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9"/>
  </p:notesMasterIdLst>
  <p:sldIdLst>
    <p:sldId id="256" r:id="rId2"/>
    <p:sldId id="257" r:id="rId3"/>
    <p:sldId id="258" r:id="rId4"/>
    <p:sldId id="259" r:id="rId5"/>
    <p:sldId id="390" r:id="rId6"/>
    <p:sldId id="391" r:id="rId7"/>
    <p:sldId id="392" r:id="rId8"/>
    <p:sldId id="393" r:id="rId9"/>
    <p:sldId id="394" r:id="rId10"/>
    <p:sldId id="260" r:id="rId11"/>
    <p:sldId id="398" r:id="rId12"/>
    <p:sldId id="399" r:id="rId13"/>
    <p:sldId id="400" r:id="rId14"/>
    <p:sldId id="401" r:id="rId15"/>
    <p:sldId id="402" r:id="rId16"/>
    <p:sldId id="403" r:id="rId17"/>
    <p:sldId id="404" r:id="rId18"/>
    <p:sldId id="396" r:id="rId19"/>
    <p:sldId id="397" r:id="rId20"/>
    <p:sldId id="395" r:id="rId21"/>
    <p:sldId id="261" r:id="rId22"/>
    <p:sldId id="352" r:id="rId23"/>
    <p:sldId id="262" r:id="rId24"/>
    <p:sldId id="346" r:id="rId25"/>
    <p:sldId id="263" r:id="rId26"/>
    <p:sldId id="349" r:id="rId27"/>
    <p:sldId id="353" r:id="rId28"/>
    <p:sldId id="347" r:id="rId29"/>
    <p:sldId id="354" r:id="rId30"/>
    <p:sldId id="355" r:id="rId31"/>
    <p:sldId id="356" r:id="rId32"/>
    <p:sldId id="357" r:id="rId33"/>
    <p:sldId id="359" r:id="rId34"/>
    <p:sldId id="360" r:id="rId35"/>
    <p:sldId id="350" r:id="rId36"/>
    <p:sldId id="361" r:id="rId37"/>
    <p:sldId id="362" r:id="rId38"/>
    <p:sldId id="363" r:id="rId39"/>
    <p:sldId id="364" r:id="rId40"/>
    <p:sldId id="365" r:id="rId41"/>
    <p:sldId id="366" r:id="rId42"/>
    <p:sldId id="367" r:id="rId43"/>
    <p:sldId id="368" r:id="rId44"/>
    <p:sldId id="351" r:id="rId45"/>
    <p:sldId id="369" r:id="rId46"/>
    <p:sldId id="348" r:id="rId47"/>
    <p:sldId id="264" r:id="rId48"/>
    <p:sldId id="370" r:id="rId49"/>
    <p:sldId id="265" r:id="rId50"/>
    <p:sldId id="266" r:id="rId51"/>
    <p:sldId id="267" r:id="rId52"/>
    <p:sldId id="268" r:id="rId53"/>
    <p:sldId id="269" r:id="rId54"/>
    <p:sldId id="270" r:id="rId55"/>
    <p:sldId id="271" r:id="rId56"/>
    <p:sldId id="371" r:id="rId57"/>
    <p:sldId id="372" r:id="rId58"/>
    <p:sldId id="373" r:id="rId59"/>
    <p:sldId id="374" r:id="rId60"/>
    <p:sldId id="375" r:id="rId61"/>
    <p:sldId id="376" r:id="rId62"/>
    <p:sldId id="279" r:id="rId63"/>
    <p:sldId id="280" r:id="rId64"/>
    <p:sldId id="281" r:id="rId65"/>
    <p:sldId id="282" r:id="rId66"/>
    <p:sldId id="389" r:id="rId67"/>
    <p:sldId id="283" r:id="rId68"/>
    <p:sldId id="285" r:id="rId69"/>
    <p:sldId id="286" r:id="rId70"/>
    <p:sldId id="287" r:id="rId71"/>
    <p:sldId id="288" r:id="rId72"/>
    <p:sldId id="289" r:id="rId73"/>
    <p:sldId id="290" r:id="rId74"/>
    <p:sldId id="292" r:id="rId75"/>
    <p:sldId id="293" r:id="rId76"/>
    <p:sldId id="294" r:id="rId77"/>
    <p:sldId id="291" r:id="rId78"/>
    <p:sldId id="377" r:id="rId79"/>
    <p:sldId id="295" r:id="rId80"/>
    <p:sldId id="378" r:id="rId81"/>
    <p:sldId id="379" r:id="rId82"/>
    <p:sldId id="296" r:id="rId83"/>
    <p:sldId id="297" r:id="rId84"/>
    <p:sldId id="298" r:id="rId85"/>
    <p:sldId id="380" r:id="rId86"/>
    <p:sldId id="299" r:id="rId87"/>
    <p:sldId id="300" r:id="rId88"/>
    <p:sldId id="301" r:id="rId89"/>
    <p:sldId id="302" r:id="rId90"/>
    <p:sldId id="303" r:id="rId91"/>
    <p:sldId id="304" r:id="rId92"/>
    <p:sldId id="305" r:id="rId93"/>
    <p:sldId id="306" r:id="rId94"/>
    <p:sldId id="307" r:id="rId95"/>
    <p:sldId id="308" r:id="rId96"/>
    <p:sldId id="309" r:id="rId97"/>
    <p:sldId id="310" r:id="rId98"/>
    <p:sldId id="312" r:id="rId99"/>
    <p:sldId id="313" r:id="rId100"/>
    <p:sldId id="314" r:id="rId101"/>
    <p:sldId id="315" r:id="rId102"/>
    <p:sldId id="316" r:id="rId103"/>
    <p:sldId id="317" r:id="rId104"/>
    <p:sldId id="318" r:id="rId105"/>
    <p:sldId id="319" r:id="rId106"/>
    <p:sldId id="320" r:id="rId107"/>
    <p:sldId id="321" r:id="rId108"/>
    <p:sldId id="322" r:id="rId109"/>
    <p:sldId id="323" r:id="rId110"/>
    <p:sldId id="381" r:id="rId111"/>
    <p:sldId id="382" r:id="rId112"/>
    <p:sldId id="383" r:id="rId113"/>
    <p:sldId id="384" r:id="rId114"/>
    <p:sldId id="385" r:id="rId115"/>
    <p:sldId id="386" r:id="rId116"/>
    <p:sldId id="387" r:id="rId117"/>
    <p:sldId id="388" r:id="rId118"/>
    <p:sldId id="324" r:id="rId119"/>
    <p:sldId id="325" r:id="rId120"/>
    <p:sldId id="326" r:id="rId121"/>
    <p:sldId id="327" r:id="rId122"/>
    <p:sldId id="328" r:id="rId123"/>
    <p:sldId id="329" r:id="rId124"/>
    <p:sldId id="330" r:id="rId125"/>
    <p:sldId id="331" r:id="rId126"/>
    <p:sldId id="332" r:id="rId127"/>
    <p:sldId id="333" r:id="rId128"/>
    <p:sldId id="334" r:id="rId129"/>
    <p:sldId id="335" r:id="rId130"/>
    <p:sldId id="336" r:id="rId131"/>
    <p:sldId id="337" r:id="rId132"/>
    <p:sldId id="338" r:id="rId133"/>
    <p:sldId id="339" r:id="rId134"/>
    <p:sldId id="340" r:id="rId135"/>
    <p:sldId id="341" r:id="rId136"/>
    <p:sldId id="342" r:id="rId137"/>
    <p:sldId id="343" r:id="rId13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75A137-0438-4E64-A2F8-CF022979D0B8}" v="235" dt="2020-06-19T03:00:07.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55" autoAdjust="0"/>
    <p:restoredTop sz="86398" autoAdjust="0"/>
  </p:normalViewPr>
  <p:slideViewPr>
    <p:cSldViewPr>
      <p:cViewPr varScale="1">
        <p:scale>
          <a:sx n="92" d="100"/>
          <a:sy n="92" d="100"/>
        </p:scale>
        <p:origin x="20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呂仁園" userId="eef67f80-1e14-4c90-a22b-aad4575b3ef9" providerId="ADAL" clId="{FC75A137-0438-4E64-A2F8-CF022979D0B8}"/>
    <pc:docChg chg="undo custSel addSld delSld modSld">
      <pc:chgData name="呂仁園" userId="eef67f80-1e14-4c90-a22b-aad4575b3ef9" providerId="ADAL" clId="{FC75A137-0438-4E64-A2F8-CF022979D0B8}" dt="2020-06-19T03:00:07.271" v="1649"/>
      <pc:docMkLst>
        <pc:docMk/>
      </pc:docMkLst>
      <pc:sldChg chg="modSp">
        <pc:chgData name="呂仁園" userId="eef67f80-1e14-4c90-a22b-aad4575b3ef9" providerId="ADAL" clId="{FC75A137-0438-4E64-A2F8-CF022979D0B8}" dt="2020-06-19T03:00:07.271" v="1649"/>
        <pc:sldMkLst>
          <pc:docMk/>
          <pc:sldMk cId="0" sldId="257"/>
        </pc:sldMkLst>
        <pc:spChg chg="mod">
          <ac:chgData name="呂仁園" userId="eef67f80-1e14-4c90-a22b-aad4575b3ef9" providerId="ADAL" clId="{FC75A137-0438-4E64-A2F8-CF022979D0B8}" dt="2020-06-19T03:00:07.271" v="1649"/>
          <ac:spMkLst>
            <pc:docMk/>
            <pc:sldMk cId="0" sldId="257"/>
            <ac:spMk id="3" creationId="{00000000-0000-0000-0000-000000000000}"/>
          </ac:spMkLst>
        </pc:spChg>
      </pc:sldChg>
      <pc:sldChg chg="addSp delSp modSp mod">
        <pc:chgData name="呂仁園" userId="eef67f80-1e14-4c90-a22b-aad4575b3ef9" providerId="ADAL" clId="{FC75A137-0438-4E64-A2F8-CF022979D0B8}" dt="2020-06-19T00:38:04.318" v="147" actId="113"/>
        <pc:sldMkLst>
          <pc:docMk/>
          <pc:sldMk cId="0" sldId="258"/>
        </pc:sldMkLst>
        <pc:spChg chg="del mod">
          <ac:chgData name="呂仁園" userId="eef67f80-1e14-4c90-a22b-aad4575b3ef9" providerId="ADAL" clId="{FC75A137-0438-4E64-A2F8-CF022979D0B8}" dt="2020-06-19T00:33:48.126" v="100" actId="478"/>
          <ac:spMkLst>
            <pc:docMk/>
            <pc:sldMk cId="0" sldId="258"/>
            <ac:spMk id="5" creationId="{00000000-0000-0000-0000-000000000000}"/>
          </ac:spMkLst>
        </pc:spChg>
        <pc:spChg chg="add mod">
          <ac:chgData name="呂仁園" userId="eef67f80-1e14-4c90-a22b-aad4575b3ef9" providerId="ADAL" clId="{FC75A137-0438-4E64-A2F8-CF022979D0B8}" dt="2020-06-19T00:36:24.198" v="135" actId="1076"/>
          <ac:spMkLst>
            <pc:docMk/>
            <pc:sldMk cId="0" sldId="258"/>
            <ac:spMk id="9" creationId="{5EC9D68C-C04F-4F90-A525-CA8DE9AB1B60}"/>
          </ac:spMkLst>
        </pc:spChg>
        <pc:spChg chg="add del mod">
          <ac:chgData name="呂仁園" userId="eef67f80-1e14-4c90-a22b-aad4575b3ef9" providerId="ADAL" clId="{FC75A137-0438-4E64-A2F8-CF022979D0B8}" dt="2020-06-19T00:33:51.609" v="101" actId="478"/>
          <ac:spMkLst>
            <pc:docMk/>
            <pc:sldMk cId="0" sldId="258"/>
            <ac:spMk id="10" creationId="{ED430476-BD63-442F-AA65-3462388250CD}"/>
          </ac:spMkLst>
        </pc:spChg>
        <pc:spChg chg="add mod">
          <ac:chgData name="呂仁園" userId="eef67f80-1e14-4c90-a22b-aad4575b3ef9" providerId="ADAL" clId="{FC75A137-0438-4E64-A2F8-CF022979D0B8}" dt="2020-06-19T00:38:04.318" v="147" actId="113"/>
          <ac:spMkLst>
            <pc:docMk/>
            <pc:sldMk cId="0" sldId="258"/>
            <ac:spMk id="12" creationId="{43BDA047-EFAE-4FAD-A9C9-FAD96406AF68}"/>
          </ac:spMkLst>
        </pc:spChg>
        <pc:picChg chg="mod">
          <ac:chgData name="呂仁園" userId="eef67f80-1e14-4c90-a22b-aad4575b3ef9" providerId="ADAL" clId="{FC75A137-0438-4E64-A2F8-CF022979D0B8}" dt="2020-06-19T00:35:55.069" v="131" actId="1076"/>
          <ac:picMkLst>
            <pc:docMk/>
            <pc:sldMk cId="0" sldId="258"/>
            <ac:picMk id="6" creationId="{00000000-0000-0000-0000-000000000000}"/>
          </ac:picMkLst>
        </pc:picChg>
      </pc:sldChg>
      <pc:sldChg chg="addSp delSp modSp mod">
        <pc:chgData name="呂仁園" userId="eef67f80-1e14-4c90-a22b-aad4575b3ef9" providerId="ADAL" clId="{FC75A137-0438-4E64-A2F8-CF022979D0B8}" dt="2020-06-19T01:16:13.250" v="369" actId="478"/>
        <pc:sldMkLst>
          <pc:docMk/>
          <pc:sldMk cId="0" sldId="259"/>
        </pc:sldMkLst>
        <pc:spChg chg="mod">
          <ac:chgData name="呂仁園" userId="eef67f80-1e14-4c90-a22b-aad4575b3ef9" providerId="ADAL" clId="{FC75A137-0438-4E64-A2F8-CF022979D0B8}" dt="2020-06-19T00:55:13.155" v="150" actId="6549"/>
          <ac:spMkLst>
            <pc:docMk/>
            <pc:sldMk cId="0" sldId="259"/>
            <ac:spMk id="2" creationId="{00000000-0000-0000-0000-000000000000}"/>
          </ac:spMkLst>
        </pc:spChg>
        <pc:spChg chg="del">
          <ac:chgData name="呂仁園" userId="eef67f80-1e14-4c90-a22b-aad4575b3ef9" providerId="ADAL" clId="{FC75A137-0438-4E64-A2F8-CF022979D0B8}" dt="2020-06-19T00:42:08.302" v="148" actId="478"/>
          <ac:spMkLst>
            <pc:docMk/>
            <pc:sldMk cId="0" sldId="259"/>
            <ac:spMk id="3" creationId="{00000000-0000-0000-0000-000000000000}"/>
          </ac:spMkLst>
        </pc:spChg>
        <pc:spChg chg="del">
          <ac:chgData name="呂仁園" userId="eef67f80-1e14-4c90-a22b-aad4575b3ef9" providerId="ADAL" clId="{FC75A137-0438-4E64-A2F8-CF022979D0B8}" dt="2020-06-19T01:01:31.968" v="189" actId="478"/>
          <ac:spMkLst>
            <pc:docMk/>
            <pc:sldMk cId="0" sldId="259"/>
            <ac:spMk id="4" creationId="{00000000-0000-0000-0000-000000000000}"/>
          </ac:spMkLst>
        </pc:spChg>
        <pc:spChg chg="add del mod">
          <ac:chgData name="呂仁園" userId="eef67f80-1e14-4c90-a22b-aad4575b3ef9" providerId="ADAL" clId="{FC75A137-0438-4E64-A2F8-CF022979D0B8}" dt="2020-06-19T00:42:11.924" v="149" actId="478"/>
          <ac:spMkLst>
            <pc:docMk/>
            <pc:sldMk cId="0" sldId="259"/>
            <ac:spMk id="7" creationId="{2C12978E-F730-41C0-955F-4630608BDA27}"/>
          </ac:spMkLst>
        </pc:spChg>
        <pc:spChg chg="add mod">
          <ac:chgData name="呂仁園" userId="eef67f80-1e14-4c90-a22b-aad4575b3ef9" providerId="ADAL" clId="{FC75A137-0438-4E64-A2F8-CF022979D0B8}" dt="2020-06-19T01:02:18.893" v="202" actId="14100"/>
          <ac:spMkLst>
            <pc:docMk/>
            <pc:sldMk cId="0" sldId="259"/>
            <ac:spMk id="9" creationId="{BB55D87D-9747-4F65-9CDC-23DE915BA62D}"/>
          </ac:spMkLst>
        </pc:spChg>
        <pc:grpChg chg="mod">
          <ac:chgData name="呂仁園" userId="eef67f80-1e14-4c90-a22b-aad4575b3ef9" providerId="ADAL" clId="{FC75A137-0438-4E64-A2F8-CF022979D0B8}" dt="2020-06-19T01:02:45.578" v="209"/>
          <ac:grpSpMkLst>
            <pc:docMk/>
            <pc:sldMk cId="0" sldId="259"/>
            <ac:grpSpMk id="16" creationId="{79888918-CC10-4657-8F8B-37A970F7EF16}"/>
          </ac:grpSpMkLst>
        </pc:grpChg>
        <pc:grpChg chg="mod">
          <ac:chgData name="呂仁園" userId="eef67f80-1e14-4c90-a22b-aad4575b3ef9" providerId="ADAL" clId="{FC75A137-0438-4E64-A2F8-CF022979D0B8}" dt="2020-06-19T01:02:45.578" v="209"/>
          <ac:grpSpMkLst>
            <pc:docMk/>
            <pc:sldMk cId="0" sldId="259"/>
            <ac:grpSpMk id="17" creationId="{4046F3B1-ABA7-44EA-B568-3C6023EBD816}"/>
          </ac:grpSpMkLst>
        </pc:grpChg>
        <pc:grpChg chg="mod">
          <ac:chgData name="呂仁園" userId="eef67f80-1e14-4c90-a22b-aad4575b3ef9" providerId="ADAL" clId="{FC75A137-0438-4E64-A2F8-CF022979D0B8}" dt="2020-06-19T01:02:50.181" v="214"/>
          <ac:grpSpMkLst>
            <pc:docMk/>
            <pc:sldMk cId="0" sldId="259"/>
            <ac:grpSpMk id="22" creationId="{66CAF6A5-E23D-4A76-85EC-4196C1AD612E}"/>
          </ac:grpSpMkLst>
        </pc:grpChg>
        <pc:grpChg chg="mod">
          <ac:chgData name="呂仁園" userId="eef67f80-1e14-4c90-a22b-aad4575b3ef9" providerId="ADAL" clId="{FC75A137-0438-4E64-A2F8-CF022979D0B8}" dt="2020-06-19T01:02:53.080" v="217"/>
          <ac:grpSpMkLst>
            <pc:docMk/>
            <pc:sldMk cId="0" sldId="259"/>
            <ac:grpSpMk id="25" creationId="{9BF5D6F2-144A-4397-B5A8-2B882EFB0D98}"/>
          </ac:grpSpMkLst>
        </pc:grpChg>
        <pc:grpChg chg="mod">
          <ac:chgData name="呂仁園" userId="eef67f80-1e14-4c90-a22b-aad4575b3ef9" providerId="ADAL" clId="{FC75A137-0438-4E64-A2F8-CF022979D0B8}" dt="2020-06-19T01:02:59.760" v="223"/>
          <ac:grpSpMkLst>
            <pc:docMk/>
            <pc:sldMk cId="0" sldId="259"/>
            <ac:grpSpMk id="31" creationId="{1FA954B2-3F5A-46B2-BF62-B9F4922EFCA5}"/>
          </ac:grpSpMkLst>
        </pc:grpChg>
        <pc:grpChg chg="mod">
          <ac:chgData name="呂仁園" userId="eef67f80-1e14-4c90-a22b-aad4575b3ef9" providerId="ADAL" clId="{FC75A137-0438-4E64-A2F8-CF022979D0B8}" dt="2020-06-19T01:02:59.760" v="223"/>
          <ac:grpSpMkLst>
            <pc:docMk/>
            <pc:sldMk cId="0" sldId="259"/>
            <ac:grpSpMk id="32" creationId="{F03A390D-7A2F-4155-AC97-F76D187E8FF7}"/>
          </ac:grpSpMkLst>
        </pc:grpChg>
        <pc:grpChg chg="del mod">
          <ac:chgData name="呂仁園" userId="eef67f80-1e14-4c90-a22b-aad4575b3ef9" providerId="ADAL" clId="{FC75A137-0438-4E64-A2F8-CF022979D0B8}" dt="2020-06-19T01:03:16.001" v="231"/>
          <ac:grpSpMkLst>
            <pc:docMk/>
            <pc:sldMk cId="0" sldId="259"/>
            <ac:grpSpMk id="37" creationId="{80139C12-516C-4D6D-B3C9-E2BA4C108D2B}"/>
          </ac:grpSpMkLst>
        </pc:grpChg>
        <pc:grpChg chg="mod">
          <ac:chgData name="呂仁園" userId="eef67f80-1e14-4c90-a22b-aad4575b3ef9" providerId="ADAL" clId="{FC75A137-0438-4E64-A2F8-CF022979D0B8}" dt="2020-06-19T01:03:16.001" v="231"/>
          <ac:grpSpMkLst>
            <pc:docMk/>
            <pc:sldMk cId="0" sldId="259"/>
            <ac:grpSpMk id="40" creationId="{DA8BF894-7E1F-4020-9353-A1F27BF02308}"/>
          </ac:grpSpMkLst>
        </pc:grpChg>
        <pc:grpChg chg="del mod">
          <ac:chgData name="呂仁園" userId="eef67f80-1e14-4c90-a22b-aad4575b3ef9" providerId="ADAL" clId="{FC75A137-0438-4E64-A2F8-CF022979D0B8}" dt="2020-06-19T01:03:32.853" v="240"/>
          <ac:grpSpMkLst>
            <pc:docMk/>
            <pc:sldMk cId="0" sldId="259"/>
            <ac:grpSpMk id="45" creationId="{61073717-9A9A-49AD-8E59-237F508F5A09}"/>
          </ac:grpSpMkLst>
        </pc:grpChg>
        <pc:grpChg chg="mod">
          <ac:chgData name="呂仁園" userId="eef67f80-1e14-4c90-a22b-aad4575b3ef9" providerId="ADAL" clId="{FC75A137-0438-4E64-A2F8-CF022979D0B8}" dt="2020-06-19T01:03:32.853" v="240"/>
          <ac:grpSpMkLst>
            <pc:docMk/>
            <pc:sldMk cId="0" sldId="259"/>
            <ac:grpSpMk id="49" creationId="{CDDB01C9-61E5-4519-9848-9FEAF5630F40}"/>
          </ac:grpSpMkLst>
        </pc:grpChg>
        <pc:grpChg chg="del mod">
          <ac:chgData name="呂仁園" userId="eef67f80-1e14-4c90-a22b-aad4575b3ef9" providerId="ADAL" clId="{FC75A137-0438-4E64-A2F8-CF022979D0B8}" dt="2020-06-19T01:04:09.847" v="249"/>
          <ac:grpSpMkLst>
            <pc:docMk/>
            <pc:sldMk cId="0" sldId="259"/>
            <ac:grpSpMk id="54" creationId="{38545D80-BE9B-498E-949D-6611A379EE77}"/>
          </ac:grpSpMkLst>
        </pc:grpChg>
        <pc:grpChg chg="del mod">
          <ac:chgData name="呂仁園" userId="eef67f80-1e14-4c90-a22b-aad4575b3ef9" providerId="ADAL" clId="{FC75A137-0438-4E64-A2F8-CF022979D0B8}" dt="2020-06-19T01:04:15.684" v="255"/>
          <ac:grpSpMkLst>
            <pc:docMk/>
            <pc:sldMk cId="0" sldId="259"/>
            <ac:grpSpMk id="58" creationId="{1AFB4363-41ED-495E-88B8-14F38D82AFF4}"/>
          </ac:grpSpMkLst>
        </pc:grpChg>
        <pc:grpChg chg="del mod">
          <ac:chgData name="呂仁園" userId="eef67f80-1e14-4c90-a22b-aad4575b3ef9" providerId="ADAL" clId="{FC75A137-0438-4E64-A2F8-CF022979D0B8}" dt="2020-06-19T01:04:17.853" v="259"/>
          <ac:grpSpMkLst>
            <pc:docMk/>
            <pc:sldMk cId="0" sldId="259"/>
            <ac:grpSpMk id="64" creationId="{EB6E451C-7C05-4577-916F-0D12E506DD56}"/>
          </ac:grpSpMkLst>
        </pc:grpChg>
        <pc:grpChg chg="mod">
          <ac:chgData name="呂仁園" userId="eef67f80-1e14-4c90-a22b-aad4575b3ef9" providerId="ADAL" clId="{FC75A137-0438-4E64-A2F8-CF022979D0B8}" dt="2020-06-19T01:04:17.853" v="259"/>
          <ac:grpSpMkLst>
            <pc:docMk/>
            <pc:sldMk cId="0" sldId="259"/>
            <ac:grpSpMk id="68" creationId="{E0F1F211-3FE7-41FD-AC06-4319276B805E}"/>
          </ac:grpSpMkLst>
        </pc:grpChg>
        <pc:grpChg chg="del mod">
          <ac:chgData name="呂仁園" userId="eef67f80-1e14-4c90-a22b-aad4575b3ef9" providerId="ADAL" clId="{FC75A137-0438-4E64-A2F8-CF022979D0B8}" dt="2020-06-19T01:11:23.718" v="283" actId="478"/>
          <ac:grpSpMkLst>
            <pc:docMk/>
            <pc:sldMk cId="0" sldId="259"/>
            <ac:grpSpMk id="74" creationId="{DC347A22-067E-4CF0-A124-5F53132224A5}"/>
          </ac:grpSpMkLst>
        </pc:grpChg>
        <pc:grpChg chg="del mod">
          <ac:chgData name="呂仁園" userId="eef67f80-1e14-4c90-a22b-aad4575b3ef9" providerId="ADAL" clId="{FC75A137-0438-4E64-A2F8-CF022979D0B8}" dt="2020-06-19T01:05:02.978" v="272"/>
          <ac:grpSpMkLst>
            <pc:docMk/>
            <pc:sldMk cId="0" sldId="259"/>
            <ac:grpSpMk id="78" creationId="{1F713E2B-8A0D-4A91-9156-308315123401}"/>
          </ac:grpSpMkLst>
        </pc:grpChg>
        <pc:grpChg chg="del mod">
          <ac:chgData name="呂仁園" userId="eef67f80-1e14-4c90-a22b-aad4575b3ef9" providerId="ADAL" clId="{FC75A137-0438-4E64-A2F8-CF022979D0B8}" dt="2020-06-19T01:05:09.244" v="273" actId="478"/>
          <ac:grpSpMkLst>
            <pc:docMk/>
            <pc:sldMk cId="0" sldId="259"/>
            <ac:grpSpMk id="81" creationId="{2CB38E74-93E8-41B8-8E51-87BCD5CE1C80}"/>
          </ac:grpSpMkLst>
        </pc:grpChg>
        <pc:grpChg chg="del mod">
          <ac:chgData name="呂仁園" userId="eef67f80-1e14-4c90-a22b-aad4575b3ef9" providerId="ADAL" clId="{FC75A137-0438-4E64-A2F8-CF022979D0B8}" dt="2020-06-19T01:10:48.081" v="279"/>
          <ac:grpSpMkLst>
            <pc:docMk/>
            <pc:sldMk cId="0" sldId="259"/>
            <ac:grpSpMk id="84" creationId="{BAE2A0AB-85C5-4C4F-8CA0-65C55359808D}"/>
          </ac:grpSpMkLst>
        </pc:grpChg>
        <pc:grpChg chg="del mod">
          <ac:chgData name="呂仁園" userId="eef67f80-1e14-4c90-a22b-aad4575b3ef9" providerId="ADAL" clId="{FC75A137-0438-4E64-A2F8-CF022979D0B8}" dt="2020-06-19T01:10:49.955" v="282"/>
          <ac:grpSpMkLst>
            <pc:docMk/>
            <pc:sldMk cId="0" sldId="259"/>
            <ac:grpSpMk id="87" creationId="{92A7165A-F12F-48D4-8D65-6C22301BB7E1}"/>
          </ac:grpSpMkLst>
        </pc:grpChg>
        <pc:grpChg chg="del mod">
          <ac:chgData name="呂仁園" userId="eef67f80-1e14-4c90-a22b-aad4575b3ef9" providerId="ADAL" clId="{FC75A137-0438-4E64-A2F8-CF022979D0B8}" dt="2020-06-19T01:11:23.718" v="283" actId="478"/>
          <ac:grpSpMkLst>
            <pc:docMk/>
            <pc:sldMk cId="0" sldId="259"/>
            <ac:grpSpMk id="90" creationId="{47BCF91E-B78C-4C98-B2BF-EACDECAC19DA}"/>
          </ac:grpSpMkLst>
        </pc:grpChg>
        <pc:grpChg chg="mod">
          <ac:chgData name="呂仁園" userId="eef67f80-1e14-4c90-a22b-aad4575b3ef9" providerId="ADAL" clId="{FC75A137-0438-4E64-A2F8-CF022979D0B8}" dt="2020-06-19T01:12:32.139" v="289"/>
          <ac:grpSpMkLst>
            <pc:docMk/>
            <pc:sldMk cId="0" sldId="259"/>
            <ac:grpSpMk id="96" creationId="{4C46C28C-0281-4785-BB58-BFA64C13FB59}"/>
          </ac:grpSpMkLst>
        </pc:grpChg>
        <pc:grpChg chg="mod">
          <ac:chgData name="呂仁園" userId="eef67f80-1e14-4c90-a22b-aad4575b3ef9" providerId="ADAL" clId="{FC75A137-0438-4E64-A2F8-CF022979D0B8}" dt="2020-06-19T01:12:35.874" v="296"/>
          <ac:grpSpMkLst>
            <pc:docMk/>
            <pc:sldMk cId="0" sldId="259"/>
            <ac:grpSpMk id="103" creationId="{ACA1C14C-6156-4359-8768-ED30887DF7A6}"/>
          </ac:grpSpMkLst>
        </pc:grpChg>
        <pc:grpChg chg="mod">
          <ac:chgData name="呂仁園" userId="eef67f80-1e14-4c90-a22b-aad4575b3ef9" providerId="ADAL" clId="{FC75A137-0438-4E64-A2F8-CF022979D0B8}" dt="2020-06-19T01:12:37.648" v="299"/>
          <ac:grpSpMkLst>
            <pc:docMk/>
            <pc:sldMk cId="0" sldId="259"/>
            <ac:grpSpMk id="106" creationId="{7AF7367D-1F6D-4351-B353-D1FDFB8312F9}"/>
          </ac:grpSpMkLst>
        </pc:grpChg>
        <pc:grpChg chg="mod">
          <ac:chgData name="呂仁園" userId="eef67f80-1e14-4c90-a22b-aad4575b3ef9" providerId="ADAL" clId="{FC75A137-0438-4E64-A2F8-CF022979D0B8}" dt="2020-06-19T01:12:42.611" v="303"/>
          <ac:grpSpMkLst>
            <pc:docMk/>
            <pc:sldMk cId="0" sldId="259"/>
            <ac:grpSpMk id="110" creationId="{7C8A9E52-ABB5-4643-B406-779383154AC4}"/>
          </ac:grpSpMkLst>
        </pc:grpChg>
        <pc:grpChg chg="mod">
          <ac:chgData name="呂仁園" userId="eef67f80-1e14-4c90-a22b-aad4575b3ef9" providerId="ADAL" clId="{FC75A137-0438-4E64-A2F8-CF022979D0B8}" dt="2020-06-19T01:12:55.140" v="319"/>
          <ac:grpSpMkLst>
            <pc:docMk/>
            <pc:sldMk cId="0" sldId="259"/>
            <ac:grpSpMk id="126" creationId="{BAE50BA0-57A5-46A4-811D-0BB10C950F77}"/>
          </ac:grpSpMkLst>
        </pc:grpChg>
        <pc:grpChg chg="mod">
          <ac:chgData name="呂仁園" userId="eef67f80-1e14-4c90-a22b-aad4575b3ef9" providerId="ADAL" clId="{FC75A137-0438-4E64-A2F8-CF022979D0B8}" dt="2020-06-19T01:12:58.072" v="322"/>
          <ac:grpSpMkLst>
            <pc:docMk/>
            <pc:sldMk cId="0" sldId="259"/>
            <ac:grpSpMk id="129" creationId="{B9042FDD-AD98-44CE-8401-26721D1EAE49}"/>
          </ac:grpSpMkLst>
        </pc:grpChg>
        <pc:grpChg chg="mod">
          <ac:chgData name="呂仁園" userId="eef67f80-1e14-4c90-a22b-aad4575b3ef9" providerId="ADAL" clId="{FC75A137-0438-4E64-A2F8-CF022979D0B8}" dt="2020-06-19T01:13:00.125" v="326"/>
          <ac:grpSpMkLst>
            <pc:docMk/>
            <pc:sldMk cId="0" sldId="259"/>
            <ac:grpSpMk id="133" creationId="{DABA40CF-C060-4597-B8A0-51E9F1BC8555}"/>
          </ac:grpSpMkLst>
        </pc:grpChg>
        <pc:grpChg chg="mod">
          <ac:chgData name="呂仁園" userId="eef67f80-1e14-4c90-a22b-aad4575b3ef9" providerId="ADAL" clId="{FC75A137-0438-4E64-A2F8-CF022979D0B8}" dt="2020-06-19T01:13:07.285" v="335"/>
          <ac:grpSpMkLst>
            <pc:docMk/>
            <pc:sldMk cId="0" sldId="259"/>
            <ac:grpSpMk id="142" creationId="{547BDFB7-CE95-43D3-8334-F94B2319D55B}"/>
          </ac:grpSpMkLst>
        </pc:grpChg>
        <pc:grpChg chg="mod">
          <ac:chgData name="呂仁園" userId="eef67f80-1e14-4c90-a22b-aad4575b3ef9" providerId="ADAL" clId="{FC75A137-0438-4E64-A2F8-CF022979D0B8}" dt="2020-06-19T01:13:11.184" v="340"/>
          <ac:grpSpMkLst>
            <pc:docMk/>
            <pc:sldMk cId="0" sldId="259"/>
            <ac:grpSpMk id="147" creationId="{75DAE1B4-119E-4176-BCAE-D129DC1736A4}"/>
          </ac:grpSpMkLst>
        </pc:grpChg>
        <pc:grpChg chg="del mod">
          <ac:chgData name="呂仁園" userId="eef67f80-1e14-4c90-a22b-aad4575b3ef9" providerId="ADAL" clId="{FC75A137-0438-4E64-A2F8-CF022979D0B8}" dt="2020-06-19T01:14:46.185" v="345"/>
          <ac:grpSpMkLst>
            <pc:docMk/>
            <pc:sldMk cId="0" sldId="259"/>
            <ac:grpSpMk id="150" creationId="{C1EE6F43-8612-4B6D-9BA0-B18BA850E846}"/>
          </ac:grpSpMkLst>
        </pc:grpChg>
        <pc:grpChg chg="mod">
          <ac:chgData name="呂仁園" userId="eef67f80-1e14-4c90-a22b-aad4575b3ef9" providerId="ADAL" clId="{FC75A137-0438-4E64-A2F8-CF022979D0B8}" dt="2020-06-19T01:14:46.185" v="345"/>
          <ac:grpSpMkLst>
            <pc:docMk/>
            <pc:sldMk cId="0" sldId="259"/>
            <ac:grpSpMk id="152" creationId="{95D153D2-6E04-43EA-B471-F29AA5956180}"/>
          </ac:grpSpMkLst>
        </pc:grpChg>
        <pc:grpChg chg="mod">
          <ac:chgData name="呂仁園" userId="eef67f80-1e14-4c90-a22b-aad4575b3ef9" providerId="ADAL" clId="{FC75A137-0438-4E64-A2F8-CF022979D0B8}" dt="2020-06-19T01:15:06.027" v="350"/>
          <ac:grpSpMkLst>
            <pc:docMk/>
            <pc:sldMk cId="0" sldId="259"/>
            <ac:grpSpMk id="157" creationId="{CB4EEB5A-D50C-4632-9667-BDE3CFE7733A}"/>
          </ac:grpSpMkLst>
        </pc:grpChg>
        <pc:grpChg chg="del mod">
          <ac:chgData name="呂仁園" userId="eef67f80-1e14-4c90-a22b-aad4575b3ef9" providerId="ADAL" clId="{FC75A137-0438-4E64-A2F8-CF022979D0B8}" dt="2020-06-19T01:15:57.984" v="363" actId="478"/>
          <ac:grpSpMkLst>
            <pc:docMk/>
            <pc:sldMk cId="0" sldId="259"/>
            <ac:grpSpMk id="165" creationId="{563CE5C3-72D5-4070-819B-966352C9391D}"/>
          </ac:grpSpMkLst>
        </pc:grpChg>
        <pc:grpChg chg="del mod">
          <ac:chgData name="呂仁園" userId="eef67f80-1e14-4c90-a22b-aad4575b3ef9" providerId="ADAL" clId="{FC75A137-0438-4E64-A2F8-CF022979D0B8}" dt="2020-06-19T01:15:57.984" v="363" actId="478"/>
          <ac:grpSpMkLst>
            <pc:docMk/>
            <pc:sldMk cId="0" sldId="259"/>
            <ac:grpSpMk id="169" creationId="{E6ED3424-143C-42B0-9B2D-C4D29B0140CC}"/>
          </ac:grpSpMkLst>
        </pc:grpChg>
        <pc:grpChg chg="del mod">
          <ac:chgData name="呂仁園" userId="eef67f80-1e14-4c90-a22b-aad4575b3ef9" providerId="ADAL" clId="{FC75A137-0438-4E64-A2F8-CF022979D0B8}" dt="2020-06-19T01:16:13.250" v="369" actId="478"/>
          <ac:grpSpMkLst>
            <pc:docMk/>
            <pc:sldMk cId="0" sldId="259"/>
            <ac:grpSpMk id="174" creationId="{CAAD15A9-FAB3-445A-A0F3-CE22CB115395}"/>
          </ac:grpSpMkLst>
        </pc:grpChg>
        <pc:inkChg chg="add mod">
          <ac:chgData name="呂仁園" userId="eef67f80-1e14-4c90-a22b-aad4575b3ef9" providerId="ADAL" clId="{FC75A137-0438-4E64-A2F8-CF022979D0B8}" dt="2020-06-19T01:02:45.578" v="209"/>
          <ac:inkMkLst>
            <pc:docMk/>
            <pc:sldMk cId="0" sldId="259"/>
            <ac:inkMk id="10" creationId="{7E3666CF-F4B8-40EE-B807-089880FC8E77}"/>
          </ac:inkMkLst>
        </pc:inkChg>
        <pc:inkChg chg="add mod">
          <ac:chgData name="呂仁園" userId="eef67f80-1e14-4c90-a22b-aad4575b3ef9" providerId="ADAL" clId="{FC75A137-0438-4E64-A2F8-CF022979D0B8}" dt="2020-06-19T01:02:45.578" v="209"/>
          <ac:inkMkLst>
            <pc:docMk/>
            <pc:sldMk cId="0" sldId="259"/>
            <ac:inkMk id="11" creationId="{8ED0DB76-AA50-4115-976C-B110F93AE27E}"/>
          </ac:inkMkLst>
        </pc:inkChg>
        <pc:inkChg chg="add mod">
          <ac:chgData name="呂仁園" userId="eef67f80-1e14-4c90-a22b-aad4575b3ef9" providerId="ADAL" clId="{FC75A137-0438-4E64-A2F8-CF022979D0B8}" dt="2020-06-19T01:02:45.578" v="209"/>
          <ac:inkMkLst>
            <pc:docMk/>
            <pc:sldMk cId="0" sldId="259"/>
            <ac:inkMk id="12" creationId="{AB989353-2294-4148-AD71-A0627BAEBC6A}"/>
          </ac:inkMkLst>
        </pc:inkChg>
        <pc:inkChg chg="add mod">
          <ac:chgData name="呂仁園" userId="eef67f80-1e14-4c90-a22b-aad4575b3ef9" providerId="ADAL" clId="{FC75A137-0438-4E64-A2F8-CF022979D0B8}" dt="2020-06-19T01:02:45.578" v="209"/>
          <ac:inkMkLst>
            <pc:docMk/>
            <pc:sldMk cId="0" sldId="259"/>
            <ac:inkMk id="13" creationId="{03DD7F84-B366-467D-8B51-E66089CB057D}"/>
          </ac:inkMkLst>
        </pc:inkChg>
        <pc:inkChg chg="add mod">
          <ac:chgData name="呂仁園" userId="eef67f80-1e14-4c90-a22b-aad4575b3ef9" providerId="ADAL" clId="{FC75A137-0438-4E64-A2F8-CF022979D0B8}" dt="2020-06-19T01:02:45.578" v="209"/>
          <ac:inkMkLst>
            <pc:docMk/>
            <pc:sldMk cId="0" sldId="259"/>
            <ac:inkMk id="14" creationId="{79902544-6BE5-4EA5-8865-F4E79A35486B}"/>
          </ac:inkMkLst>
        </pc:inkChg>
        <pc:inkChg chg="add mod">
          <ac:chgData name="呂仁園" userId="eef67f80-1e14-4c90-a22b-aad4575b3ef9" providerId="ADAL" clId="{FC75A137-0438-4E64-A2F8-CF022979D0B8}" dt="2020-06-19T01:02:45.578" v="209"/>
          <ac:inkMkLst>
            <pc:docMk/>
            <pc:sldMk cId="0" sldId="259"/>
            <ac:inkMk id="15" creationId="{DAAD3B87-F531-4BE5-9234-4DC01236A338}"/>
          </ac:inkMkLst>
        </pc:inkChg>
        <pc:inkChg chg="add mod">
          <ac:chgData name="呂仁園" userId="eef67f80-1e14-4c90-a22b-aad4575b3ef9" providerId="ADAL" clId="{FC75A137-0438-4E64-A2F8-CF022979D0B8}" dt="2020-06-19T01:02:50.181" v="214"/>
          <ac:inkMkLst>
            <pc:docMk/>
            <pc:sldMk cId="0" sldId="259"/>
            <ac:inkMk id="18" creationId="{C7B0AA25-A99E-41F8-A409-D1E8DAA0A9A1}"/>
          </ac:inkMkLst>
        </pc:inkChg>
        <pc:inkChg chg="add mod">
          <ac:chgData name="呂仁園" userId="eef67f80-1e14-4c90-a22b-aad4575b3ef9" providerId="ADAL" clId="{FC75A137-0438-4E64-A2F8-CF022979D0B8}" dt="2020-06-19T01:02:50.181" v="214"/>
          <ac:inkMkLst>
            <pc:docMk/>
            <pc:sldMk cId="0" sldId="259"/>
            <ac:inkMk id="19" creationId="{29A0A907-78B5-4F13-BE2E-63B111159D61}"/>
          </ac:inkMkLst>
        </pc:inkChg>
        <pc:inkChg chg="add mod">
          <ac:chgData name="呂仁園" userId="eef67f80-1e14-4c90-a22b-aad4575b3ef9" providerId="ADAL" clId="{FC75A137-0438-4E64-A2F8-CF022979D0B8}" dt="2020-06-19T01:02:50.181" v="214"/>
          <ac:inkMkLst>
            <pc:docMk/>
            <pc:sldMk cId="0" sldId="259"/>
            <ac:inkMk id="20" creationId="{00FE6772-7784-4477-9AE7-519813192515}"/>
          </ac:inkMkLst>
        </pc:inkChg>
        <pc:inkChg chg="add mod">
          <ac:chgData name="呂仁園" userId="eef67f80-1e14-4c90-a22b-aad4575b3ef9" providerId="ADAL" clId="{FC75A137-0438-4E64-A2F8-CF022979D0B8}" dt="2020-06-19T01:02:50.181" v="214"/>
          <ac:inkMkLst>
            <pc:docMk/>
            <pc:sldMk cId="0" sldId="259"/>
            <ac:inkMk id="21" creationId="{CDB5E72B-ACF8-4A5B-BB74-A8A076F5A6A7}"/>
          </ac:inkMkLst>
        </pc:inkChg>
        <pc:inkChg chg="add mod">
          <ac:chgData name="呂仁園" userId="eef67f80-1e14-4c90-a22b-aad4575b3ef9" providerId="ADAL" clId="{FC75A137-0438-4E64-A2F8-CF022979D0B8}" dt="2020-06-19T01:02:53.080" v="217"/>
          <ac:inkMkLst>
            <pc:docMk/>
            <pc:sldMk cId="0" sldId="259"/>
            <ac:inkMk id="23" creationId="{D28BB9BC-D9F0-47D3-8F96-06AD5F499A93}"/>
          </ac:inkMkLst>
        </pc:inkChg>
        <pc:inkChg chg="add mod">
          <ac:chgData name="呂仁園" userId="eef67f80-1e14-4c90-a22b-aad4575b3ef9" providerId="ADAL" clId="{FC75A137-0438-4E64-A2F8-CF022979D0B8}" dt="2020-06-19T01:02:53.080" v="217"/>
          <ac:inkMkLst>
            <pc:docMk/>
            <pc:sldMk cId="0" sldId="259"/>
            <ac:inkMk id="24" creationId="{D4ACBBF2-7D4D-4D30-AD10-355557F3183F}"/>
          </ac:inkMkLst>
        </pc:inkChg>
        <pc:inkChg chg="add mod">
          <ac:chgData name="呂仁園" userId="eef67f80-1e14-4c90-a22b-aad4575b3ef9" providerId="ADAL" clId="{FC75A137-0438-4E64-A2F8-CF022979D0B8}" dt="2020-06-19T01:02:59.760" v="223"/>
          <ac:inkMkLst>
            <pc:docMk/>
            <pc:sldMk cId="0" sldId="259"/>
            <ac:inkMk id="26" creationId="{29B3F88B-7DC3-47E1-83C5-4D041BC1DEB5}"/>
          </ac:inkMkLst>
        </pc:inkChg>
        <pc:inkChg chg="add mod">
          <ac:chgData name="呂仁園" userId="eef67f80-1e14-4c90-a22b-aad4575b3ef9" providerId="ADAL" clId="{FC75A137-0438-4E64-A2F8-CF022979D0B8}" dt="2020-06-19T01:02:59.760" v="223"/>
          <ac:inkMkLst>
            <pc:docMk/>
            <pc:sldMk cId="0" sldId="259"/>
            <ac:inkMk id="27" creationId="{B516C72D-D94B-419F-A3F3-EB4C58A698F3}"/>
          </ac:inkMkLst>
        </pc:inkChg>
        <pc:inkChg chg="add mod">
          <ac:chgData name="呂仁園" userId="eef67f80-1e14-4c90-a22b-aad4575b3ef9" providerId="ADAL" clId="{FC75A137-0438-4E64-A2F8-CF022979D0B8}" dt="2020-06-19T01:02:59.760" v="223"/>
          <ac:inkMkLst>
            <pc:docMk/>
            <pc:sldMk cId="0" sldId="259"/>
            <ac:inkMk id="28" creationId="{DECE1A68-75F9-418F-AED7-CE88886173DC}"/>
          </ac:inkMkLst>
        </pc:inkChg>
        <pc:inkChg chg="add mod">
          <ac:chgData name="呂仁園" userId="eef67f80-1e14-4c90-a22b-aad4575b3ef9" providerId="ADAL" clId="{FC75A137-0438-4E64-A2F8-CF022979D0B8}" dt="2020-06-19T01:02:59.760" v="223"/>
          <ac:inkMkLst>
            <pc:docMk/>
            <pc:sldMk cId="0" sldId="259"/>
            <ac:inkMk id="29" creationId="{345F22B0-9FCC-44B1-B46C-1490B0986A9D}"/>
          </ac:inkMkLst>
        </pc:inkChg>
        <pc:inkChg chg="add mod">
          <ac:chgData name="呂仁園" userId="eef67f80-1e14-4c90-a22b-aad4575b3ef9" providerId="ADAL" clId="{FC75A137-0438-4E64-A2F8-CF022979D0B8}" dt="2020-06-19T01:02:59.760" v="223"/>
          <ac:inkMkLst>
            <pc:docMk/>
            <pc:sldMk cId="0" sldId="259"/>
            <ac:inkMk id="30" creationId="{41BD8614-6063-4DEC-AD45-3C05CC3DD0F2}"/>
          </ac:inkMkLst>
        </pc:inkChg>
        <pc:inkChg chg="add mod">
          <ac:chgData name="呂仁園" userId="eef67f80-1e14-4c90-a22b-aad4575b3ef9" providerId="ADAL" clId="{FC75A137-0438-4E64-A2F8-CF022979D0B8}" dt="2020-06-19T01:03:16.001" v="231"/>
          <ac:inkMkLst>
            <pc:docMk/>
            <pc:sldMk cId="0" sldId="259"/>
            <ac:inkMk id="33" creationId="{63A46AF3-2AB8-47AD-BAA0-8577F45606A5}"/>
          </ac:inkMkLst>
        </pc:inkChg>
        <pc:inkChg chg="add mod">
          <ac:chgData name="呂仁園" userId="eef67f80-1e14-4c90-a22b-aad4575b3ef9" providerId="ADAL" clId="{FC75A137-0438-4E64-A2F8-CF022979D0B8}" dt="2020-06-19T01:03:16.001" v="231"/>
          <ac:inkMkLst>
            <pc:docMk/>
            <pc:sldMk cId="0" sldId="259"/>
            <ac:inkMk id="34" creationId="{AA57CBBA-0611-4C69-990C-DE492257D864}"/>
          </ac:inkMkLst>
        </pc:inkChg>
        <pc:inkChg chg="add mod">
          <ac:chgData name="呂仁園" userId="eef67f80-1e14-4c90-a22b-aad4575b3ef9" providerId="ADAL" clId="{FC75A137-0438-4E64-A2F8-CF022979D0B8}" dt="2020-06-19T01:03:16.001" v="231"/>
          <ac:inkMkLst>
            <pc:docMk/>
            <pc:sldMk cId="0" sldId="259"/>
            <ac:inkMk id="35" creationId="{62D2E5C2-CFE0-4C0D-80EF-0E83C0E0CB8F}"/>
          </ac:inkMkLst>
        </pc:inkChg>
        <pc:inkChg chg="add mod">
          <ac:chgData name="呂仁園" userId="eef67f80-1e14-4c90-a22b-aad4575b3ef9" providerId="ADAL" clId="{FC75A137-0438-4E64-A2F8-CF022979D0B8}" dt="2020-06-19T01:03:16.001" v="231"/>
          <ac:inkMkLst>
            <pc:docMk/>
            <pc:sldMk cId="0" sldId="259"/>
            <ac:inkMk id="36" creationId="{CB023DCE-3659-4CE9-A976-00A44C3E71EF}"/>
          </ac:inkMkLst>
        </pc:inkChg>
        <pc:inkChg chg="add mod">
          <ac:chgData name="呂仁園" userId="eef67f80-1e14-4c90-a22b-aad4575b3ef9" providerId="ADAL" clId="{FC75A137-0438-4E64-A2F8-CF022979D0B8}" dt="2020-06-19T01:03:16.001" v="231"/>
          <ac:inkMkLst>
            <pc:docMk/>
            <pc:sldMk cId="0" sldId="259"/>
            <ac:inkMk id="38" creationId="{169BBE95-AD78-4B5F-A4A4-26EA9EA4B1DD}"/>
          </ac:inkMkLst>
        </pc:inkChg>
        <pc:inkChg chg="add mod">
          <ac:chgData name="呂仁園" userId="eef67f80-1e14-4c90-a22b-aad4575b3ef9" providerId="ADAL" clId="{FC75A137-0438-4E64-A2F8-CF022979D0B8}" dt="2020-06-19T01:03:16.001" v="231"/>
          <ac:inkMkLst>
            <pc:docMk/>
            <pc:sldMk cId="0" sldId="259"/>
            <ac:inkMk id="39" creationId="{13007AF9-FE5D-48AD-81D9-877CF9C49B02}"/>
          </ac:inkMkLst>
        </pc:inkChg>
        <pc:inkChg chg="add mod">
          <ac:chgData name="呂仁園" userId="eef67f80-1e14-4c90-a22b-aad4575b3ef9" providerId="ADAL" clId="{FC75A137-0438-4E64-A2F8-CF022979D0B8}" dt="2020-06-19T01:03:32.853" v="240"/>
          <ac:inkMkLst>
            <pc:docMk/>
            <pc:sldMk cId="0" sldId="259"/>
            <ac:inkMk id="41" creationId="{B288D1E4-4920-49DB-B1AE-54BCF271C573}"/>
          </ac:inkMkLst>
        </pc:inkChg>
        <pc:inkChg chg="add mod">
          <ac:chgData name="呂仁園" userId="eef67f80-1e14-4c90-a22b-aad4575b3ef9" providerId="ADAL" clId="{FC75A137-0438-4E64-A2F8-CF022979D0B8}" dt="2020-06-19T01:03:32.853" v="240"/>
          <ac:inkMkLst>
            <pc:docMk/>
            <pc:sldMk cId="0" sldId="259"/>
            <ac:inkMk id="42" creationId="{F7EBE35C-B46A-4F3A-B5F3-D2ADDC5185DE}"/>
          </ac:inkMkLst>
        </pc:inkChg>
        <pc:inkChg chg="add mod">
          <ac:chgData name="呂仁園" userId="eef67f80-1e14-4c90-a22b-aad4575b3ef9" providerId="ADAL" clId="{FC75A137-0438-4E64-A2F8-CF022979D0B8}" dt="2020-06-19T01:03:32.853" v="240"/>
          <ac:inkMkLst>
            <pc:docMk/>
            <pc:sldMk cId="0" sldId="259"/>
            <ac:inkMk id="43" creationId="{A3E1955E-4B07-4329-856A-4EACA77ECD00}"/>
          </ac:inkMkLst>
        </pc:inkChg>
        <pc:inkChg chg="add mod">
          <ac:chgData name="呂仁園" userId="eef67f80-1e14-4c90-a22b-aad4575b3ef9" providerId="ADAL" clId="{FC75A137-0438-4E64-A2F8-CF022979D0B8}" dt="2020-06-19T01:03:32.853" v="240"/>
          <ac:inkMkLst>
            <pc:docMk/>
            <pc:sldMk cId="0" sldId="259"/>
            <ac:inkMk id="44" creationId="{3647DD6F-1724-4639-8824-4CE10406D589}"/>
          </ac:inkMkLst>
        </pc:inkChg>
        <pc:inkChg chg="add mod">
          <ac:chgData name="呂仁園" userId="eef67f80-1e14-4c90-a22b-aad4575b3ef9" providerId="ADAL" clId="{FC75A137-0438-4E64-A2F8-CF022979D0B8}" dt="2020-06-19T01:03:32.853" v="240"/>
          <ac:inkMkLst>
            <pc:docMk/>
            <pc:sldMk cId="0" sldId="259"/>
            <ac:inkMk id="46" creationId="{4753C84A-59DC-4799-B6A5-2691416DA4F0}"/>
          </ac:inkMkLst>
        </pc:inkChg>
        <pc:inkChg chg="add mod">
          <ac:chgData name="呂仁園" userId="eef67f80-1e14-4c90-a22b-aad4575b3ef9" providerId="ADAL" clId="{FC75A137-0438-4E64-A2F8-CF022979D0B8}" dt="2020-06-19T01:03:32.853" v="240"/>
          <ac:inkMkLst>
            <pc:docMk/>
            <pc:sldMk cId="0" sldId="259"/>
            <ac:inkMk id="47" creationId="{4BE352E9-9425-46F3-B004-AD6792E5532D}"/>
          </ac:inkMkLst>
        </pc:inkChg>
        <pc:inkChg chg="add mod">
          <ac:chgData name="呂仁園" userId="eef67f80-1e14-4c90-a22b-aad4575b3ef9" providerId="ADAL" clId="{FC75A137-0438-4E64-A2F8-CF022979D0B8}" dt="2020-06-19T01:03:32.853" v="240"/>
          <ac:inkMkLst>
            <pc:docMk/>
            <pc:sldMk cId="0" sldId="259"/>
            <ac:inkMk id="48" creationId="{244FABEA-E550-4EEE-ACB4-6013EF95578A}"/>
          </ac:inkMkLst>
        </pc:inkChg>
        <pc:inkChg chg="add">
          <ac:chgData name="呂仁園" userId="eef67f80-1e14-4c90-a22b-aad4575b3ef9" providerId="ADAL" clId="{FC75A137-0438-4E64-A2F8-CF022979D0B8}" dt="2020-06-19T01:04:03.858" v="241" actId="9405"/>
          <ac:inkMkLst>
            <pc:docMk/>
            <pc:sldMk cId="0" sldId="259"/>
            <ac:inkMk id="50" creationId="{266CE958-AB13-4941-9500-3B8B8615DBA1}"/>
          </ac:inkMkLst>
        </pc:inkChg>
        <pc:inkChg chg="add mod">
          <ac:chgData name="呂仁園" userId="eef67f80-1e14-4c90-a22b-aad4575b3ef9" providerId="ADAL" clId="{FC75A137-0438-4E64-A2F8-CF022979D0B8}" dt="2020-06-19T01:04:17.853" v="259"/>
          <ac:inkMkLst>
            <pc:docMk/>
            <pc:sldMk cId="0" sldId="259"/>
            <ac:inkMk id="51" creationId="{C77F1226-D8D6-493D-A9B5-B680A1D0B9E6}"/>
          </ac:inkMkLst>
        </pc:inkChg>
        <pc:inkChg chg="add mod">
          <ac:chgData name="呂仁園" userId="eef67f80-1e14-4c90-a22b-aad4575b3ef9" providerId="ADAL" clId="{FC75A137-0438-4E64-A2F8-CF022979D0B8}" dt="2020-06-19T01:04:17.853" v="259"/>
          <ac:inkMkLst>
            <pc:docMk/>
            <pc:sldMk cId="0" sldId="259"/>
            <ac:inkMk id="52" creationId="{E6349BE0-45C4-4BE1-BE83-F2EC69E805C1}"/>
          </ac:inkMkLst>
        </pc:inkChg>
        <pc:inkChg chg="add mod">
          <ac:chgData name="呂仁園" userId="eef67f80-1e14-4c90-a22b-aad4575b3ef9" providerId="ADAL" clId="{FC75A137-0438-4E64-A2F8-CF022979D0B8}" dt="2020-06-19T01:04:17.853" v="259"/>
          <ac:inkMkLst>
            <pc:docMk/>
            <pc:sldMk cId="0" sldId="259"/>
            <ac:inkMk id="53" creationId="{A18AB501-F0E6-491F-B8F1-7AEA67C3F14C}"/>
          </ac:inkMkLst>
        </pc:inkChg>
        <pc:inkChg chg="add mod">
          <ac:chgData name="呂仁園" userId="eef67f80-1e14-4c90-a22b-aad4575b3ef9" providerId="ADAL" clId="{FC75A137-0438-4E64-A2F8-CF022979D0B8}" dt="2020-06-19T01:04:17.853" v="259"/>
          <ac:inkMkLst>
            <pc:docMk/>
            <pc:sldMk cId="0" sldId="259"/>
            <ac:inkMk id="55" creationId="{4E8C2104-2893-45CE-84F0-BA48687307EF}"/>
          </ac:inkMkLst>
        </pc:inkChg>
        <pc:inkChg chg="add mod">
          <ac:chgData name="呂仁園" userId="eef67f80-1e14-4c90-a22b-aad4575b3ef9" providerId="ADAL" clId="{FC75A137-0438-4E64-A2F8-CF022979D0B8}" dt="2020-06-19T01:04:17.853" v="259"/>
          <ac:inkMkLst>
            <pc:docMk/>
            <pc:sldMk cId="0" sldId="259"/>
            <ac:inkMk id="56" creationId="{CD11C7A2-2613-4FB1-93E7-133CF8C995B2}"/>
          </ac:inkMkLst>
        </pc:inkChg>
        <pc:inkChg chg="add mod">
          <ac:chgData name="呂仁園" userId="eef67f80-1e14-4c90-a22b-aad4575b3ef9" providerId="ADAL" clId="{FC75A137-0438-4E64-A2F8-CF022979D0B8}" dt="2020-06-19T01:04:17.853" v="259"/>
          <ac:inkMkLst>
            <pc:docMk/>
            <pc:sldMk cId="0" sldId="259"/>
            <ac:inkMk id="57" creationId="{87CEA6F1-1B50-432E-81EA-79F3AD267EC4}"/>
          </ac:inkMkLst>
        </pc:inkChg>
        <pc:inkChg chg="add mod">
          <ac:chgData name="呂仁園" userId="eef67f80-1e14-4c90-a22b-aad4575b3ef9" providerId="ADAL" clId="{FC75A137-0438-4E64-A2F8-CF022979D0B8}" dt="2020-06-19T01:04:17.853" v="259"/>
          <ac:inkMkLst>
            <pc:docMk/>
            <pc:sldMk cId="0" sldId="259"/>
            <ac:inkMk id="59" creationId="{48453501-DAB0-4BC3-90F5-5280FF6BCD78}"/>
          </ac:inkMkLst>
        </pc:inkChg>
        <pc:inkChg chg="add mod">
          <ac:chgData name="呂仁園" userId="eef67f80-1e14-4c90-a22b-aad4575b3ef9" providerId="ADAL" clId="{FC75A137-0438-4E64-A2F8-CF022979D0B8}" dt="2020-06-19T01:04:17.853" v="259"/>
          <ac:inkMkLst>
            <pc:docMk/>
            <pc:sldMk cId="0" sldId="259"/>
            <ac:inkMk id="60" creationId="{5EF90E9A-2304-4EF3-A595-F43416DE71EC}"/>
          </ac:inkMkLst>
        </pc:inkChg>
        <pc:inkChg chg="add mod">
          <ac:chgData name="呂仁園" userId="eef67f80-1e14-4c90-a22b-aad4575b3ef9" providerId="ADAL" clId="{FC75A137-0438-4E64-A2F8-CF022979D0B8}" dt="2020-06-19T01:04:17.853" v="259"/>
          <ac:inkMkLst>
            <pc:docMk/>
            <pc:sldMk cId="0" sldId="259"/>
            <ac:inkMk id="61" creationId="{9E2F79B3-2F3A-416C-9E1F-F0BA8A0768AE}"/>
          </ac:inkMkLst>
        </pc:inkChg>
        <pc:inkChg chg="add mod">
          <ac:chgData name="呂仁園" userId="eef67f80-1e14-4c90-a22b-aad4575b3ef9" providerId="ADAL" clId="{FC75A137-0438-4E64-A2F8-CF022979D0B8}" dt="2020-06-19T01:04:17.853" v="259"/>
          <ac:inkMkLst>
            <pc:docMk/>
            <pc:sldMk cId="0" sldId="259"/>
            <ac:inkMk id="62" creationId="{9E961FE8-F338-4054-AD9C-7681D6158512}"/>
          </ac:inkMkLst>
        </pc:inkChg>
        <pc:inkChg chg="add mod">
          <ac:chgData name="呂仁園" userId="eef67f80-1e14-4c90-a22b-aad4575b3ef9" providerId="ADAL" clId="{FC75A137-0438-4E64-A2F8-CF022979D0B8}" dt="2020-06-19T01:04:17.853" v="259"/>
          <ac:inkMkLst>
            <pc:docMk/>
            <pc:sldMk cId="0" sldId="259"/>
            <ac:inkMk id="63" creationId="{CFEF0C93-8349-4C0C-8BE5-FBBC94DD5434}"/>
          </ac:inkMkLst>
        </pc:inkChg>
        <pc:inkChg chg="add mod">
          <ac:chgData name="呂仁園" userId="eef67f80-1e14-4c90-a22b-aad4575b3ef9" providerId="ADAL" clId="{FC75A137-0438-4E64-A2F8-CF022979D0B8}" dt="2020-06-19T01:04:17.853" v="259"/>
          <ac:inkMkLst>
            <pc:docMk/>
            <pc:sldMk cId="0" sldId="259"/>
            <ac:inkMk id="65" creationId="{310F870B-F8DF-4670-832C-A4DE66AE8DFA}"/>
          </ac:inkMkLst>
        </pc:inkChg>
        <pc:inkChg chg="add mod">
          <ac:chgData name="呂仁園" userId="eef67f80-1e14-4c90-a22b-aad4575b3ef9" providerId="ADAL" clId="{FC75A137-0438-4E64-A2F8-CF022979D0B8}" dt="2020-06-19T01:04:17.853" v="259"/>
          <ac:inkMkLst>
            <pc:docMk/>
            <pc:sldMk cId="0" sldId="259"/>
            <ac:inkMk id="66" creationId="{D53CE859-23FF-4207-AC2A-51C02E1C46ED}"/>
          </ac:inkMkLst>
        </pc:inkChg>
        <pc:inkChg chg="add mod">
          <ac:chgData name="呂仁園" userId="eef67f80-1e14-4c90-a22b-aad4575b3ef9" providerId="ADAL" clId="{FC75A137-0438-4E64-A2F8-CF022979D0B8}" dt="2020-06-19T01:04:17.853" v="259"/>
          <ac:inkMkLst>
            <pc:docMk/>
            <pc:sldMk cId="0" sldId="259"/>
            <ac:inkMk id="67" creationId="{0AAB96C1-6500-41FB-9505-F01028121BE8}"/>
          </ac:inkMkLst>
        </pc:inkChg>
        <pc:inkChg chg="add">
          <ac:chgData name="呂仁園" userId="eef67f80-1e14-4c90-a22b-aad4575b3ef9" providerId="ADAL" clId="{FC75A137-0438-4E64-A2F8-CF022979D0B8}" dt="2020-06-19T01:04:20.472" v="260" actId="9405"/>
          <ac:inkMkLst>
            <pc:docMk/>
            <pc:sldMk cId="0" sldId="259"/>
            <ac:inkMk id="69" creationId="{C6E3604F-C4EF-4A04-B214-FA495AE47BB8}"/>
          </ac:inkMkLst>
        </pc:inkChg>
        <pc:inkChg chg="add">
          <ac:chgData name="呂仁園" userId="eef67f80-1e14-4c90-a22b-aad4575b3ef9" providerId="ADAL" clId="{FC75A137-0438-4E64-A2F8-CF022979D0B8}" dt="2020-06-19T01:04:20.817" v="261" actId="9405"/>
          <ac:inkMkLst>
            <pc:docMk/>
            <pc:sldMk cId="0" sldId="259"/>
            <ac:inkMk id="70" creationId="{14086370-C8CA-40E0-84A0-0EA07B8B3971}"/>
          </ac:inkMkLst>
        </pc:inkChg>
        <pc:inkChg chg="add mod">
          <ac:chgData name="呂仁園" userId="eef67f80-1e14-4c90-a22b-aad4575b3ef9" providerId="ADAL" clId="{FC75A137-0438-4E64-A2F8-CF022979D0B8}" dt="2020-06-19T01:04:26.729" v="265"/>
          <ac:inkMkLst>
            <pc:docMk/>
            <pc:sldMk cId="0" sldId="259"/>
            <ac:inkMk id="71" creationId="{9ACC2CF0-653F-4D39-A300-A5DA1405A5FD}"/>
          </ac:inkMkLst>
        </pc:inkChg>
        <pc:inkChg chg="add mod">
          <ac:chgData name="呂仁園" userId="eef67f80-1e14-4c90-a22b-aad4575b3ef9" providerId="ADAL" clId="{FC75A137-0438-4E64-A2F8-CF022979D0B8}" dt="2020-06-19T01:04:26.729" v="265"/>
          <ac:inkMkLst>
            <pc:docMk/>
            <pc:sldMk cId="0" sldId="259"/>
            <ac:inkMk id="72" creationId="{ADD313F9-BD92-4F97-B72F-17B5EB17551E}"/>
          </ac:inkMkLst>
        </pc:inkChg>
        <pc:inkChg chg="add del">
          <ac:chgData name="呂仁園" userId="eef67f80-1e14-4c90-a22b-aad4575b3ef9" providerId="ADAL" clId="{FC75A137-0438-4E64-A2F8-CF022979D0B8}" dt="2020-06-19T01:11:23.718" v="283" actId="478"/>
          <ac:inkMkLst>
            <pc:docMk/>
            <pc:sldMk cId="0" sldId="259"/>
            <ac:inkMk id="73" creationId="{9415042F-B7B5-43B6-816C-FF372BB18F20}"/>
          </ac:inkMkLst>
        </pc:inkChg>
        <pc:inkChg chg="add mod">
          <ac:chgData name="呂仁園" userId="eef67f80-1e14-4c90-a22b-aad4575b3ef9" providerId="ADAL" clId="{FC75A137-0438-4E64-A2F8-CF022979D0B8}" dt="2020-06-19T01:05:02.978" v="272"/>
          <ac:inkMkLst>
            <pc:docMk/>
            <pc:sldMk cId="0" sldId="259"/>
            <ac:inkMk id="75" creationId="{76DF7F7D-3D46-4124-8925-0AA4A1CE51D2}"/>
          </ac:inkMkLst>
        </pc:inkChg>
        <pc:inkChg chg="add mod">
          <ac:chgData name="呂仁園" userId="eef67f80-1e14-4c90-a22b-aad4575b3ef9" providerId="ADAL" clId="{FC75A137-0438-4E64-A2F8-CF022979D0B8}" dt="2020-06-19T01:05:02.978" v="272"/>
          <ac:inkMkLst>
            <pc:docMk/>
            <pc:sldMk cId="0" sldId="259"/>
            <ac:inkMk id="76" creationId="{7A5B1D07-B7F9-41F5-B1B9-977D36D2C6EC}"/>
          </ac:inkMkLst>
        </pc:inkChg>
        <pc:inkChg chg="add mod">
          <ac:chgData name="呂仁園" userId="eef67f80-1e14-4c90-a22b-aad4575b3ef9" providerId="ADAL" clId="{FC75A137-0438-4E64-A2F8-CF022979D0B8}" dt="2020-06-19T01:05:02.978" v="272"/>
          <ac:inkMkLst>
            <pc:docMk/>
            <pc:sldMk cId="0" sldId="259"/>
            <ac:inkMk id="77" creationId="{49D31F55-5D29-4C2A-8DED-927DE61EC070}"/>
          </ac:inkMkLst>
        </pc:inkChg>
        <pc:inkChg chg="add del">
          <ac:chgData name="呂仁園" userId="eef67f80-1e14-4c90-a22b-aad4575b3ef9" providerId="ADAL" clId="{FC75A137-0438-4E64-A2F8-CF022979D0B8}" dt="2020-06-19T01:05:09.244" v="273" actId="478"/>
          <ac:inkMkLst>
            <pc:docMk/>
            <pc:sldMk cId="0" sldId="259"/>
            <ac:inkMk id="79" creationId="{D3934AA0-30FD-4D7D-A59F-4A75F3069B75}"/>
          </ac:inkMkLst>
        </pc:inkChg>
        <pc:inkChg chg="add mod">
          <ac:chgData name="呂仁園" userId="eef67f80-1e14-4c90-a22b-aad4575b3ef9" providerId="ADAL" clId="{FC75A137-0438-4E64-A2F8-CF022979D0B8}" dt="2020-06-19T01:05:02.978" v="272"/>
          <ac:inkMkLst>
            <pc:docMk/>
            <pc:sldMk cId="0" sldId="259"/>
            <ac:inkMk id="80" creationId="{02AACA93-3E1E-462A-AA0C-73FACAD7CDD5}"/>
          </ac:inkMkLst>
        </pc:inkChg>
        <pc:inkChg chg="add mod">
          <ac:chgData name="呂仁園" userId="eef67f80-1e14-4c90-a22b-aad4575b3ef9" providerId="ADAL" clId="{FC75A137-0438-4E64-A2F8-CF022979D0B8}" dt="2020-06-19T01:10:49.955" v="282"/>
          <ac:inkMkLst>
            <pc:docMk/>
            <pc:sldMk cId="0" sldId="259"/>
            <ac:inkMk id="82" creationId="{0F44E553-1F34-4F2E-A2D4-0A99A57BDE3E}"/>
          </ac:inkMkLst>
        </pc:inkChg>
        <pc:inkChg chg="add mod">
          <ac:chgData name="呂仁園" userId="eef67f80-1e14-4c90-a22b-aad4575b3ef9" providerId="ADAL" clId="{FC75A137-0438-4E64-A2F8-CF022979D0B8}" dt="2020-06-19T01:10:49.955" v="282"/>
          <ac:inkMkLst>
            <pc:docMk/>
            <pc:sldMk cId="0" sldId="259"/>
            <ac:inkMk id="83" creationId="{B0446E3A-0D26-4F18-BBE3-BF768D6FB927}"/>
          </ac:inkMkLst>
        </pc:inkChg>
        <pc:inkChg chg="add mod">
          <ac:chgData name="呂仁園" userId="eef67f80-1e14-4c90-a22b-aad4575b3ef9" providerId="ADAL" clId="{FC75A137-0438-4E64-A2F8-CF022979D0B8}" dt="2020-06-19T01:10:49.955" v="282"/>
          <ac:inkMkLst>
            <pc:docMk/>
            <pc:sldMk cId="0" sldId="259"/>
            <ac:inkMk id="85" creationId="{8AA6A301-B762-4D2F-9836-3BA948F5328E}"/>
          </ac:inkMkLst>
        </pc:inkChg>
        <pc:inkChg chg="add mod">
          <ac:chgData name="呂仁園" userId="eef67f80-1e14-4c90-a22b-aad4575b3ef9" providerId="ADAL" clId="{FC75A137-0438-4E64-A2F8-CF022979D0B8}" dt="2020-06-19T01:10:49.955" v="282"/>
          <ac:inkMkLst>
            <pc:docMk/>
            <pc:sldMk cId="0" sldId="259"/>
            <ac:inkMk id="86" creationId="{8A99294C-86B4-4A7D-89AC-4E0429CD8D9D}"/>
          </ac:inkMkLst>
        </pc:inkChg>
        <pc:inkChg chg="add mod">
          <ac:chgData name="呂仁園" userId="eef67f80-1e14-4c90-a22b-aad4575b3ef9" providerId="ADAL" clId="{FC75A137-0438-4E64-A2F8-CF022979D0B8}" dt="2020-06-19T01:10:49.955" v="282"/>
          <ac:inkMkLst>
            <pc:docMk/>
            <pc:sldMk cId="0" sldId="259"/>
            <ac:inkMk id="88" creationId="{E074BB28-94DF-4DCB-9456-42E5B93E0C02}"/>
          </ac:inkMkLst>
        </pc:inkChg>
        <pc:inkChg chg="add mod">
          <ac:chgData name="呂仁園" userId="eef67f80-1e14-4c90-a22b-aad4575b3ef9" providerId="ADAL" clId="{FC75A137-0438-4E64-A2F8-CF022979D0B8}" dt="2020-06-19T01:10:49.955" v="282"/>
          <ac:inkMkLst>
            <pc:docMk/>
            <pc:sldMk cId="0" sldId="259"/>
            <ac:inkMk id="89" creationId="{51B90708-3FA1-40EF-9D43-A20FB28642FC}"/>
          </ac:inkMkLst>
        </pc:inkChg>
        <pc:inkChg chg="add mod">
          <ac:chgData name="呂仁園" userId="eef67f80-1e14-4c90-a22b-aad4575b3ef9" providerId="ADAL" clId="{FC75A137-0438-4E64-A2F8-CF022979D0B8}" dt="2020-06-19T01:12:32.139" v="289"/>
          <ac:inkMkLst>
            <pc:docMk/>
            <pc:sldMk cId="0" sldId="259"/>
            <ac:inkMk id="91" creationId="{5EE456EE-9457-4167-AB53-97DF85D3CF4E}"/>
          </ac:inkMkLst>
        </pc:inkChg>
        <pc:inkChg chg="add mod">
          <ac:chgData name="呂仁園" userId="eef67f80-1e14-4c90-a22b-aad4575b3ef9" providerId="ADAL" clId="{FC75A137-0438-4E64-A2F8-CF022979D0B8}" dt="2020-06-19T01:12:32.139" v="289"/>
          <ac:inkMkLst>
            <pc:docMk/>
            <pc:sldMk cId="0" sldId="259"/>
            <ac:inkMk id="92" creationId="{E8EB5BE6-AE7D-487E-B53F-7EB5ACA0CC5A}"/>
          </ac:inkMkLst>
        </pc:inkChg>
        <pc:inkChg chg="add mod">
          <ac:chgData name="呂仁園" userId="eef67f80-1e14-4c90-a22b-aad4575b3ef9" providerId="ADAL" clId="{FC75A137-0438-4E64-A2F8-CF022979D0B8}" dt="2020-06-19T01:12:32.139" v="289"/>
          <ac:inkMkLst>
            <pc:docMk/>
            <pc:sldMk cId="0" sldId="259"/>
            <ac:inkMk id="93" creationId="{539FA7A3-CA86-47A3-8471-051A8EFDC7B6}"/>
          </ac:inkMkLst>
        </pc:inkChg>
        <pc:inkChg chg="add mod">
          <ac:chgData name="呂仁園" userId="eef67f80-1e14-4c90-a22b-aad4575b3ef9" providerId="ADAL" clId="{FC75A137-0438-4E64-A2F8-CF022979D0B8}" dt="2020-06-19T01:12:32.139" v="289"/>
          <ac:inkMkLst>
            <pc:docMk/>
            <pc:sldMk cId="0" sldId="259"/>
            <ac:inkMk id="94" creationId="{B615E687-1577-428C-B0F0-925DEF3375B6}"/>
          </ac:inkMkLst>
        </pc:inkChg>
        <pc:inkChg chg="add mod">
          <ac:chgData name="呂仁園" userId="eef67f80-1e14-4c90-a22b-aad4575b3ef9" providerId="ADAL" clId="{FC75A137-0438-4E64-A2F8-CF022979D0B8}" dt="2020-06-19T01:12:32.139" v="289"/>
          <ac:inkMkLst>
            <pc:docMk/>
            <pc:sldMk cId="0" sldId="259"/>
            <ac:inkMk id="95" creationId="{A7013ABF-A73B-420C-A43C-721DEA3BB6DF}"/>
          </ac:inkMkLst>
        </pc:inkChg>
        <pc:inkChg chg="add mod">
          <ac:chgData name="呂仁園" userId="eef67f80-1e14-4c90-a22b-aad4575b3ef9" providerId="ADAL" clId="{FC75A137-0438-4E64-A2F8-CF022979D0B8}" dt="2020-06-19T01:12:35.874" v="296"/>
          <ac:inkMkLst>
            <pc:docMk/>
            <pc:sldMk cId="0" sldId="259"/>
            <ac:inkMk id="97" creationId="{C29B0448-3726-4C62-BC7C-4AB6775056EE}"/>
          </ac:inkMkLst>
        </pc:inkChg>
        <pc:inkChg chg="add mod">
          <ac:chgData name="呂仁園" userId="eef67f80-1e14-4c90-a22b-aad4575b3ef9" providerId="ADAL" clId="{FC75A137-0438-4E64-A2F8-CF022979D0B8}" dt="2020-06-19T01:12:35.874" v="296"/>
          <ac:inkMkLst>
            <pc:docMk/>
            <pc:sldMk cId="0" sldId="259"/>
            <ac:inkMk id="98" creationId="{FBD82F7F-5421-426B-B59E-B2C83ACBDC69}"/>
          </ac:inkMkLst>
        </pc:inkChg>
        <pc:inkChg chg="add mod">
          <ac:chgData name="呂仁園" userId="eef67f80-1e14-4c90-a22b-aad4575b3ef9" providerId="ADAL" clId="{FC75A137-0438-4E64-A2F8-CF022979D0B8}" dt="2020-06-19T01:12:35.874" v="296"/>
          <ac:inkMkLst>
            <pc:docMk/>
            <pc:sldMk cId="0" sldId="259"/>
            <ac:inkMk id="99" creationId="{55EF3CEE-1A8C-4139-A301-CD13E1FF9446}"/>
          </ac:inkMkLst>
        </pc:inkChg>
        <pc:inkChg chg="add mod">
          <ac:chgData name="呂仁園" userId="eef67f80-1e14-4c90-a22b-aad4575b3ef9" providerId="ADAL" clId="{FC75A137-0438-4E64-A2F8-CF022979D0B8}" dt="2020-06-19T01:12:35.874" v="296"/>
          <ac:inkMkLst>
            <pc:docMk/>
            <pc:sldMk cId="0" sldId="259"/>
            <ac:inkMk id="100" creationId="{DC706A9C-DCF2-4A14-8AB4-A9BCFE6D91A0}"/>
          </ac:inkMkLst>
        </pc:inkChg>
        <pc:inkChg chg="add mod">
          <ac:chgData name="呂仁園" userId="eef67f80-1e14-4c90-a22b-aad4575b3ef9" providerId="ADAL" clId="{FC75A137-0438-4E64-A2F8-CF022979D0B8}" dt="2020-06-19T01:12:35.874" v="296"/>
          <ac:inkMkLst>
            <pc:docMk/>
            <pc:sldMk cId="0" sldId="259"/>
            <ac:inkMk id="101" creationId="{FC6FFCC6-3D84-4C36-A65D-8ED2AC53AF1F}"/>
          </ac:inkMkLst>
        </pc:inkChg>
        <pc:inkChg chg="add mod">
          <ac:chgData name="呂仁園" userId="eef67f80-1e14-4c90-a22b-aad4575b3ef9" providerId="ADAL" clId="{FC75A137-0438-4E64-A2F8-CF022979D0B8}" dt="2020-06-19T01:12:35.874" v="296"/>
          <ac:inkMkLst>
            <pc:docMk/>
            <pc:sldMk cId="0" sldId="259"/>
            <ac:inkMk id="102" creationId="{5E510E92-91B5-44BD-8E6A-EE5CDF2E69C9}"/>
          </ac:inkMkLst>
        </pc:inkChg>
        <pc:inkChg chg="add mod">
          <ac:chgData name="呂仁園" userId="eef67f80-1e14-4c90-a22b-aad4575b3ef9" providerId="ADAL" clId="{FC75A137-0438-4E64-A2F8-CF022979D0B8}" dt="2020-06-19T01:12:37.648" v="299"/>
          <ac:inkMkLst>
            <pc:docMk/>
            <pc:sldMk cId="0" sldId="259"/>
            <ac:inkMk id="104" creationId="{11D61863-1BC8-4292-B45F-36FEEB78DC87}"/>
          </ac:inkMkLst>
        </pc:inkChg>
        <pc:inkChg chg="add mod">
          <ac:chgData name="呂仁園" userId="eef67f80-1e14-4c90-a22b-aad4575b3ef9" providerId="ADAL" clId="{FC75A137-0438-4E64-A2F8-CF022979D0B8}" dt="2020-06-19T01:12:37.648" v="299"/>
          <ac:inkMkLst>
            <pc:docMk/>
            <pc:sldMk cId="0" sldId="259"/>
            <ac:inkMk id="105" creationId="{1707255A-C4D4-4DB5-A19D-DF34C23837A6}"/>
          </ac:inkMkLst>
        </pc:inkChg>
        <pc:inkChg chg="add mod">
          <ac:chgData name="呂仁園" userId="eef67f80-1e14-4c90-a22b-aad4575b3ef9" providerId="ADAL" clId="{FC75A137-0438-4E64-A2F8-CF022979D0B8}" dt="2020-06-19T01:12:42.611" v="303"/>
          <ac:inkMkLst>
            <pc:docMk/>
            <pc:sldMk cId="0" sldId="259"/>
            <ac:inkMk id="107" creationId="{1C34D4E5-7ECF-411C-8344-1107FE26C782}"/>
          </ac:inkMkLst>
        </pc:inkChg>
        <pc:inkChg chg="add mod">
          <ac:chgData name="呂仁園" userId="eef67f80-1e14-4c90-a22b-aad4575b3ef9" providerId="ADAL" clId="{FC75A137-0438-4E64-A2F8-CF022979D0B8}" dt="2020-06-19T01:12:42.611" v="303"/>
          <ac:inkMkLst>
            <pc:docMk/>
            <pc:sldMk cId="0" sldId="259"/>
            <ac:inkMk id="108" creationId="{7103090B-C9A4-4D11-BD85-886340455CB7}"/>
          </ac:inkMkLst>
        </pc:inkChg>
        <pc:inkChg chg="add mod">
          <ac:chgData name="呂仁園" userId="eef67f80-1e14-4c90-a22b-aad4575b3ef9" providerId="ADAL" clId="{FC75A137-0438-4E64-A2F8-CF022979D0B8}" dt="2020-06-19T01:12:42.611" v="303"/>
          <ac:inkMkLst>
            <pc:docMk/>
            <pc:sldMk cId="0" sldId="259"/>
            <ac:inkMk id="109" creationId="{17266918-534A-4A3F-8C28-1AE4C4457AE1}"/>
          </ac:inkMkLst>
        </pc:inkChg>
        <pc:inkChg chg="add mod">
          <ac:chgData name="呂仁園" userId="eef67f80-1e14-4c90-a22b-aad4575b3ef9" providerId="ADAL" clId="{FC75A137-0438-4E64-A2F8-CF022979D0B8}" dt="2020-06-19T01:12:55.140" v="319"/>
          <ac:inkMkLst>
            <pc:docMk/>
            <pc:sldMk cId="0" sldId="259"/>
            <ac:inkMk id="111" creationId="{5EC42A33-22A6-4680-AC6F-2B4D085A986F}"/>
          </ac:inkMkLst>
        </pc:inkChg>
        <pc:inkChg chg="add mod">
          <ac:chgData name="呂仁園" userId="eef67f80-1e14-4c90-a22b-aad4575b3ef9" providerId="ADAL" clId="{FC75A137-0438-4E64-A2F8-CF022979D0B8}" dt="2020-06-19T01:12:55.140" v="319"/>
          <ac:inkMkLst>
            <pc:docMk/>
            <pc:sldMk cId="0" sldId="259"/>
            <ac:inkMk id="112" creationId="{A414090A-CE95-4A6D-B27D-F75D6BECF1D6}"/>
          </ac:inkMkLst>
        </pc:inkChg>
        <pc:inkChg chg="add mod">
          <ac:chgData name="呂仁園" userId="eef67f80-1e14-4c90-a22b-aad4575b3ef9" providerId="ADAL" clId="{FC75A137-0438-4E64-A2F8-CF022979D0B8}" dt="2020-06-19T01:12:55.140" v="319"/>
          <ac:inkMkLst>
            <pc:docMk/>
            <pc:sldMk cId="0" sldId="259"/>
            <ac:inkMk id="113" creationId="{193F98ED-442A-402D-9019-97F2ADE58987}"/>
          </ac:inkMkLst>
        </pc:inkChg>
        <pc:inkChg chg="add mod">
          <ac:chgData name="呂仁園" userId="eef67f80-1e14-4c90-a22b-aad4575b3ef9" providerId="ADAL" clId="{FC75A137-0438-4E64-A2F8-CF022979D0B8}" dt="2020-06-19T01:12:55.140" v="319"/>
          <ac:inkMkLst>
            <pc:docMk/>
            <pc:sldMk cId="0" sldId="259"/>
            <ac:inkMk id="114" creationId="{C8DDD130-91D4-46CA-B52E-875565EC17A7}"/>
          </ac:inkMkLst>
        </pc:inkChg>
        <pc:inkChg chg="add mod">
          <ac:chgData name="呂仁園" userId="eef67f80-1e14-4c90-a22b-aad4575b3ef9" providerId="ADAL" clId="{FC75A137-0438-4E64-A2F8-CF022979D0B8}" dt="2020-06-19T01:12:55.140" v="319"/>
          <ac:inkMkLst>
            <pc:docMk/>
            <pc:sldMk cId="0" sldId="259"/>
            <ac:inkMk id="115" creationId="{E3BC9A14-F712-4613-A090-1AC96EA1C8DF}"/>
          </ac:inkMkLst>
        </pc:inkChg>
        <pc:inkChg chg="add mod">
          <ac:chgData name="呂仁園" userId="eef67f80-1e14-4c90-a22b-aad4575b3ef9" providerId="ADAL" clId="{FC75A137-0438-4E64-A2F8-CF022979D0B8}" dt="2020-06-19T01:12:55.140" v="319"/>
          <ac:inkMkLst>
            <pc:docMk/>
            <pc:sldMk cId="0" sldId="259"/>
            <ac:inkMk id="116" creationId="{E50686F8-89D6-4B23-A5D4-C1C4A0741A78}"/>
          </ac:inkMkLst>
        </pc:inkChg>
        <pc:inkChg chg="add mod">
          <ac:chgData name="呂仁園" userId="eef67f80-1e14-4c90-a22b-aad4575b3ef9" providerId="ADAL" clId="{FC75A137-0438-4E64-A2F8-CF022979D0B8}" dt="2020-06-19T01:12:55.140" v="319"/>
          <ac:inkMkLst>
            <pc:docMk/>
            <pc:sldMk cId="0" sldId="259"/>
            <ac:inkMk id="117" creationId="{82AF83A8-51CE-471D-B787-32DD42803600}"/>
          </ac:inkMkLst>
        </pc:inkChg>
        <pc:inkChg chg="add mod">
          <ac:chgData name="呂仁園" userId="eef67f80-1e14-4c90-a22b-aad4575b3ef9" providerId="ADAL" clId="{FC75A137-0438-4E64-A2F8-CF022979D0B8}" dt="2020-06-19T01:12:55.140" v="319"/>
          <ac:inkMkLst>
            <pc:docMk/>
            <pc:sldMk cId="0" sldId="259"/>
            <ac:inkMk id="118" creationId="{0E1BF099-49D9-46C6-A983-9A1EDFB48C91}"/>
          </ac:inkMkLst>
        </pc:inkChg>
        <pc:inkChg chg="add mod">
          <ac:chgData name="呂仁園" userId="eef67f80-1e14-4c90-a22b-aad4575b3ef9" providerId="ADAL" clId="{FC75A137-0438-4E64-A2F8-CF022979D0B8}" dt="2020-06-19T01:12:55.140" v="319"/>
          <ac:inkMkLst>
            <pc:docMk/>
            <pc:sldMk cId="0" sldId="259"/>
            <ac:inkMk id="119" creationId="{ECAA25C0-2409-4C60-9E05-0A2D624950BA}"/>
          </ac:inkMkLst>
        </pc:inkChg>
        <pc:inkChg chg="add mod">
          <ac:chgData name="呂仁園" userId="eef67f80-1e14-4c90-a22b-aad4575b3ef9" providerId="ADAL" clId="{FC75A137-0438-4E64-A2F8-CF022979D0B8}" dt="2020-06-19T01:12:55.140" v="319"/>
          <ac:inkMkLst>
            <pc:docMk/>
            <pc:sldMk cId="0" sldId="259"/>
            <ac:inkMk id="120" creationId="{9B023949-9D77-4E36-AD2A-DA8167A36543}"/>
          </ac:inkMkLst>
        </pc:inkChg>
        <pc:inkChg chg="add mod">
          <ac:chgData name="呂仁園" userId="eef67f80-1e14-4c90-a22b-aad4575b3ef9" providerId="ADAL" clId="{FC75A137-0438-4E64-A2F8-CF022979D0B8}" dt="2020-06-19T01:12:55.140" v="319"/>
          <ac:inkMkLst>
            <pc:docMk/>
            <pc:sldMk cId="0" sldId="259"/>
            <ac:inkMk id="121" creationId="{CF07555A-17ED-4857-8A6E-552C57407857}"/>
          </ac:inkMkLst>
        </pc:inkChg>
        <pc:inkChg chg="add mod">
          <ac:chgData name="呂仁園" userId="eef67f80-1e14-4c90-a22b-aad4575b3ef9" providerId="ADAL" clId="{FC75A137-0438-4E64-A2F8-CF022979D0B8}" dt="2020-06-19T01:12:55.140" v="319"/>
          <ac:inkMkLst>
            <pc:docMk/>
            <pc:sldMk cId="0" sldId="259"/>
            <ac:inkMk id="122" creationId="{0F98CE78-2FA2-49AD-A069-00114FDDC52D}"/>
          </ac:inkMkLst>
        </pc:inkChg>
        <pc:inkChg chg="add mod">
          <ac:chgData name="呂仁園" userId="eef67f80-1e14-4c90-a22b-aad4575b3ef9" providerId="ADAL" clId="{FC75A137-0438-4E64-A2F8-CF022979D0B8}" dt="2020-06-19T01:12:55.140" v="319"/>
          <ac:inkMkLst>
            <pc:docMk/>
            <pc:sldMk cId="0" sldId="259"/>
            <ac:inkMk id="123" creationId="{38C0C584-24F7-432D-968E-B325F1531B00}"/>
          </ac:inkMkLst>
        </pc:inkChg>
        <pc:inkChg chg="add mod">
          <ac:chgData name="呂仁園" userId="eef67f80-1e14-4c90-a22b-aad4575b3ef9" providerId="ADAL" clId="{FC75A137-0438-4E64-A2F8-CF022979D0B8}" dt="2020-06-19T01:12:55.140" v="319"/>
          <ac:inkMkLst>
            <pc:docMk/>
            <pc:sldMk cId="0" sldId="259"/>
            <ac:inkMk id="124" creationId="{9EA293FF-C326-4CA3-8FB8-EE5C41374494}"/>
          </ac:inkMkLst>
        </pc:inkChg>
        <pc:inkChg chg="add mod">
          <ac:chgData name="呂仁園" userId="eef67f80-1e14-4c90-a22b-aad4575b3ef9" providerId="ADAL" clId="{FC75A137-0438-4E64-A2F8-CF022979D0B8}" dt="2020-06-19T01:12:55.140" v="319"/>
          <ac:inkMkLst>
            <pc:docMk/>
            <pc:sldMk cId="0" sldId="259"/>
            <ac:inkMk id="125" creationId="{2CEC18A5-72FF-4B38-8D07-D384259FA113}"/>
          </ac:inkMkLst>
        </pc:inkChg>
        <pc:inkChg chg="add mod">
          <ac:chgData name="呂仁園" userId="eef67f80-1e14-4c90-a22b-aad4575b3ef9" providerId="ADAL" clId="{FC75A137-0438-4E64-A2F8-CF022979D0B8}" dt="2020-06-19T01:12:58.072" v="322"/>
          <ac:inkMkLst>
            <pc:docMk/>
            <pc:sldMk cId="0" sldId="259"/>
            <ac:inkMk id="127" creationId="{66769B4F-15B6-467C-8A54-A7D0CA2F794B}"/>
          </ac:inkMkLst>
        </pc:inkChg>
        <pc:inkChg chg="add mod">
          <ac:chgData name="呂仁園" userId="eef67f80-1e14-4c90-a22b-aad4575b3ef9" providerId="ADAL" clId="{FC75A137-0438-4E64-A2F8-CF022979D0B8}" dt="2020-06-19T01:12:58.072" v="322"/>
          <ac:inkMkLst>
            <pc:docMk/>
            <pc:sldMk cId="0" sldId="259"/>
            <ac:inkMk id="128" creationId="{1F5D47C4-CE38-42F4-B7FD-45F106B1E29D}"/>
          </ac:inkMkLst>
        </pc:inkChg>
        <pc:inkChg chg="add mod">
          <ac:chgData name="呂仁園" userId="eef67f80-1e14-4c90-a22b-aad4575b3ef9" providerId="ADAL" clId="{FC75A137-0438-4E64-A2F8-CF022979D0B8}" dt="2020-06-19T01:13:00.125" v="326"/>
          <ac:inkMkLst>
            <pc:docMk/>
            <pc:sldMk cId="0" sldId="259"/>
            <ac:inkMk id="130" creationId="{D672BA13-7249-47BD-A669-47E4F2B8681C}"/>
          </ac:inkMkLst>
        </pc:inkChg>
        <pc:inkChg chg="add mod">
          <ac:chgData name="呂仁園" userId="eef67f80-1e14-4c90-a22b-aad4575b3ef9" providerId="ADAL" clId="{FC75A137-0438-4E64-A2F8-CF022979D0B8}" dt="2020-06-19T01:13:00.125" v="326"/>
          <ac:inkMkLst>
            <pc:docMk/>
            <pc:sldMk cId="0" sldId="259"/>
            <ac:inkMk id="131" creationId="{A639A9CA-7B9C-4F14-A021-486A9801BDF9}"/>
          </ac:inkMkLst>
        </pc:inkChg>
        <pc:inkChg chg="add mod">
          <ac:chgData name="呂仁園" userId="eef67f80-1e14-4c90-a22b-aad4575b3ef9" providerId="ADAL" clId="{FC75A137-0438-4E64-A2F8-CF022979D0B8}" dt="2020-06-19T01:13:00.125" v="326"/>
          <ac:inkMkLst>
            <pc:docMk/>
            <pc:sldMk cId="0" sldId="259"/>
            <ac:inkMk id="132" creationId="{D44DFD86-8008-448F-9CB9-8EAA5F482928}"/>
          </ac:inkMkLst>
        </pc:inkChg>
        <pc:inkChg chg="add mod">
          <ac:chgData name="呂仁園" userId="eef67f80-1e14-4c90-a22b-aad4575b3ef9" providerId="ADAL" clId="{FC75A137-0438-4E64-A2F8-CF022979D0B8}" dt="2020-06-19T01:13:07.285" v="335"/>
          <ac:inkMkLst>
            <pc:docMk/>
            <pc:sldMk cId="0" sldId="259"/>
            <ac:inkMk id="134" creationId="{1BAF6D15-9C27-46DD-98B5-9673DD714CD1}"/>
          </ac:inkMkLst>
        </pc:inkChg>
        <pc:inkChg chg="add mod">
          <ac:chgData name="呂仁園" userId="eef67f80-1e14-4c90-a22b-aad4575b3ef9" providerId="ADAL" clId="{FC75A137-0438-4E64-A2F8-CF022979D0B8}" dt="2020-06-19T01:13:07.285" v="335"/>
          <ac:inkMkLst>
            <pc:docMk/>
            <pc:sldMk cId="0" sldId="259"/>
            <ac:inkMk id="135" creationId="{6AA9D97D-EC6F-4702-BE0F-525ADB493B19}"/>
          </ac:inkMkLst>
        </pc:inkChg>
        <pc:inkChg chg="add mod">
          <ac:chgData name="呂仁園" userId="eef67f80-1e14-4c90-a22b-aad4575b3ef9" providerId="ADAL" clId="{FC75A137-0438-4E64-A2F8-CF022979D0B8}" dt="2020-06-19T01:13:07.285" v="335"/>
          <ac:inkMkLst>
            <pc:docMk/>
            <pc:sldMk cId="0" sldId="259"/>
            <ac:inkMk id="136" creationId="{BD4AC10D-DC7C-4BE9-A42F-C65EAD068B9F}"/>
          </ac:inkMkLst>
        </pc:inkChg>
        <pc:inkChg chg="add mod">
          <ac:chgData name="呂仁園" userId="eef67f80-1e14-4c90-a22b-aad4575b3ef9" providerId="ADAL" clId="{FC75A137-0438-4E64-A2F8-CF022979D0B8}" dt="2020-06-19T01:13:07.285" v="335"/>
          <ac:inkMkLst>
            <pc:docMk/>
            <pc:sldMk cId="0" sldId="259"/>
            <ac:inkMk id="137" creationId="{64970C2E-C6D5-4069-8FAD-6D1EFD73BE2C}"/>
          </ac:inkMkLst>
        </pc:inkChg>
        <pc:inkChg chg="add mod">
          <ac:chgData name="呂仁園" userId="eef67f80-1e14-4c90-a22b-aad4575b3ef9" providerId="ADAL" clId="{FC75A137-0438-4E64-A2F8-CF022979D0B8}" dt="2020-06-19T01:13:07.285" v="335"/>
          <ac:inkMkLst>
            <pc:docMk/>
            <pc:sldMk cId="0" sldId="259"/>
            <ac:inkMk id="138" creationId="{2F8FBD18-0497-4851-AA55-25A4AC5303DA}"/>
          </ac:inkMkLst>
        </pc:inkChg>
        <pc:inkChg chg="add mod">
          <ac:chgData name="呂仁園" userId="eef67f80-1e14-4c90-a22b-aad4575b3ef9" providerId="ADAL" clId="{FC75A137-0438-4E64-A2F8-CF022979D0B8}" dt="2020-06-19T01:13:07.285" v="335"/>
          <ac:inkMkLst>
            <pc:docMk/>
            <pc:sldMk cId="0" sldId="259"/>
            <ac:inkMk id="139" creationId="{5AFB6D53-E228-4D81-B6F6-0B04E61772B5}"/>
          </ac:inkMkLst>
        </pc:inkChg>
        <pc:inkChg chg="add mod">
          <ac:chgData name="呂仁園" userId="eef67f80-1e14-4c90-a22b-aad4575b3ef9" providerId="ADAL" clId="{FC75A137-0438-4E64-A2F8-CF022979D0B8}" dt="2020-06-19T01:13:07.285" v="335"/>
          <ac:inkMkLst>
            <pc:docMk/>
            <pc:sldMk cId="0" sldId="259"/>
            <ac:inkMk id="140" creationId="{B077838E-374B-4856-A827-4BE9CD89039E}"/>
          </ac:inkMkLst>
        </pc:inkChg>
        <pc:inkChg chg="add mod">
          <ac:chgData name="呂仁園" userId="eef67f80-1e14-4c90-a22b-aad4575b3ef9" providerId="ADAL" clId="{FC75A137-0438-4E64-A2F8-CF022979D0B8}" dt="2020-06-19T01:13:07.285" v="335"/>
          <ac:inkMkLst>
            <pc:docMk/>
            <pc:sldMk cId="0" sldId="259"/>
            <ac:inkMk id="141" creationId="{3CC004A2-272B-4B5B-8581-95B3693A7D1E}"/>
          </ac:inkMkLst>
        </pc:inkChg>
        <pc:inkChg chg="add mod">
          <ac:chgData name="呂仁園" userId="eef67f80-1e14-4c90-a22b-aad4575b3ef9" providerId="ADAL" clId="{FC75A137-0438-4E64-A2F8-CF022979D0B8}" dt="2020-06-19T01:13:11.184" v="340"/>
          <ac:inkMkLst>
            <pc:docMk/>
            <pc:sldMk cId="0" sldId="259"/>
            <ac:inkMk id="143" creationId="{60DE1E4C-0CCD-471D-B424-1D3E99864312}"/>
          </ac:inkMkLst>
        </pc:inkChg>
        <pc:inkChg chg="add mod">
          <ac:chgData name="呂仁園" userId="eef67f80-1e14-4c90-a22b-aad4575b3ef9" providerId="ADAL" clId="{FC75A137-0438-4E64-A2F8-CF022979D0B8}" dt="2020-06-19T01:13:11.184" v="340"/>
          <ac:inkMkLst>
            <pc:docMk/>
            <pc:sldMk cId="0" sldId="259"/>
            <ac:inkMk id="144" creationId="{B690F7A9-75BE-42C6-AA38-BB4E50501CC3}"/>
          </ac:inkMkLst>
        </pc:inkChg>
        <pc:inkChg chg="add mod">
          <ac:chgData name="呂仁園" userId="eef67f80-1e14-4c90-a22b-aad4575b3ef9" providerId="ADAL" clId="{FC75A137-0438-4E64-A2F8-CF022979D0B8}" dt="2020-06-19T01:13:11.184" v="340"/>
          <ac:inkMkLst>
            <pc:docMk/>
            <pc:sldMk cId="0" sldId="259"/>
            <ac:inkMk id="145" creationId="{63BFFB30-6D7C-4CF2-A10C-0837CE9E830C}"/>
          </ac:inkMkLst>
        </pc:inkChg>
        <pc:inkChg chg="add mod">
          <ac:chgData name="呂仁園" userId="eef67f80-1e14-4c90-a22b-aad4575b3ef9" providerId="ADAL" clId="{FC75A137-0438-4E64-A2F8-CF022979D0B8}" dt="2020-06-19T01:13:11.184" v="340"/>
          <ac:inkMkLst>
            <pc:docMk/>
            <pc:sldMk cId="0" sldId="259"/>
            <ac:inkMk id="146" creationId="{DE8DE273-22EC-42D2-9F17-AFA51914BF4B}"/>
          </ac:inkMkLst>
        </pc:inkChg>
        <pc:inkChg chg="add mod">
          <ac:chgData name="呂仁園" userId="eef67f80-1e14-4c90-a22b-aad4575b3ef9" providerId="ADAL" clId="{FC75A137-0438-4E64-A2F8-CF022979D0B8}" dt="2020-06-19T01:14:46.185" v="345"/>
          <ac:inkMkLst>
            <pc:docMk/>
            <pc:sldMk cId="0" sldId="259"/>
            <ac:inkMk id="148" creationId="{A1F10055-7A75-4D94-8A3B-F72DFEA2A4AB}"/>
          </ac:inkMkLst>
        </pc:inkChg>
        <pc:inkChg chg="add mod">
          <ac:chgData name="呂仁園" userId="eef67f80-1e14-4c90-a22b-aad4575b3ef9" providerId="ADAL" clId="{FC75A137-0438-4E64-A2F8-CF022979D0B8}" dt="2020-06-19T01:14:46.185" v="345"/>
          <ac:inkMkLst>
            <pc:docMk/>
            <pc:sldMk cId="0" sldId="259"/>
            <ac:inkMk id="149" creationId="{F6A1CD95-FCCD-4281-9DA0-F80311D6BE7C}"/>
          </ac:inkMkLst>
        </pc:inkChg>
        <pc:inkChg chg="add mod">
          <ac:chgData name="呂仁園" userId="eef67f80-1e14-4c90-a22b-aad4575b3ef9" providerId="ADAL" clId="{FC75A137-0438-4E64-A2F8-CF022979D0B8}" dt="2020-06-19T01:14:46.185" v="345"/>
          <ac:inkMkLst>
            <pc:docMk/>
            <pc:sldMk cId="0" sldId="259"/>
            <ac:inkMk id="151" creationId="{B681185A-5039-4F88-9E33-8912066347CA}"/>
          </ac:inkMkLst>
        </pc:inkChg>
        <pc:inkChg chg="add">
          <ac:chgData name="呂仁園" userId="eef67f80-1e14-4c90-a22b-aad4575b3ef9" providerId="ADAL" clId="{FC75A137-0438-4E64-A2F8-CF022979D0B8}" dt="2020-06-19T01:14:50.206" v="346" actId="9405"/>
          <ac:inkMkLst>
            <pc:docMk/>
            <pc:sldMk cId="0" sldId="259"/>
            <ac:inkMk id="153" creationId="{58C3E53C-2B6B-4A86-93AA-FC5B1BA60D7C}"/>
          </ac:inkMkLst>
        </pc:inkChg>
        <pc:inkChg chg="add mod">
          <ac:chgData name="呂仁園" userId="eef67f80-1e14-4c90-a22b-aad4575b3ef9" providerId="ADAL" clId="{FC75A137-0438-4E64-A2F8-CF022979D0B8}" dt="2020-06-19T01:15:06.027" v="350"/>
          <ac:inkMkLst>
            <pc:docMk/>
            <pc:sldMk cId="0" sldId="259"/>
            <ac:inkMk id="154" creationId="{D44CCE67-FD05-46B5-A920-57D5E081B25F}"/>
          </ac:inkMkLst>
        </pc:inkChg>
        <pc:inkChg chg="add mod">
          <ac:chgData name="呂仁園" userId="eef67f80-1e14-4c90-a22b-aad4575b3ef9" providerId="ADAL" clId="{FC75A137-0438-4E64-A2F8-CF022979D0B8}" dt="2020-06-19T01:15:06.027" v="350"/>
          <ac:inkMkLst>
            <pc:docMk/>
            <pc:sldMk cId="0" sldId="259"/>
            <ac:inkMk id="155" creationId="{8BC3BF9A-087F-46C5-B69F-E70BE33466AA}"/>
          </ac:inkMkLst>
        </pc:inkChg>
        <pc:inkChg chg="add mod">
          <ac:chgData name="呂仁園" userId="eef67f80-1e14-4c90-a22b-aad4575b3ef9" providerId="ADAL" clId="{FC75A137-0438-4E64-A2F8-CF022979D0B8}" dt="2020-06-19T01:15:06.027" v="350"/>
          <ac:inkMkLst>
            <pc:docMk/>
            <pc:sldMk cId="0" sldId="259"/>
            <ac:inkMk id="156" creationId="{BF83F394-6C54-49A0-B09D-AAF0C300D926}"/>
          </ac:inkMkLst>
        </pc:inkChg>
        <pc:inkChg chg="add">
          <ac:chgData name="呂仁園" userId="eef67f80-1e14-4c90-a22b-aad4575b3ef9" providerId="ADAL" clId="{FC75A137-0438-4E64-A2F8-CF022979D0B8}" dt="2020-06-19T01:15:07.721" v="351" actId="9405"/>
          <ac:inkMkLst>
            <pc:docMk/>
            <pc:sldMk cId="0" sldId="259"/>
            <ac:inkMk id="158" creationId="{A7BD6353-FD0E-4EB4-A2E1-1A949A1B24D0}"/>
          </ac:inkMkLst>
        </pc:inkChg>
        <pc:inkChg chg="add">
          <ac:chgData name="呂仁園" userId="eef67f80-1e14-4c90-a22b-aad4575b3ef9" providerId="ADAL" clId="{FC75A137-0438-4E64-A2F8-CF022979D0B8}" dt="2020-06-19T01:15:27.152" v="352" actId="9405"/>
          <ac:inkMkLst>
            <pc:docMk/>
            <pc:sldMk cId="0" sldId="259"/>
            <ac:inkMk id="159" creationId="{0BF6835B-40BC-4A48-BEFE-0AC626FFD44B}"/>
          </ac:inkMkLst>
        </pc:inkChg>
        <pc:inkChg chg="add">
          <ac:chgData name="呂仁園" userId="eef67f80-1e14-4c90-a22b-aad4575b3ef9" providerId="ADAL" clId="{FC75A137-0438-4E64-A2F8-CF022979D0B8}" dt="2020-06-19T01:15:28.863" v="353" actId="9405"/>
          <ac:inkMkLst>
            <pc:docMk/>
            <pc:sldMk cId="0" sldId="259"/>
            <ac:inkMk id="160" creationId="{D86C4AEE-4011-4439-9634-A6A23A6F4787}"/>
          </ac:inkMkLst>
        </pc:inkChg>
        <pc:inkChg chg="add mod">
          <ac:chgData name="呂仁園" userId="eef67f80-1e14-4c90-a22b-aad4575b3ef9" providerId="ADAL" clId="{FC75A137-0438-4E64-A2F8-CF022979D0B8}" dt="2020-06-19T01:15:47.807" v="358"/>
          <ac:inkMkLst>
            <pc:docMk/>
            <pc:sldMk cId="0" sldId="259"/>
            <ac:inkMk id="161" creationId="{FF9BC0AE-5818-4B17-A7BA-0777F6245E08}"/>
          </ac:inkMkLst>
        </pc:inkChg>
        <pc:inkChg chg="add mod">
          <ac:chgData name="呂仁園" userId="eef67f80-1e14-4c90-a22b-aad4575b3ef9" providerId="ADAL" clId="{FC75A137-0438-4E64-A2F8-CF022979D0B8}" dt="2020-06-19T01:15:47.807" v="358"/>
          <ac:inkMkLst>
            <pc:docMk/>
            <pc:sldMk cId="0" sldId="259"/>
            <ac:inkMk id="162" creationId="{3E77B9D2-8912-4E45-824F-820D92B99060}"/>
          </ac:inkMkLst>
        </pc:inkChg>
        <pc:inkChg chg="add mod">
          <ac:chgData name="呂仁園" userId="eef67f80-1e14-4c90-a22b-aad4575b3ef9" providerId="ADAL" clId="{FC75A137-0438-4E64-A2F8-CF022979D0B8}" dt="2020-06-19T01:15:47.807" v="358"/>
          <ac:inkMkLst>
            <pc:docMk/>
            <pc:sldMk cId="0" sldId="259"/>
            <ac:inkMk id="163" creationId="{B7276239-27AB-478F-BB11-04BB59D10D94}"/>
          </ac:inkMkLst>
        </pc:inkChg>
        <pc:inkChg chg="add mod">
          <ac:chgData name="呂仁園" userId="eef67f80-1e14-4c90-a22b-aad4575b3ef9" providerId="ADAL" clId="{FC75A137-0438-4E64-A2F8-CF022979D0B8}" dt="2020-06-19T01:15:47.807" v="358"/>
          <ac:inkMkLst>
            <pc:docMk/>
            <pc:sldMk cId="0" sldId="259"/>
            <ac:inkMk id="164" creationId="{DD6BBCB1-FD5D-4B45-98B6-EE0C067CF959}"/>
          </ac:inkMkLst>
        </pc:inkChg>
        <pc:inkChg chg="add mod">
          <ac:chgData name="呂仁園" userId="eef67f80-1e14-4c90-a22b-aad4575b3ef9" providerId="ADAL" clId="{FC75A137-0438-4E64-A2F8-CF022979D0B8}" dt="2020-06-19T01:15:50.619" v="362"/>
          <ac:inkMkLst>
            <pc:docMk/>
            <pc:sldMk cId="0" sldId="259"/>
            <ac:inkMk id="166" creationId="{41C77907-C6A7-44E1-A42A-4161C177E5E6}"/>
          </ac:inkMkLst>
        </pc:inkChg>
        <pc:inkChg chg="add mod">
          <ac:chgData name="呂仁園" userId="eef67f80-1e14-4c90-a22b-aad4575b3ef9" providerId="ADAL" clId="{FC75A137-0438-4E64-A2F8-CF022979D0B8}" dt="2020-06-19T01:15:50.619" v="362"/>
          <ac:inkMkLst>
            <pc:docMk/>
            <pc:sldMk cId="0" sldId="259"/>
            <ac:inkMk id="167" creationId="{12059675-6A68-4F99-89E2-E4EAC483F4C1}"/>
          </ac:inkMkLst>
        </pc:inkChg>
        <pc:inkChg chg="add mod">
          <ac:chgData name="呂仁園" userId="eef67f80-1e14-4c90-a22b-aad4575b3ef9" providerId="ADAL" clId="{FC75A137-0438-4E64-A2F8-CF022979D0B8}" dt="2020-06-19T01:15:50.619" v="362"/>
          <ac:inkMkLst>
            <pc:docMk/>
            <pc:sldMk cId="0" sldId="259"/>
            <ac:inkMk id="168" creationId="{C4160DA0-B4B7-4133-B2C8-BE08826A9331}"/>
          </ac:inkMkLst>
        </pc:inkChg>
        <pc:inkChg chg="add mod">
          <ac:chgData name="呂仁園" userId="eef67f80-1e14-4c90-a22b-aad4575b3ef9" providerId="ADAL" clId="{FC75A137-0438-4E64-A2F8-CF022979D0B8}" dt="2020-06-19T01:16:05.104" v="368"/>
          <ac:inkMkLst>
            <pc:docMk/>
            <pc:sldMk cId="0" sldId="259"/>
            <ac:inkMk id="170" creationId="{DC19561D-3F8A-403D-AF26-7D1BC8AC5940}"/>
          </ac:inkMkLst>
        </pc:inkChg>
        <pc:inkChg chg="add mod">
          <ac:chgData name="呂仁園" userId="eef67f80-1e14-4c90-a22b-aad4575b3ef9" providerId="ADAL" clId="{FC75A137-0438-4E64-A2F8-CF022979D0B8}" dt="2020-06-19T01:16:05.104" v="368"/>
          <ac:inkMkLst>
            <pc:docMk/>
            <pc:sldMk cId="0" sldId="259"/>
            <ac:inkMk id="171" creationId="{774232B5-19C4-4925-8E8C-723F4066A624}"/>
          </ac:inkMkLst>
        </pc:inkChg>
        <pc:inkChg chg="add mod">
          <ac:chgData name="呂仁園" userId="eef67f80-1e14-4c90-a22b-aad4575b3ef9" providerId="ADAL" clId="{FC75A137-0438-4E64-A2F8-CF022979D0B8}" dt="2020-06-19T01:16:05.104" v="368"/>
          <ac:inkMkLst>
            <pc:docMk/>
            <pc:sldMk cId="0" sldId="259"/>
            <ac:inkMk id="172" creationId="{07F902A2-1039-40F9-9EDA-61CFB2B0284F}"/>
          </ac:inkMkLst>
        </pc:inkChg>
        <pc:inkChg chg="add mod">
          <ac:chgData name="呂仁園" userId="eef67f80-1e14-4c90-a22b-aad4575b3ef9" providerId="ADAL" clId="{FC75A137-0438-4E64-A2F8-CF022979D0B8}" dt="2020-06-19T01:16:05.104" v="368"/>
          <ac:inkMkLst>
            <pc:docMk/>
            <pc:sldMk cId="0" sldId="259"/>
            <ac:inkMk id="173" creationId="{6D4ED27F-1EF1-4460-A89F-63E312423D54}"/>
          </ac:inkMkLst>
        </pc:inkChg>
      </pc:sldChg>
      <pc:sldChg chg="addSp delSp modSp mod">
        <pc:chgData name="呂仁園" userId="eef67f80-1e14-4c90-a22b-aad4575b3ef9" providerId="ADAL" clId="{FC75A137-0438-4E64-A2F8-CF022979D0B8}" dt="2020-06-19T02:56:12.777" v="1607"/>
        <pc:sldMkLst>
          <pc:docMk/>
          <pc:sldMk cId="0" sldId="260"/>
        </pc:sldMkLst>
        <pc:spChg chg="mod">
          <ac:chgData name="呂仁園" userId="eef67f80-1e14-4c90-a22b-aad4575b3ef9" providerId="ADAL" clId="{FC75A137-0438-4E64-A2F8-CF022979D0B8}" dt="2020-06-19T01:44:53.464" v="1601" actId="20577"/>
          <ac:spMkLst>
            <pc:docMk/>
            <pc:sldMk cId="0" sldId="260"/>
            <ac:spMk id="2" creationId="{00000000-0000-0000-0000-000000000000}"/>
          </ac:spMkLst>
        </pc:spChg>
        <pc:spChg chg="del">
          <ac:chgData name="呂仁園" userId="eef67f80-1e14-4c90-a22b-aad4575b3ef9" providerId="ADAL" clId="{FC75A137-0438-4E64-A2F8-CF022979D0B8}" dt="2020-06-19T02:45:44.909" v="1602" actId="21"/>
          <ac:spMkLst>
            <pc:docMk/>
            <pc:sldMk cId="0" sldId="260"/>
            <ac:spMk id="3" creationId="{00000000-0000-0000-0000-000000000000}"/>
          </ac:spMkLst>
        </pc:spChg>
        <pc:spChg chg="add mod">
          <ac:chgData name="呂仁園" userId="eef67f80-1e14-4c90-a22b-aad4575b3ef9" providerId="ADAL" clId="{FC75A137-0438-4E64-A2F8-CF022979D0B8}" dt="2020-06-19T02:56:12.777" v="1607"/>
          <ac:spMkLst>
            <pc:docMk/>
            <pc:sldMk cId="0" sldId="260"/>
            <ac:spMk id="7" creationId="{43A47103-F299-452B-8A01-81F2E3BC5458}"/>
          </ac:spMkLst>
        </pc:spChg>
      </pc:sldChg>
      <pc:sldChg chg="addSp delSp modSp new mod">
        <pc:chgData name="呂仁園" userId="eef67f80-1e14-4c90-a22b-aad4575b3ef9" providerId="ADAL" clId="{FC75A137-0438-4E64-A2F8-CF022979D0B8}" dt="2020-06-19T01:30:12.926" v="867"/>
        <pc:sldMkLst>
          <pc:docMk/>
          <pc:sldMk cId="3849040701" sldId="390"/>
        </pc:sldMkLst>
        <pc:spChg chg="del">
          <ac:chgData name="呂仁園" userId="eef67f80-1e14-4c90-a22b-aad4575b3ef9" providerId="ADAL" clId="{FC75A137-0438-4E64-A2F8-CF022979D0B8}" dt="2020-06-19T01:16:32.220" v="370" actId="478"/>
          <ac:spMkLst>
            <pc:docMk/>
            <pc:sldMk cId="3849040701" sldId="390"/>
            <ac:spMk id="3" creationId="{27A90BE5-D73F-4958-8ECB-0147D744FD54}"/>
          </ac:spMkLst>
        </pc:spChg>
        <pc:grpChg chg="mod">
          <ac:chgData name="呂仁園" userId="eef67f80-1e14-4c90-a22b-aad4575b3ef9" providerId="ADAL" clId="{FC75A137-0438-4E64-A2F8-CF022979D0B8}" dt="2020-06-19T01:17:01.384" v="378"/>
          <ac:grpSpMkLst>
            <pc:docMk/>
            <pc:sldMk cId="3849040701" sldId="390"/>
            <ac:grpSpMk id="13" creationId="{CD8C6C40-280B-4E14-92E6-8C2044C7AF1F}"/>
          </ac:grpSpMkLst>
        </pc:grpChg>
        <pc:grpChg chg="mod">
          <ac:chgData name="呂仁園" userId="eef67f80-1e14-4c90-a22b-aad4575b3ef9" providerId="ADAL" clId="{FC75A137-0438-4E64-A2F8-CF022979D0B8}" dt="2020-06-19T01:17:09.305" v="384"/>
          <ac:grpSpMkLst>
            <pc:docMk/>
            <pc:sldMk cId="3849040701" sldId="390"/>
            <ac:grpSpMk id="18" creationId="{D2517936-CE35-4D05-A72A-30BF1B7347E4}"/>
          </ac:grpSpMkLst>
        </pc:grpChg>
        <pc:grpChg chg="del mod">
          <ac:chgData name="呂仁園" userId="eef67f80-1e14-4c90-a22b-aad4575b3ef9" providerId="ADAL" clId="{FC75A137-0438-4E64-A2F8-CF022979D0B8}" dt="2020-06-19T01:17:58.561" v="414" actId="478"/>
          <ac:grpSpMkLst>
            <pc:docMk/>
            <pc:sldMk cId="3849040701" sldId="390"/>
            <ac:grpSpMk id="27" creationId="{D9D05E3E-7CDD-4F82-AAD5-F7A87160B09B}"/>
          </ac:grpSpMkLst>
        </pc:grpChg>
        <pc:grpChg chg="del mod">
          <ac:chgData name="呂仁園" userId="eef67f80-1e14-4c90-a22b-aad4575b3ef9" providerId="ADAL" clId="{FC75A137-0438-4E64-A2F8-CF022979D0B8}" dt="2020-06-19T01:17:58.561" v="414" actId="478"/>
          <ac:grpSpMkLst>
            <pc:docMk/>
            <pc:sldMk cId="3849040701" sldId="390"/>
            <ac:grpSpMk id="40" creationId="{8539D9D6-9B2B-4568-9964-39B0E41D6D5C}"/>
          </ac:grpSpMkLst>
        </pc:grpChg>
        <pc:grpChg chg="del mod">
          <ac:chgData name="呂仁園" userId="eef67f80-1e14-4c90-a22b-aad4575b3ef9" providerId="ADAL" clId="{FC75A137-0438-4E64-A2F8-CF022979D0B8}" dt="2020-06-19T01:17:58.561" v="414" actId="478"/>
          <ac:grpSpMkLst>
            <pc:docMk/>
            <pc:sldMk cId="3849040701" sldId="390"/>
            <ac:grpSpMk id="41" creationId="{80A59976-5710-4D32-BC68-C99001136F43}"/>
          </ac:grpSpMkLst>
        </pc:grpChg>
        <pc:grpChg chg="del mod">
          <ac:chgData name="呂仁園" userId="eef67f80-1e14-4c90-a22b-aad4575b3ef9" providerId="ADAL" clId="{FC75A137-0438-4E64-A2F8-CF022979D0B8}" dt="2020-06-19T01:17:58.561" v="414" actId="478"/>
          <ac:grpSpMkLst>
            <pc:docMk/>
            <pc:sldMk cId="3849040701" sldId="390"/>
            <ac:grpSpMk id="48" creationId="{76990A69-E919-406F-9202-4D842C525FF5}"/>
          </ac:grpSpMkLst>
        </pc:grpChg>
        <pc:grpChg chg="del mod">
          <ac:chgData name="呂仁園" userId="eef67f80-1e14-4c90-a22b-aad4575b3ef9" providerId="ADAL" clId="{FC75A137-0438-4E64-A2F8-CF022979D0B8}" dt="2020-06-19T01:18:09.900" v="433"/>
          <ac:grpSpMkLst>
            <pc:docMk/>
            <pc:sldMk cId="3849040701" sldId="390"/>
            <ac:grpSpMk id="64" creationId="{30B1A736-5B7D-47C1-BF5A-400F1DA63DAD}"/>
          </ac:grpSpMkLst>
        </pc:grpChg>
        <pc:grpChg chg="del mod">
          <ac:chgData name="呂仁園" userId="eef67f80-1e14-4c90-a22b-aad4575b3ef9" providerId="ADAL" clId="{FC75A137-0438-4E64-A2F8-CF022979D0B8}" dt="2020-06-19T01:18:48.199" v="477" actId="478"/>
          <ac:grpSpMkLst>
            <pc:docMk/>
            <pc:sldMk cId="3849040701" sldId="390"/>
            <ac:grpSpMk id="65" creationId="{A05C72B9-1432-4AD1-8ED8-75A57DD4202B}"/>
          </ac:grpSpMkLst>
        </pc:grpChg>
        <pc:grpChg chg="mod">
          <ac:chgData name="呂仁園" userId="eef67f80-1e14-4c90-a22b-aad4575b3ef9" providerId="ADAL" clId="{FC75A137-0438-4E64-A2F8-CF022979D0B8}" dt="2020-06-19T01:18:08.607" v="430"/>
          <ac:grpSpMkLst>
            <pc:docMk/>
            <pc:sldMk cId="3849040701" sldId="390"/>
            <ac:grpSpMk id="66" creationId="{60D5499A-38AD-4AB5-9B4A-67153B1324CC}"/>
          </ac:grpSpMkLst>
        </pc:grpChg>
        <pc:grpChg chg="mod">
          <ac:chgData name="呂仁園" userId="eef67f80-1e14-4c90-a22b-aad4575b3ef9" providerId="ADAL" clId="{FC75A137-0438-4E64-A2F8-CF022979D0B8}" dt="2020-06-19T01:18:08.607" v="430"/>
          <ac:grpSpMkLst>
            <pc:docMk/>
            <pc:sldMk cId="3849040701" sldId="390"/>
            <ac:grpSpMk id="67" creationId="{E49EA32A-4D5E-4F73-A226-B1B2AB34355C}"/>
          </ac:grpSpMkLst>
        </pc:grpChg>
        <pc:grpChg chg="del mod">
          <ac:chgData name="呂仁園" userId="eef67f80-1e14-4c90-a22b-aad4575b3ef9" providerId="ADAL" clId="{FC75A137-0438-4E64-A2F8-CF022979D0B8}" dt="2020-06-19T01:18:11.481" v="436"/>
          <ac:grpSpMkLst>
            <pc:docMk/>
            <pc:sldMk cId="3849040701" sldId="390"/>
            <ac:grpSpMk id="70" creationId="{6DBFFD82-2976-4F21-B432-CA6504498B30}"/>
          </ac:grpSpMkLst>
        </pc:grpChg>
        <pc:grpChg chg="del mod">
          <ac:chgData name="呂仁園" userId="eef67f80-1e14-4c90-a22b-aad4575b3ef9" providerId="ADAL" clId="{FC75A137-0438-4E64-A2F8-CF022979D0B8}" dt="2020-06-19T01:18:48.199" v="477" actId="478"/>
          <ac:grpSpMkLst>
            <pc:docMk/>
            <pc:sldMk cId="3849040701" sldId="390"/>
            <ac:grpSpMk id="73" creationId="{45641976-6BE7-4925-9FF2-B80E9F44C9A8}"/>
          </ac:grpSpMkLst>
        </pc:grpChg>
        <pc:grpChg chg="del mod">
          <ac:chgData name="呂仁園" userId="eef67f80-1e14-4c90-a22b-aad4575b3ef9" providerId="ADAL" clId="{FC75A137-0438-4E64-A2F8-CF022979D0B8}" dt="2020-06-19T01:18:48.199" v="477" actId="478"/>
          <ac:grpSpMkLst>
            <pc:docMk/>
            <pc:sldMk cId="3849040701" sldId="390"/>
            <ac:grpSpMk id="86" creationId="{455998B1-F68C-4528-9D38-076BB52A4B47}"/>
          </ac:grpSpMkLst>
        </pc:grpChg>
        <pc:grpChg chg="del mod">
          <ac:chgData name="呂仁園" userId="eef67f80-1e14-4c90-a22b-aad4575b3ef9" providerId="ADAL" clId="{FC75A137-0438-4E64-A2F8-CF022979D0B8}" dt="2020-06-19T01:18:48.199" v="477" actId="478"/>
          <ac:grpSpMkLst>
            <pc:docMk/>
            <pc:sldMk cId="3849040701" sldId="390"/>
            <ac:grpSpMk id="87" creationId="{0CE0D429-2151-4A58-A698-C353F362AB51}"/>
          </ac:grpSpMkLst>
        </pc:grpChg>
        <pc:grpChg chg="del mod">
          <ac:chgData name="呂仁園" userId="eef67f80-1e14-4c90-a22b-aad4575b3ef9" providerId="ADAL" clId="{FC75A137-0438-4E64-A2F8-CF022979D0B8}" dt="2020-06-19T01:18:31.483" v="476"/>
          <ac:grpSpMkLst>
            <pc:docMk/>
            <pc:sldMk cId="3849040701" sldId="390"/>
            <ac:grpSpMk id="98" creationId="{CE1B60B8-8974-40FF-A4E6-4019A099978A}"/>
          </ac:grpSpMkLst>
        </pc:grpChg>
        <pc:grpChg chg="del mod">
          <ac:chgData name="呂仁園" userId="eef67f80-1e14-4c90-a22b-aad4575b3ef9" providerId="ADAL" clId="{FC75A137-0438-4E64-A2F8-CF022979D0B8}" dt="2020-06-19T01:18:48.199" v="477" actId="478"/>
          <ac:grpSpMkLst>
            <pc:docMk/>
            <pc:sldMk cId="3849040701" sldId="390"/>
            <ac:grpSpMk id="99" creationId="{E3F1096F-4CB6-4CEE-8E40-F9C00DEC964B}"/>
          </ac:grpSpMkLst>
        </pc:grpChg>
        <pc:grpChg chg="del mod">
          <ac:chgData name="呂仁園" userId="eef67f80-1e14-4c90-a22b-aad4575b3ef9" providerId="ADAL" clId="{FC75A137-0438-4E64-A2F8-CF022979D0B8}" dt="2020-06-19T01:18:48.199" v="477" actId="478"/>
          <ac:grpSpMkLst>
            <pc:docMk/>
            <pc:sldMk cId="3849040701" sldId="390"/>
            <ac:grpSpMk id="115" creationId="{CA364D22-81FB-45A5-A87C-F848960824D4}"/>
          </ac:grpSpMkLst>
        </pc:grpChg>
        <pc:grpChg chg="del mod">
          <ac:chgData name="呂仁園" userId="eef67f80-1e14-4c90-a22b-aad4575b3ef9" providerId="ADAL" clId="{FC75A137-0438-4E64-A2F8-CF022979D0B8}" dt="2020-06-19T01:18:48.199" v="477" actId="478"/>
          <ac:grpSpMkLst>
            <pc:docMk/>
            <pc:sldMk cId="3849040701" sldId="390"/>
            <ac:grpSpMk id="116" creationId="{5DD34AB1-8E2B-462B-ADE2-E40B8328A6E5}"/>
          </ac:grpSpMkLst>
        </pc:grpChg>
        <pc:grpChg chg="del mod">
          <ac:chgData name="呂仁園" userId="eef67f80-1e14-4c90-a22b-aad4575b3ef9" providerId="ADAL" clId="{FC75A137-0438-4E64-A2F8-CF022979D0B8}" dt="2020-06-19T01:18:48.199" v="477" actId="478"/>
          <ac:grpSpMkLst>
            <pc:docMk/>
            <pc:sldMk cId="3849040701" sldId="390"/>
            <ac:grpSpMk id="117" creationId="{AE35B542-666E-456F-8A22-1ED7C04CAA67}"/>
          </ac:grpSpMkLst>
        </pc:grpChg>
        <pc:grpChg chg="del mod">
          <ac:chgData name="呂仁園" userId="eef67f80-1e14-4c90-a22b-aad4575b3ef9" providerId="ADAL" clId="{FC75A137-0438-4E64-A2F8-CF022979D0B8}" dt="2020-06-19T01:18:48.199" v="477" actId="478"/>
          <ac:grpSpMkLst>
            <pc:docMk/>
            <pc:sldMk cId="3849040701" sldId="390"/>
            <ac:grpSpMk id="118" creationId="{F0F2724D-4AB0-4DC6-B7F1-A0DD9A11D797}"/>
          </ac:grpSpMkLst>
        </pc:grpChg>
        <pc:grpChg chg="mod">
          <ac:chgData name="呂仁園" userId="eef67f80-1e14-4c90-a22b-aad4575b3ef9" providerId="ADAL" clId="{FC75A137-0438-4E64-A2F8-CF022979D0B8}" dt="2020-06-19T01:24:46.162" v="619" actId="14100"/>
          <ac:grpSpMkLst>
            <pc:docMk/>
            <pc:sldMk cId="3849040701" sldId="390"/>
            <ac:grpSpMk id="125" creationId="{12CD28D0-FAE7-4386-8906-7E43AE7957A6}"/>
          </ac:grpSpMkLst>
        </pc:grpChg>
        <pc:grpChg chg="mod">
          <ac:chgData name="呂仁園" userId="eef67f80-1e14-4c90-a22b-aad4575b3ef9" providerId="ADAL" clId="{FC75A137-0438-4E64-A2F8-CF022979D0B8}" dt="2020-06-19T01:24:46.162" v="619" actId="14100"/>
          <ac:grpSpMkLst>
            <pc:docMk/>
            <pc:sldMk cId="3849040701" sldId="390"/>
            <ac:grpSpMk id="126" creationId="{35A3FAC0-D209-4BCB-8C30-38BAD0B2D576}"/>
          </ac:grpSpMkLst>
        </pc:grpChg>
        <pc:grpChg chg="mod">
          <ac:chgData name="呂仁園" userId="eef67f80-1e14-4c90-a22b-aad4575b3ef9" providerId="ADAL" clId="{FC75A137-0438-4E64-A2F8-CF022979D0B8}" dt="2020-06-19T01:24:46.162" v="619" actId="14100"/>
          <ac:grpSpMkLst>
            <pc:docMk/>
            <pc:sldMk cId="3849040701" sldId="390"/>
            <ac:grpSpMk id="131" creationId="{FDA7746F-3470-4F42-8EE0-4699CC40DB5D}"/>
          </ac:grpSpMkLst>
        </pc:grpChg>
        <pc:grpChg chg="mod">
          <ac:chgData name="呂仁園" userId="eef67f80-1e14-4c90-a22b-aad4575b3ef9" providerId="ADAL" clId="{FC75A137-0438-4E64-A2F8-CF022979D0B8}" dt="2020-06-19T01:24:46.162" v="619" actId="14100"/>
          <ac:grpSpMkLst>
            <pc:docMk/>
            <pc:sldMk cId="3849040701" sldId="390"/>
            <ac:grpSpMk id="170" creationId="{B694474A-4A55-43EB-928A-DBB2A69EFA3B}"/>
          </ac:grpSpMkLst>
        </pc:grpChg>
        <pc:grpChg chg="mod">
          <ac:chgData name="呂仁園" userId="eef67f80-1e14-4c90-a22b-aad4575b3ef9" providerId="ADAL" clId="{FC75A137-0438-4E64-A2F8-CF022979D0B8}" dt="2020-06-19T01:24:46.162" v="619" actId="14100"/>
          <ac:grpSpMkLst>
            <pc:docMk/>
            <pc:sldMk cId="3849040701" sldId="390"/>
            <ac:grpSpMk id="171" creationId="{31D2AC8C-92F8-4B61-85B3-EB3663576591}"/>
          </ac:grpSpMkLst>
        </pc:grpChg>
        <pc:grpChg chg="mod">
          <ac:chgData name="呂仁園" userId="eef67f80-1e14-4c90-a22b-aad4575b3ef9" providerId="ADAL" clId="{FC75A137-0438-4E64-A2F8-CF022979D0B8}" dt="2020-06-19T01:24:46.162" v="619" actId="14100"/>
          <ac:grpSpMkLst>
            <pc:docMk/>
            <pc:sldMk cId="3849040701" sldId="390"/>
            <ac:grpSpMk id="172" creationId="{C66F99CD-7242-4167-9859-7380A1DEAB01}"/>
          </ac:grpSpMkLst>
        </pc:grpChg>
        <pc:grpChg chg="mod">
          <ac:chgData name="呂仁園" userId="eef67f80-1e14-4c90-a22b-aad4575b3ef9" providerId="ADAL" clId="{FC75A137-0438-4E64-A2F8-CF022979D0B8}" dt="2020-06-19T01:24:46.162" v="619" actId="14100"/>
          <ac:grpSpMkLst>
            <pc:docMk/>
            <pc:sldMk cId="3849040701" sldId="390"/>
            <ac:grpSpMk id="173" creationId="{30E62F33-C20F-4E1D-8028-AF3AA62D9810}"/>
          </ac:grpSpMkLst>
        </pc:grpChg>
        <pc:grpChg chg="mod">
          <ac:chgData name="呂仁園" userId="eef67f80-1e14-4c90-a22b-aad4575b3ef9" providerId="ADAL" clId="{FC75A137-0438-4E64-A2F8-CF022979D0B8}" dt="2020-06-19T01:24:46.162" v="619" actId="14100"/>
          <ac:grpSpMkLst>
            <pc:docMk/>
            <pc:sldMk cId="3849040701" sldId="390"/>
            <ac:grpSpMk id="174" creationId="{18728B46-9071-4BCE-A787-1D380F024DE9}"/>
          </ac:grpSpMkLst>
        </pc:grpChg>
        <pc:grpChg chg="mod">
          <ac:chgData name="呂仁園" userId="eef67f80-1e14-4c90-a22b-aad4575b3ef9" providerId="ADAL" clId="{FC75A137-0438-4E64-A2F8-CF022979D0B8}" dt="2020-06-19T01:24:46.162" v="619" actId="14100"/>
          <ac:grpSpMkLst>
            <pc:docMk/>
            <pc:sldMk cId="3849040701" sldId="390"/>
            <ac:grpSpMk id="175" creationId="{5EFD64EC-B7F9-4649-B168-CCEBCA7E19CE}"/>
          </ac:grpSpMkLst>
        </pc:grpChg>
        <pc:grpChg chg="mod">
          <ac:chgData name="呂仁園" userId="eef67f80-1e14-4c90-a22b-aad4575b3ef9" providerId="ADAL" clId="{FC75A137-0438-4E64-A2F8-CF022979D0B8}" dt="2020-06-19T01:24:46.162" v="619" actId="14100"/>
          <ac:grpSpMkLst>
            <pc:docMk/>
            <pc:sldMk cId="3849040701" sldId="390"/>
            <ac:grpSpMk id="176" creationId="{C0974CC8-FE07-42F7-B6B3-0DCD157A419C}"/>
          </ac:grpSpMkLst>
        </pc:grpChg>
        <pc:grpChg chg="mod">
          <ac:chgData name="呂仁園" userId="eef67f80-1e14-4c90-a22b-aad4575b3ef9" providerId="ADAL" clId="{FC75A137-0438-4E64-A2F8-CF022979D0B8}" dt="2020-06-19T01:24:46.162" v="619" actId="14100"/>
          <ac:grpSpMkLst>
            <pc:docMk/>
            <pc:sldMk cId="3849040701" sldId="390"/>
            <ac:grpSpMk id="177" creationId="{54C4BF6C-327B-4693-8E4F-8140E659DA38}"/>
          </ac:grpSpMkLst>
        </pc:grpChg>
        <pc:grpChg chg="mod">
          <ac:chgData name="呂仁園" userId="eef67f80-1e14-4c90-a22b-aad4575b3ef9" providerId="ADAL" clId="{FC75A137-0438-4E64-A2F8-CF022979D0B8}" dt="2020-06-19T01:24:46.162" v="619" actId="14100"/>
          <ac:grpSpMkLst>
            <pc:docMk/>
            <pc:sldMk cId="3849040701" sldId="390"/>
            <ac:grpSpMk id="191" creationId="{B8281A47-8B7B-4D51-BA1C-36E3C2CE575A}"/>
          </ac:grpSpMkLst>
        </pc:grpChg>
        <pc:grpChg chg="mod">
          <ac:chgData name="呂仁園" userId="eef67f80-1e14-4c90-a22b-aad4575b3ef9" providerId="ADAL" clId="{FC75A137-0438-4E64-A2F8-CF022979D0B8}" dt="2020-06-19T01:24:46.162" v="619" actId="14100"/>
          <ac:grpSpMkLst>
            <pc:docMk/>
            <pc:sldMk cId="3849040701" sldId="390"/>
            <ac:grpSpMk id="192" creationId="{DC663D14-EB69-45B3-9212-9C5314BA4A1D}"/>
          </ac:grpSpMkLst>
        </pc:grpChg>
        <pc:grpChg chg="mod">
          <ac:chgData name="呂仁園" userId="eef67f80-1e14-4c90-a22b-aad4575b3ef9" providerId="ADAL" clId="{FC75A137-0438-4E64-A2F8-CF022979D0B8}" dt="2020-06-19T01:24:46.162" v="619" actId="14100"/>
          <ac:grpSpMkLst>
            <pc:docMk/>
            <pc:sldMk cId="3849040701" sldId="390"/>
            <ac:grpSpMk id="196" creationId="{D2E99318-77B5-4AA5-AF90-8F0BFFFDF557}"/>
          </ac:grpSpMkLst>
        </pc:grpChg>
        <pc:grpChg chg="mod">
          <ac:chgData name="呂仁園" userId="eef67f80-1e14-4c90-a22b-aad4575b3ef9" providerId="ADAL" clId="{FC75A137-0438-4E64-A2F8-CF022979D0B8}" dt="2020-06-19T01:24:46.162" v="619" actId="14100"/>
          <ac:grpSpMkLst>
            <pc:docMk/>
            <pc:sldMk cId="3849040701" sldId="390"/>
            <ac:grpSpMk id="201" creationId="{5218832D-8D95-4F79-B8B8-50CE5FEDCC80}"/>
          </ac:grpSpMkLst>
        </pc:grpChg>
        <pc:grpChg chg="mod">
          <ac:chgData name="呂仁園" userId="eef67f80-1e14-4c90-a22b-aad4575b3ef9" providerId="ADAL" clId="{FC75A137-0438-4E64-A2F8-CF022979D0B8}" dt="2020-06-19T01:24:46.162" v="619" actId="14100"/>
          <ac:grpSpMkLst>
            <pc:docMk/>
            <pc:sldMk cId="3849040701" sldId="390"/>
            <ac:grpSpMk id="207" creationId="{F19C0200-A439-4ABA-BE4C-8077EB5CAB69}"/>
          </ac:grpSpMkLst>
        </pc:grpChg>
        <pc:grpChg chg="mod">
          <ac:chgData name="呂仁園" userId="eef67f80-1e14-4c90-a22b-aad4575b3ef9" providerId="ADAL" clId="{FC75A137-0438-4E64-A2F8-CF022979D0B8}" dt="2020-06-19T01:24:46.162" v="619" actId="14100"/>
          <ac:grpSpMkLst>
            <pc:docMk/>
            <pc:sldMk cId="3849040701" sldId="390"/>
            <ac:grpSpMk id="215" creationId="{C7D1BB24-4CA8-4CC0-99EE-D71DA21C69F0}"/>
          </ac:grpSpMkLst>
        </pc:grpChg>
        <pc:grpChg chg="mod">
          <ac:chgData name="呂仁園" userId="eef67f80-1e14-4c90-a22b-aad4575b3ef9" providerId="ADAL" clId="{FC75A137-0438-4E64-A2F8-CF022979D0B8}" dt="2020-06-19T01:24:46.162" v="619" actId="14100"/>
          <ac:grpSpMkLst>
            <pc:docMk/>
            <pc:sldMk cId="3849040701" sldId="390"/>
            <ac:grpSpMk id="216" creationId="{43DDADDB-595B-42E3-BC79-DCEA4B882181}"/>
          </ac:grpSpMkLst>
        </pc:grpChg>
        <pc:grpChg chg="mod">
          <ac:chgData name="呂仁園" userId="eef67f80-1e14-4c90-a22b-aad4575b3ef9" providerId="ADAL" clId="{FC75A137-0438-4E64-A2F8-CF022979D0B8}" dt="2020-06-19T01:24:46.162" v="619" actId="14100"/>
          <ac:grpSpMkLst>
            <pc:docMk/>
            <pc:sldMk cId="3849040701" sldId="390"/>
            <ac:grpSpMk id="222" creationId="{C714EB93-87F5-465B-9044-C44D0754954D}"/>
          </ac:grpSpMkLst>
        </pc:grpChg>
        <pc:grpChg chg="mod">
          <ac:chgData name="呂仁園" userId="eef67f80-1e14-4c90-a22b-aad4575b3ef9" providerId="ADAL" clId="{FC75A137-0438-4E64-A2F8-CF022979D0B8}" dt="2020-06-19T01:24:46.162" v="619" actId="14100"/>
          <ac:grpSpMkLst>
            <pc:docMk/>
            <pc:sldMk cId="3849040701" sldId="390"/>
            <ac:grpSpMk id="226" creationId="{4235856C-58B2-4A14-8DB8-49F855077BB2}"/>
          </ac:grpSpMkLst>
        </pc:grpChg>
        <pc:grpChg chg="mod">
          <ac:chgData name="呂仁園" userId="eef67f80-1e14-4c90-a22b-aad4575b3ef9" providerId="ADAL" clId="{FC75A137-0438-4E64-A2F8-CF022979D0B8}" dt="2020-06-19T01:24:46.162" v="619" actId="14100"/>
          <ac:grpSpMkLst>
            <pc:docMk/>
            <pc:sldMk cId="3849040701" sldId="390"/>
            <ac:grpSpMk id="234" creationId="{F55AB1ED-FEFB-4B65-8F5F-F4BAF395255C}"/>
          </ac:grpSpMkLst>
        </pc:grpChg>
        <pc:grpChg chg="mod">
          <ac:chgData name="呂仁園" userId="eef67f80-1e14-4c90-a22b-aad4575b3ef9" providerId="ADAL" clId="{FC75A137-0438-4E64-A2F8-CF022979D0B8}" dt="2020-06-19T01:24:46.162" v="619" actId="14100"/>
          <ac:grpSpMkLst>
            <pc:docMk/>
            <pc:sldMk cId="3849040701" sldId="390"/>
            <ac:grpSpMk id="235" creationId="{92F8FE42-1760-472D-93CA-BD0057EB3A7D}"/>
          </ac:grpSpMkLst>
        </pc:grpChg>
        <pc:grpChg chg="mod">
          <ac:chgData name="呂仁園" userId="eef67f80-1e14-4c90-a22b-aad4575b3ef9" providerId="ADAL" clId="{FC75A137-0438-4E64-A2F8-CF022979D0B8}" dt="2020-06-19T01:24:46.162" v="619" actId="14100"/>
          <ac:grpSpMkLst>
            <pc:docMk/>
            <pc:sldMk cId="3849040701" sldId="390"/>
            <ac:grpSpMk id="236" creationId="{DB6C2E37-B82D-44F7-A1CF-67386AFFEFAE}"/>
          </ac:grpSpMkLst>
        </pc:grpChg>
        <pc:grpChg chg="mod">
          <ac:chgData name="呂仁園" userId="eef67f80-1e14-4c90-a22b-aad4575b3ef9" providerId="ADAL" clId="{FC75A137-0438-4E64-A2F8-CF022979D0B8}" dt="2020-06-19T01:24:46.162" v="619" actId="14100"/>
          <ac:grpSpMkLst>
            <pc:docMk/>
            <pc:sldMk cId="3849040701" sldId="390"/>
            <ac:grpSpMk id="242" creationId="{5F1DF1F4-1F6D-47E3-8420-A9321F94C82C}"/>
          </ac:grpSpMkLst>
        </pc:grpChg>
        <pc:grpChg chg="mod">
          <ac:chgData name="呂仁園" userId="eef67f80-1e14-4c90-a22b-aad4575b3ef9" providerId="ADAL" clId="{FC75A137-0438-4E64-A2F8-CF022979D0B8}" dt="2020-06-19T01:24:46.162" v="619" actId="14100"/>
          <ac:grpSpMkLst>
            <pc:docMk/>
            <pc:sldMk cId="3849040701" sldId="390"/>
            <ac:grpSpMk id="252" creationId="{99D91CA8-699A-49E3-A9F2-7A5ADFB8B141}"/>
          </ac:grpSpMkLst>
        </pc:grpChg>
        <pc:grpChg chg="mod">
          <ac:chgData name="呂仁園" userId="eef67f80-1e14-4c90-a22b-aad4575b3ef9" providerId="ADAL" clId="{FC75A137-0438-4E64-A2F8-CF022979D0B8}" dt="2020-06-19T01:24:46.162" v="619" actId="14100"/>
          <ac:grpSpMkLst>
            <pc:docMk/>
            <pc:sldMk cId="3849040701" sldId="390"/>
            <ac:grpSpMk id="253" creationId="{8C113AAE-350F-4202-B200-7E7E2B3972A5}"/>
          </ac:grpSpMkLst>
        </pc:grpChg>
        <pc:grpChg chg="mod">
          <ac:chgData name="呂仁園" userId="eef67f80-1e14-4c90-a22b-aad4575b3ef9" providerId="ADAL" clId="{FC75A137-0438-4E64-A2F8-CF022979D0B8}" dt="2020-06-19T01:24:46.162" v="619" actId="14100"/>
          <ac:grpSpMkLst>
            <pc:docMk/>
            <pc:sldMk cId="3849040701" sldId="390"/>
            <ac:grpSpMk id="259" creationId="{495329BF-88ED-4ACA-835B-BD2E3933D4E2}"/>
          </ac:grpSpMkLst>
        </pc:grpChg>
        <pc:grpChg chg="mod">
          <ac:chgData name="呂仁園" userId="eef67f80-1e14-4c90-a22b-aad4575b3ef9" providerId="ADAL" clId="{FC75A137-0438-4E64-A2F8-CF022979D0B8}" dt="2020-06-19T01:24:46.162" v="619" actId="14100"/>
          <ac:grpSpMkLst>
            <pc:docMk/>
            <pc:sldMk cId="3849040701" sldId="390"/>
            <ac:grpSpMk id="260" creationId="{4EE15438-898D-450E-A5DC-7E76E75690E8}"/>
          </ac:grpSpMkLst>
        </pc:grpChg>
        <pc:grpChg chg="mod">
          <ac:chgData name="呂仁園" userId="eef67f80-1e14-4c90-a22b-aad4575b3ef9" providerId="ADAL" clId="{FC75A137-0438-4E64-A2F8-CF022979D0B8}" dt="2020-06-19T01:24:46.162" v="619" actId="14100"/>
          <ac:grpSpMkLst>
            <pc:docMk/>
            <pc:sldMk cId="3849040701" sldId="390"/>
            <ac:grpSpMk id="263" creationId="{C500C249-73B6-4FBF-9362-B9A717826FB4}"/>
          </ac:grpSpMkLst>
        </pc:grpChg>
        <pc:grpChg chg="del mod">
          <ac:chgData name="呂仁園" userId="eef67f80-1e14-4c90-a22b-aad4575b3ef9" providerId="ADAL" clId="{FC75A137-0438-4E64-A2F8-CF022979D0B8}" dt="2020-06-19T01:22:21.949" v="615"/>
          <ac:grpSpMkLst>
            <pc:docMk/>
            <pc:sldMk cId="3849040701" sldId="390"/>
            <ac:grpSpMk id="268" creationId="{5ADF5988-41F1-4EC7-A57A-F186225ECF79}"/>
          </ac:grpSpMkLst>
        </pc:grpChg>
        <pc:grpChg chg="mod">
          <ac:chgData name="呂仁園" userId="eef67f80-1e14-4c90-a22b-aad4575b3ef9" providerId="ADAL" clId="{FC75A137-0438-4E64-A2F8-CF022979D0B8}" dt="2020-06-19T01:24:46.162" v="619" actId="14100"/>
          <ac:grpSpMkLst>
            <pc:docMk/>
            <pc:sldMk cId="3849040701" sldId="390"/>
            <ac:grpSpMk id="270" creationId="{F3B2E58A-4C5B-47D5-AB6E-6C0843A444C0}"/>
          </ac:grpSpMkLst>
        </pc:grpChg>
        <pc:grpChg chg="del mod">
          <ac:chgData name="呂仁園" userId="eef67f80-1e14-4c90-a22b-aad4575b3ef9" providerId="ADAL" clId="{FC75A137-0438-4E64-A2F8-CF022979D0B8}" dt="2020-06-19T01:26:39.150" v="625"/>
          <ac:grpSpMkLst>
            <pc:docMk/>
            <pc:sldMk cId="3849040701" sldId="390"/>
            <ac:grpSpMk id="273" creationId="{24217980-8883-404A-BCD1-F2271E51F075}"/>
          </ac:grpSpMkLst>
        </pc:grpChg>
        <pc:grpChg chg="del mod">
          <ac:chgData name="呂仁園" userId="eef67f80-1e14-4c90-a22b-aad4575b3ef9" providerId="ADAL" clId="{FC75A137-0438-4E64-A2F8-CF022979D0B8}" dt="2020-06-19T01:26:52.405" v="638"/>
          <ac:grpSpMkLst>
            <pc:docMk/>
            <pc:sldMk cId="3849040701" sldId="390"/>
            <ac:grpSpMk id="276" creationId="{AEA2A1F6-3B8B-4B5E-8B68-FB64FA32E6A5}"/>
          </ac:grpSpMkLst>
        </pc:grpChg>
        <pc:grpChg chg="del mod">
          <ac:chgData name="呂仁園" userId="eef67f80-1e14-4c90-a22b-aad4575b3ef9" providerId="ADAL" clId="{FC75A137-0438-4E64-A2F8-CF022979D0B8}" dt="2020-06-19T01:26:52.405" v="638"/>
          <ac:grpSpMkLst>
            <pc:docMk/>
            <pc:sldMk cId="3849040701" sldId="390"/>
            <ac:grpSpMk id="280" creationId="{A60764A1-148A-4B7A-A5DE-ACA4C200BB0B}"/>
          </ac:grpSpMkLst>
        </pc:grpChg>
        <pc:grpChg chg="del mod">
          <ac:chgData name="呂仁園" userId="eef67f80-1e14-4c90-a22b-aad4575b3ef9" providerId="ADAL" clId="{FC75A137-0438-4E64-A2F8-CF022979D0B8}" dt="2020-06-19T01:26:52.405" v="638"/>
          <ac:grpSpMkLst>
            <pc:docMk/>
            <pc:sldMk cId="3849040701" sldId="390"/>
            <ac:grpSpMk id="284" creationId="{E28FA105-B130-4B52-B683-B1F7ED21C312}"/>
          </ac:grpSpMkLst>
        </pc:grpChg>
        <pc:grpChg chg="del mod">
          <ac:chgData name="呂仁園" userId="eef67f80-1e14-4c90-a22b-aad4575b3ef9" providerId="ADAL" clId="{FC75A137-0438-4E64-A2F8-CF022979D0B8}" dt="2020-06-19T01:27:04.237" v="658"/>
          <ac:grpSpMkLst>
            <pc:docMk/>
            <pc:sldMk cId="3849040701" sldId="390"/>
            <ac:grpSpMk id="289" creationId="{68E8AD53-3618-4FC3-83B9-4A2D12FE668F}"/>
          </ac:grpSpMkLst>
        </pc:grpChg>
        <pc:grpChg chg="del mod">
          <ac:chgData name="呂仁園" userId="eef67f80-1e14-4c90-a22b-aad4575b3ef9" providerId="ADAL" clId="{FC75A137-0438-4E64-A2F8-CF022979D0B8}" dt="2020-06-19T01:27:10.377" v="667"/>
          <ac:grpSpMkLst>
            <pc:docMk/>
            <pc:sldMk cId="3849040701" sldId="390"/>
            <ac:grpSpMk id="309" creationId="{098B9C0A-F996-48E9-A032-12C7115855A1}"/>
          </ac:grpSpMkLst>
        </pc:grpChg>
        <pc:grpChg chg="del mod">
          <ac:chgData name="呂仁園" userId="eef67f80-1e14-4c90-a22b-aad4575b3ef9" providerId="ADAL" clId="{FC75A137-0438-4E64-A2F8-CF022979D0B8}" dt="2020-06-19T01:27:10.377" v="667"/>
          <ac:grpSpMkLst>
            <pc:docMk/>
            <pc:sldMk cId="3849040701" sldId="390"/>
            <ac:grpSpMk id="318" creationId="{05B689A2-FADC-407B-A299-B95E9BDB3BF0}"/>
          </ac:grpSpMkLst>
        </pc:grpChg>
        <pc:grpChg chg="del mod">
          <ac:chgData name="呂仁園" userId="eef67f80-1e14-4c90-a22b-aad4575b3ef9" providerId="ADAL" clId="{FC75A137-0438-4E64-A2F8-CF022979D0B8}" dt="2020-06-19T01:27:13.667" v="670"/>
          <ac:grpSpMkLst>
            <pc:docMk/>
            <pc:sldMk cId="3849040701" sldId="390"/>
            <ac:grpSpMk id="319" creationId="{62671519-1D85-4A94-BB70-F94C72B0DD25}"/>
          </ac:grpSpMkLst>
        </pc:grpChg>
        <pc:grpChg chg="del mod">
          <ac:chgData name="呂仁園" userId="eef67f80-1e14-4c90-a22b-aad4575b3ef9" providerId="ADAL" clId="{FC75A137-0438-4E64-A2F8-CF022979D0B8}" dt="2020-06-19T01:28:34.643" v="696"/>
          <ac:grpSpMkLst>
            <pc:docMk/>
            <pc:sldMk cId="3849040701" sldId="390"/>
            <ac:grpSpMk id="322" creationId="{750902C9-05C2-444C-ADA3-FD8E36F0468B}"/>
          </ac:grpSpMkLst>
        </pc:grpChg>
        <pc:grpChg chg="del mod">
          <ac:chgData name="呂仁園" userId="eef67f80-1e14-4c90-a22b-aad4575b3ef9" providerId="ADAL" clId="{FC75A137-0438-4E64-A2F8-CF022979D0B8}" dt="2020-06-19T01:27:27.111" v="678"/>
          <ac:grpSpMkLst>
            <pc:docMk/>
            <pc:sldMk cId="3849040701" sldId="390"/>
            <ac:grpSpMk id="326" creationId="{CB8052F9-90BF-4E07-AA55-013227B50DF4}"/>
          </ac:grpSpMkLst>
        </pc:grpChg>
        <pc:grpChg chg="del mod">
          <ac:chgData name="呂仁園" userId="eef67f80-1e14-4c90-a22b-aad4575b3ef9" providerId="ADAL" clId="{FC75A137-0438-4E64-A2F8-CF022979D0B8}" dt="2020-06-19T01:28:34.643" v="696"/>
          <ac:grpSpMkLst>
            <pc:docMk/>
            <pc:sldMk cId="3849040701" sldId="390"/>
            <ac:grpSpMk id="330" creationId="{8BF15FBA-46C9-4143-9892-7E607A52A894}"/>
          </ac:grpSpMkLst>
        </pc:grpChg>
        <pc:grpChg chg="del mod">
          <ac:chgData name="呂仁園" userId="eef67f80-1e14-4c90-a22b-aad4575b3ef9" providerId="ADAL" clId="{FC75A137-0438-4E64-A2F8-CF022979D0B8}" dt="2020-06-19T01:28:34.643" v="696"/>
          <ac:grpSpMkLst>
            <pc:docMk/>
            <pc:sldMk cId="3849040701" sldId="390"/>
            <ac:grpSpMk id="334" creationId="{506E1DD1-0CE3-4DBA-82C0-3BBB558D3D0A}"/>
          </ac:grpSpMkLst>
        </pc:grpChg>
        <pc:grpChg chg="del mod">
          <ac:chgData name="呂仁園" userId="eef67f80-1e14-4c90-a22b-aad4575b3ef9" providerId="ADAL" clId="{FC75A137-0438-4E64-A2F8-CF022979D0B8}" dt="2020-06-19T01:28:34.643" v="696"/>
          <ac:grpSpMkLst>
            <pc:docMk/>
            <pc:sldMk cId="3849040701" sldId="390"/>
            <ac:grpSpMk id="338" creationId="{B1F88AFC-AC8C-4765-AC77-AA6FABDCD61A}"/>
          </ac:grpSpMkLst>
        </pc:grpChg>
        <pc:grpChg chg="del mod">
          <ac:chgData name="呂仁園" userId="eef67f80-1e14-4c90-a22b-aad4575b3ef9" providerId="ADAL" clId="{FC75A137-0438-4E64-A2F8-CF022979D0B8}" dt="2020-06-19T01:28:42.342" v="703"/>
          <ac:grpSpMkLst>
            <pc:docMk/>
            <pc:sldMk cId="3849040701" sldId="390"/>
            <ac:grpSpMk id="348" creationId="{AEEAB3C4-FA69-4A30-B6F7-5DBDD6EDFF94}"/>
          </ac:grpSpMkLst>
        </pc:grpChg>
        <pc:grpChg chg="del mod">
          <ac:chgData name="呂仁園" userId="eef67f80-1e14-4c90-a22b-aad4575b3ef9" providerId="ADAL" clId="{FC75A137-0438-4E64-A2F8-CF022979D0B8}" dt="2020-06-19T01:28:42.342" v="703"/>
          <ac:grpSpMkLst>
            <pc:docMk/>
            <pc:sldMk cId="3849040701" sldId="390"/>
            <ac:grpSpMk id="353" creationId="{F9D0625F-0CAA-4B58-B10A-9F9E834FFE9D}"/>
          </ac:grpSpMkLst>
        </pc:grpChg>
        <pc:grpChg chg="del mod">
          <ac:chgData name="呂仁園" userId="eef67f80-1e14-4c90-a22b-aad4575b3ef9" providerId="ADAL" clId="{FC75A137-0438-4E64-A2F8-CF022979D0B8}" dt="2020-06-19T01:28:46.731" v="712"/>
          <ac:grpSpMkLst>
            <pc:docMk/>
            <pc:sldMk cId="3849040701" sldId="390"/>
            <ac:grpSpMk id="355" creationId="{82653110-4DBA-405E-86F3-5660527F43D8}"/>
          </ac:grpSpMkLst>
        </pc:grpChg>
        <pc:grpChg chg="mod">
          <ac:chgData name="呂仁園" userId="eef67f80-1e14-4c90-a22b-aad4575b3ef9" providerId="ADAL" clId="{FC75A137-0438-4E64-A2F8-CF022979D0B8}" dt="2020-06-19T01:28:46.731" v="712"/>
          <ac:grpSpMkLst>
            <pc:docMk/>
            <pc:sldMk cId="3849040701" sldId="390"/>
            <ac:grpSpMk id="364" creationId="{9BEF11EF-4B13-4500-8C76-49BD6F62120D}"/>
          </ac:grpSpMkLst>
        </pc:grpChg>
        <pc:grpChg chg="mod">
          <ac:chgData name="呂仁園" userId="eef67f80-1e14-4c90-a22b-aad4575b3ef9" providerId="ADAL" clId="{FC75A137-0438-4E64-A2F8-CF022979D0B8}" dt="2020-06-19T01:28:52.308" v="718"/>
          <ac:grpSpMkLst>
            <pc:docMk/>
            <pc:sldMk cId="3849040701" sldId="390"/>
            <ac:grpSpMk id="370" creationId="{9AF4EFD8-7982-4871-8B67-3ED2698D77DF}"/>
          </ac:grpSpMkLst>
        </pc:grpChg>
        <pc:grpChg chg="mod">
          <ac:chgData name="呂仁園" userId="eef67f80-1e14-4c90-a22b-aad4575b3ef9" providerId="ADAL" clId="{FC75A137-0438-4E64-A2F8-CF022979D0B8}" dt="2020-06-19T01:29:01.955" v="733"/>
          <ac:grpSpMkLst>
            <pc:docMk/>
            <pc:sldMk cId="3849040701" sldId="390"/>
            <ac:grpSpMk id="385" creationId="{0E344BE7-D185-453B-B899-9613C1F34328}"/>
          </ac:grpSpMkLst>
        </pc:grpChg>
        <pc:grpChg chg="mod">
          <ac:chgData name="呂仁園" userId="eef67f80-1e14-4c90-a22b-aad4575b3ef9" providerId="ADAL" clId="{FC75A137-0438-4E64-A2F8-CF022979D0B8}" dt="2020-06-19T01:29:14.242" v="764"/>
          <ac:grpSpMkLst>
            <pc:docMk/>
            <pc:sldMk cId="3849040701" sldId="390"/>
            <ac:grpSpMk id="416" creationId="{FECA615C-0B2B-4385-AC36-53EB97AC72B4}"/>
          </ac:grpSpMkLst>
        </pc:grpChg>
        <pc:grpChg chg="mod">
          <ac:chgData name="呂仁園" userId="eef67f80-1e14-4c90-a22b-aad4575b3ef9" providerId="ADAL" clId="{FC75A137-0438-4E64-A2F8-CF022979D0B8}" dt="2020-06-19T01:29:14.242" v="764"/>
          <ac:grpSpMkLst>
            <pc:docMk/>
            <pc:sldMk cId="3849040701" sldId="390"/>
            <ac:grpSpMk id="417" creationId="{D2B3419F-65A3-4A66-9ADE-CF8BB4A9DB51}"/>
          </ac:grpSpMkLst>
        </pc:grpChg>
        <pc:grpChg chg="mod">
          <ac:chgData name="呂仁園" userId="eef67f80-1e14-4c90-a22b-aad4575b3ef9" providerId="ADAL" clId="{FC75A137-0438-4E64-A2F8-CF022979D0B8}" dt="2020-06-19T01:29:26.793" v="796"/>
          <ac:grpSpMkLst>
            <pc:docMk/>
            <pc:sldMk cId="3849040701" sldId="390"/>
            <ac:grpSpMk id="449" creationId="{7F551E53-E3DC-4A43-992A-A057E06C0460}"/>
          </ac:grpSpMkLst>
        </pc:grpChg>
        <pc:grpChg chg="mod">
          <ac:chgData name="呂仁園" userId="eef67f80-1e14-4c90-a22b-aad4575b3ef9" providerId="ADAL" clId="{FC75A137-0438-4E64-A2F8-CF022979D0B8}" dt="2020-06-19T01:29:26.793" v="796"/>
          <ac:grpSpMkLst>
            <pc:docMk/>
            <pc:sldMk cId="3849040701" sldId="390"/>
            <ac:grpSpMk id="450" creationId="{4D8FAE3E-03D4-4D73-B43B-67BE65B54679}"/>
          </ac:grpSpMkLst>
        </pc:grpChg>
        <pc:grpChg chg="mod">
          <ac:chgData name="呂仁園" userId="eef67f80-1e14-4c90-a22b-aad4575b3ef9" providerId="ADAL" clId="{FC75A137-0438-4E64-A2F8-CF022979D0B8}" dt="2020-06-19T01:29:49.259" v="809"/>
          <ac:grpSpMkLst>
            <pc:docMk/>
            <pc:sldMk cId="3849040701" sldId="390"/>
            <ac:grpSpMk id="463" creationId="{BBCCCA67-B129-4A58-8E9A-8521840D088A}"/>
          </ac:grpSpMkLst>
        </pc:grpChg>
        <pc:grpChg chg="mod">
          <ac:chgData name="呂仁園" userId="eef67f80-1e14-4c90-a22b-aad4575b3ef9" providerId="ADAL" clId="{FC75A137-0438-4E64-A2F8-CF022979D0B8}" dt="2020-06-19T01:29:49.259" v="809"/>
          <ac:grpSpMkLst>
            <pc:docMk/>
            <pc:sldMk cId="3849040701" sldId="390"/>
            <ac:grpSpMk id="464" creationId="{60E06601-6CF9-46B3-ACA3-108EE598A8B0}"/>
          </ac:grpSpMkLst>
        </pc:grpChg>
        <pc:grpChg chg="mod">
          <ac:chgData name="呂仁園" userId="eef67f80-1e14-4c90-a22b-aad4575b3ef9" providerId="ADAL" clId="{FC75A137-0438-4E64-A2F8-CF022979D0B8}" dt="2020-06-19T01:30:12.926" v="867"/>
          <ac:grpSpMkLst>
            <pc:docMk/>
            <pc:sldMk cId="3849040701" sldId="390"/>
            <ac:grpSpMk id="522" creationId="{B15376BC-B999-447B-B0A2-F6730163FB10}"/>
          </ac:grpSpMkLst>
        </pc:grpChg>
        <pc:grpChg chg="mod">
          <ac:chgData name="呂仁園" userId="eef67f80-1e14-4c90-a22b-aad4575b3ef9" providerId="ADAL" clId="{FC75A137-0438-4E64-A2F8-CF022979D0B8}" dt="2020-06-19T01:30:12.926" v="867"/>
          <ac:grpSpMkLst>
            <pc:docMk/>
            <pc:sldMk cId="3849040701" sldId="390"/>
            <ac:grpSpMk id="523" creationId="{8E6C21BC-9154-4D41-AD84-28E92AB7A783}"/>
          </ac:grpSpMkLst>
        </pc:grpChg>
        <pc:grpChg chg="mod">
          <ac:chgData name="呂仁園" userId="eef67f80-1e14-4c90-a22b-aad4575b3ef9" providerId="ADAL" clId="{FC75A137-0438-4E64-A2F8-CF022979D0B8}" dt="2020-06-19T01:30:12.926" v="867"/>
          <ac:grpSpMkLst>
            <pc:docMk/>
            <pc:sldMk cId="3849040701" sldId="390"/>
            <ac:grpSpMk id="524" creationId="{64A9B8E3-BB64-44A5-87FD-7E4A4B2CD58C}"/>
          </ac:grpSpMkLst>
        </pc:grpChg>
        <pc:grpChg chg="mod">
          <ac:chgData name="呂仁園" userId="eef67f80-1e14-4c90-a22b-aad4575b3ef9" providerId="ADAL" clId="{FC75A137-0438-4E64-A2F8-CF022979D0B8}" dt="2020-06-19T01:30:12.926" v="867"/>
          <ac:grpSpMkLst>
            <pc:docMk/>
            <pc:sldMk cId="3849040701" sldId="390"/>
            <ac:grpSpMk id="525" creationId="{11566F96-C905-41D2-8F3A-FC9518B9D8CC}"/>
          </ac:grpSpMkLst>
        </pc:grpChg>
        <pc:inkChg chg="add mod">
          <ac:chgData name="呂仁園" userId="eef67f80-1e14-4c90-a22b-aad4575b3ef9" providerId="ADAL" clId="{FC75A137-0438-4E64-A2F8-CF022979D0B8}" dt="2020-06-19T01:17:01.384" v="378"/>
          <ac:inkMkLst>
            <pc:docMk/>
            <pc:sldMk cId="3849040701" sldId="390"/>
            <ac:inkMk id="6" creationId="{752008FF-493B-4FCF-B425-51CD967D4962}"/>
          </ac:inkMkLst>
        </pc:inkChg>
        <pc:inkChg chg="add mod">
          <ac:chgData name="呂仁園" userId="eef67f80-1e14-4c90-a22b-aad4575b3ef9" providerId="ADAL" clId="{FC75A137-0438-4E64-A2F8-CF022979D0B8}" dt="2020-06-19T01:17:01.384" v="378"/>
          <ac:inkMkLst>
            <pc:docMk/>
            <pc:sldMk cId="3849040701" sldId="390"/>
            <ac:inkMk id="7" creationId="{0C78F76E-3C7C-400C-B931-7744D28CDE68}"/>
          </ac:inkMkLst>
        </pc:inkChg>
        <pc:inkChg chg="add mod">
          <ac:chgData name="呂仁園" userId="eef67f80-1e14-4c90-a22b-aad4575b3ef9" providerId="ADAL" clId="{FC75A137-0438-4E64-A2F8-CF022979D0B8}" dt="2020-06-19T01:17:01.384" v="378"/>
          <ac:inkMkLst>
            <pc:docMk/>
            <pc:sldMk cId="3849040701" sldId="390"/>
            <ac:inkMk id="8" creationId="{7B84ED3A-F043-4D6C-9D96-2A70DCCDD9E8}"/>
          </ac:inkMkLst>
        </pc:inkChg>
        <pc:inkChg chg="add mod">
          <ac:chgData name="呂仁園" userId="eef67f80-1e14-4c90-a22b-aad4575b3ef9" providerId="ADAL" clId="{FC75A137-0438-4E64-A2F8-CF022979D0B8}" dt="2020-06-19T01:17:01.384" v="378"/>
          <ac:inkMkLst>
            <pc:docMk/>
            <pc:sldMk cId="3849040701" sldId="390"/>
            <ac:inkMk id="9" creationId="{895ECC8E-6030-417F-B73F-22E1965B9285}"/>
          </ac:inkMkLst>
        </pc:inkChg>
        <pc:inkChg chg="add mod">
          <ac:chgData name="呂仁園" userId="eef67f80-1e14-4c90-a22b-aad4575b3ef9" providerId="ADAL" clId="{FC75A137-0438-4E64-A2F8-CF022979D0B8}" dt="2020-06-19T01:17:01.384" v="378"/>
          <ac:inkMkLst>
            <pc:docMk/>
            <pc:sldMk cId="3849040701" sldId="390"/>
            <ac:inkMk id="10" creationId="{DE4289C9-C48C-4A93-8804-768F8D04785A}"/>
          </ac:inkMkLst>
        </pc:inkChg>
        <pc:inkChg chg="add mod">
          <ac:chgData name="呂仁園" userId="eef67f80-1e14-4c90-a22b-aad4575b3ef9" providerId="ADAL" clId="{FC75A137-0438-4E64-A2F8-CF022979D0B8}" dt="2020-06-19T01:17:01.384" v="378"/>
          <ac:inkMkLst>
            <pc:docMk/>
            <pc:sldMk cId="3849040701" sldId="390"/>
            <ac:inkMk id="11" creationId="{F60FAF8F-853C-4FDC-BA95-41F583DD7817}"/>
          </ac:inkMkLst>
        </pc:inkChg>
        <pc:inkChg chg="add del">
          <ac:chgData name="呂仁園" userId="eef67f80-1e14-4c90-a22b-aad4575b3ef9" providerId="ADAL" clId="{FC75A137-0438-4E64-A2F8-CF022979D0B8}" dt="2020-06-19T01:17:04.690" v="379" actId="478"/>
          <ac:inkMkLst>
            <pc:docMk/>
            <pc:sldMk cId="3849040701" sldId="390"/>
            <ac:inkMk id="12" creationId="{CC5628A6-D405-443D-9A2C-22B54D62E7E6}"/>
          </ac:inkMkLst>
        </pc:inkChg>
        <pc:inkChg chg="add mod">
          <ac:chgData name="呂仁園" userId="eef67f80-1e14-4c90-a22b-aad4575b3ef9" providerId="ADAL" clId="{FC75A137-0438-4E64-A2F8-CF022979D0B8}" dt="2020-06-19T01:17:09.305" v="384"/>
          <ac:inkMkLst>
            <pc:docMk/>
            <pc:sldMk cId="3849040701" sldId="390"/>
            <ac:inkMk id="14" creationId="{39EE455C-162C-4004-8896-F9658E11E6CD}"/>
          </ac:inkMkLst>
        </pc:inkChg>
        <pc:inkChg chg="add mod">
          <ac:chgData name="呂仁園" userId="eef67f80-1e14-4c90-a22b-aad4575b3ef9" providerId="ADAL" clId="{FC75A137-0438-4E64-A2F8-CF022979D0B8}" dt="2020-06-19T01:17:09.305" v="384"/>
          <ac:inkMkLst>
            <pc:docMk/>
            <pc:sldMk cId="3849040701" sldId="390"/>
            <ac:inkMk id="15" creationId="{D54AF218-6F62-43C8-B02E-B45DCC42C262}"/>
          </ac:inkMkLst>
        </pc:inkChg>
        <pc:inkChg chg="add mod">
          <ac:chgData name="呂仁園" userId="eef67f80-1e14-4c90-a22b-aad4575b3ef9" providerId="ADAL" clId="{FC75A137-0438-4E64-A2F8-CF022979D0B8}" dt="2020-06-19T01:17:09.305" v="384"/>
          <ac:inkMkLst>
            <pc:docMk/>
            <pc:sldMk cId="3849040701" sldId="390"/>
            <ac:inkMk id="16" creationId="{E4006BA6-7F6C-4971-9CB3-850E1283F306}"/>
          </ac:inkMkLst>
        </pc:inkChg>
        <pc:inkChg chg="add mod">
          <ac:chgData name="呂仁園" userId="eef67f80-1e14-4c90-a22b-aad4575b3ef9" providerId="ADAL" clId="{FC75A137-0438-4E64-A2F8-CF022979D0B8}" dt="2020-06-19T01:17:09.305" v="384"/>
          <ac:inkMkLst>
            <pc:docMk/>
            <pc:sldMk cId="3849040701" sldId="390"/>
            <ac:inkMk id="17" creationId="{6D0D8A59-9783-4043-9D3F-A4B8BE227D4E}"/>
          </ac:inkMkLst>
        </pc:inkChg>
        <pc:inkChg chg="add">
          <ac:chgData name="呂仁園" userId="eef67f80-1e14-4c90-a22b-aad4575b3ef9" providerId="ADAL" clId="{FC75A137-0438-4E64-A2F8-CF022979D0B8}" dt="2020-06-19T01:17:09.625" v="385" actId="9405"/>
          <ac:inkMkLst>
            <pc:docMk/>
            <pc:sldMk cId="3849040701" sldId="390"/>
            <ac:inkMk id="19" creationId="{378398DB-5FCC-4A30-B466-55ECA04D494D}"/>
          </ac:inkMkLst>
        </pc:inkChg>
        <pc:inkChg chg="add">
          <ac:chgData name="呂仁園" userId="eef67f80-1e14-4c90-a22b-aad4575b3ef9" providerId="ADAL" clId="{FC75A137-0438-4E64-A2F8-CF022979D0B8}" dt="2020-06-19T01:17:10.491" v="386" actId="9405"/>
          <ac:inkMkLst>
            <pc:docMk/>
            <pc:sldMk cId="3849040701" sldId="390"/>
            <ac:inkMk id="20" creationId="{9DC9C3F8-F41E-4787-88F7-372FF4174C93}"/>
          </ac:inkMkLst>
        </pc:inkChg>
        <pc:inkChg chg="add mod">
          <ac:chgData name="呂仁園" userId="eef67f80-1e14-4c90-a22b-aad4575b3ef9" providerId="ADAL" clId="{FC75A137-0438-4E64-A2F8-CF022979D0B8}" dt="2020-06-19T01:17:20.232" v="393"/>
          <ac:inkMkLst>
            <pc:docMk/>
            <pc:sldMk cId="3849040701" sldId="390"/>
            <ac:inkMk id="21" creationId="{213F6CCB-7D8E-4A0C-BA47-85385E1AA8F2}"/>
          </ac:inkMkLst>
        </pc:inkChg>
        <pc:inkChg chg="add mod">
          <ac:chgData name="呂仁園" userId="eef67f80-1e14-4c90-a22b-aad4575b3ef9" providerId="ADAL" clId="{FC75A137-0438-4E64-A2F8-CF022979D0B8}" dt="2020-06-19T01:17:20.232" v="393"/>
          <ac:inkMkLst>
            <pc:docMk/>
            <pc:sldMk cId="3849040701" sldId="390"/>
            <ac:inkMk id="22" creationId="{72190C71-3555-4943-A747-9C054FA91088}"/>
          </ac:inkMkLst>
        </pc:inkChg>
        <pc:inkChg chg="add mod">
          <ac:chgData name="呂仁園" userId="eef67f80-1e14-4c90-a22b-aad4575b3ef9" providerId="ADAL" clId="{FC75A137-0438-4E64-A2F8-CF022979D0B8}" dt="2020-06-19T01:17:20.232" v="393"/>
          <ac:inkMkLst>
            <pc:docMk/>
            <pc:sldMk cId="3849040701" sldId="390"/>
            <ac:inkMk id="23" creationId="{A437B2C0-6B51-412E-9B65-C65C2DCCAA06}"/>
          </ac:inkMkLst>
        </pc:inkChg>
        <pc:inkChg chg="add mod">
          <ac:chgData name="呂仁園" userId="eef67f80-1e14-4c90-a22b-aad4575b3ef9" providerId="ADAL" clId="{FC75A137-0438-4E64-A2F8-CF022979D0B8}" dt="2020-06-19T01:17:20.232" v="393"/>
          <ac:inkMkLst>
            <pc:docMk/>
            <pc:sldMk cId="3849040701" sldId="390"/>
            <ac:inkMk id="24" creationId="{E9F7F442-6E13-446C-89B9-DF90B150DE98}"/>
          </ac:inkMkLst>
        </pc:inkChg>
        <pc:inkChg chg="add mod">
          <ac:chgData name="呂仁園" userId="eef67f80-1e14-4c90-a22b-aad4575b3ef9" providerId="ADAL" clId="{FC75A137-0438-4E64-A2F8-CF022979D0B8}" dt="2020-06-19T01:17:20.232" v="393"/>
          <ac:inkMkLst>
            <pc:docMk/>
            <pc:sldMk cId="3849040701" sldId="390"/>
            <ac:inkMk id="25" creationId="{EEC6EFB7-0B0B-44AF-A94C-0E3C1ABA8BDC}"/>
          </ac:inkMkLst>
        </pc:inkChg>
        <pc:inkChg chg="add mod">
          <ac:chgData name="呂仁園" userId="eef67f80-1e14-4c90-a22b-aad4575b3ef9" providerId="ADAL" clId="{FC75A137-0438-4E64-A2F8-CF022979D0B8}" dt="2020-06-19T01:17:20.232" v="393"/>
          <ac:inkMkLst>
            <pc:docMk/>
            <pc:sldMk cId="3849040701" sldId="390"/>
            <ac:inkMk id="26" creationId="{19AD69AE-DB98-4CF2-976E-A5C489B2EEA9}"/>
          </ac:inkMkLst>
        </pc:inkChg>
        <pc:inkChg chg="add mod">
          <ac:chgData name="呂仁園" userId="eef67f80-1e14-4c90-a22b-aad4575b3ef9" providerId="ADAL" clId="{FC75A137-0438-4E64-A2F8-CF022979D0B8}" dt="2020-06-19T01:17:28.432" v="406"/>
          <ac:inkMkLst>
            <pc:docMk/>
            <pc:sldMk cId="3849040701" sldId="390"/>
            <ac:inkMk id="28" creationId="{C2EEBD66-3196-4994-8497-AF1B1AC98778}"/>
          </ac:inkMkLst>
        </pc:inkChg>
        <pc:inkChg chg="add mod">
          <ac:chgData name="呂仁園" userId="eef67f80-1e14-4c90-a22b-aad4575b3ef9" providerId="ADAL" clId="{FC75A137-0438-4E64-A2F8-CF022979D0B8}" dt="2020-06-19T01:17:28.432" v="406"/>
          <ac:inkMkLst>
            <pc:docMk/>
            <pc:sldMk cId="3849040701" sldId="390"/>
            <ac:inkMk id="29" creationId="{76A32404-6FD0-4203-B93E-B82B77BF4D0B}"/>
          </ac:inkMkLst>
        </pc:inkChg>
        <pc:inkChg chg="add mod">
          <ac:chgData name="呂仁園" userId="eef67f80-1e14-4c90-a22b-aad4575b3ef9" providerId="ADAL" clId="{FC75A137-0438-4E64-A2F8-CF022979D0B8}" dt="2020-06-19T01:17:28.432" v="406"/>
          <ac:inkMkLst>
            <pc:docMk/>
            <pc:sldMk cId="3849040701" sldId="390"/>
            <ac:inkMk id="30" creationId="{BF12BDE6-9B34-4028-9F5F-A6872E57373E}"/>
          </ac:inkMkLst>
        </pc:inkChg>
        <pc:inkChg chg="add mod">
          <ac:chgData name="呂仁園" userId="eef67f80-1e14-4c90-a22b-aad4575b3ef9" providerId="ADAL" clId="{FC75A137-0438-4E64-A2F8-CF022979D0B8}" dt="2020-06-19T01:17:28.432" v="406"/>
          <ac:inkMkLst>
            <pc:docMk/>
            <pc:sldMk cId="3849040701" sldId="390"/>
            <ac:inkMk id="31" creationId="{39A2D7D9-08B4-4E41-9A51-8FC550874DB9}"/>
          </ac:inkMkLst>
        </pc:inkChg>
        <pc:inkChg chg="add mod">
          <ac:chgData name="呂仁園" userId="eef67f80-1e14-4c90-a22b-aad4575b3ef9" providerId="ADAL" clId="{FC75A137-0438-4E64-A2F8-CF022979D0B8}" dt="2020-06-19T01:17:28.432" v="406"/>
          <ac:inkMkLst>
            <pc:docMk/>
            <pc:sldMk cId="3849040701" sldId="390"/>
            <ac:inkMk id="32" creationId="{1419A77B-C355-48FE-A9A1-532626160969}"/>
          </ac:inkMkLst>
        </pc:inkChg>
        <pc:inkChg chg="add mod">
          <ac:chgData name="呂仁園" userId="eef67f80-1e14-4c90-a22b-aad4575b3ef9" providerId="ADAL" clId="{FC75A137-0438-4E64-A2F8-CF022979D0B8}" dt="2020-06-19T01:17:28.432" v="406"/>
          <ac:inkMkLst>
            <pc:docMk/>
            <pc:sldMk cId="3849040701" sldId="390"/>
            <ac:inkMk id="33" creationId="{6054315E-6A25-4F46-9BF8-6E89D0FC6B39}"/>
          </ac:inkMkLst>
        </pc:inkChg>
        <pc:inkChg chg="add mod">
          <ac:chgData name="呂仁園" userId="eef67f80-1e14-4c90-a22b-aad4575b3ef9" providerId="ADAL" clId="{FC75A137-0438-4E64-A2F8-CF022979D0B8}" dt="2020-06-19T01:17:28.432" v="406"/>
          <ac:inkMkLst>
            <pc:docMk/>
            <pc:sldMk cId="3849040701" sldId="390"/>
            <ac:inkMk id="34" creationId="{16B74D71-B515-461F-AE94-E2C5C481AF09}"/>
          </ac:inkMkLst>
        </pc:inkChg>
        <pc:inkChg chg="add mod">
          <ac:chgData name="呂仁園" userId="eef67f80-1e14-4c90-a22b-aad4575b3ef9" providerId="ADAL" clId="{FC75A137-0438-4E64-A2F8-CF022979D0B8}" dt="2020-06-19T01:17:28.432" v="406"/>
          <ac:inkMkLst>
            <pc:docMk/>
            <pc:sldMk cId="3849040701" sldId="390"/>
            <ac:inkMk id="35" creationId="{BA1D89EC-04D2-44E0-A8F4-4E557894F1D0}"/>
          </ac:inkMkLst>
        </pc:inkChg>
        <pc:inkChg chg="add mod">
          <ac:chgData name="呂仁園" userId="eef67f80-1e14-4c90-a22b-aad4575b3ef9" providerId="ADAL" clId="{FC75A137-0438-4E64-A2F8-CF022979D0B8}" dt="2020-06-19T01:17:28.432" v="406"/>
          <ac:inkMkLst>
            <pc:docMk/>
            <pc:sldMk cId="3849040701" sldId="390"/>
            <ac:inkMk id="36" creationId="{1703B32F-F19D-4636-967C-3A5AED20B96E}"/>
          </ac:inkMkLst>
        </pc:inkChg>
        <pc:inkChg chg="add mod">
          <ac:chgData name="呂仁園" userId="eef67f80-1e14-4c90-a22b-aad4575b3ef9" providerId="ADAL" clId="{FC75A137-0438-4E64-A2F8-CF022979D0B8}" dt="2020-06-19T01:17:28.432" v="406"/>
          <ac:inkMkLst>
            <pc:docMk/>
            <pc:sldMk cId="3849040701" sldId="390"/>
            <ac:inkMk id="37" creationId="{4045417E-1409-4EBF-A131-19B836D9F403}"/>
          </ac:inkMkLst>
        </pc:inkChg>
        <pc:inkChg chg="add mod">
          <ac:chgData name="呂仁園" userId="eef67f80-1e14-4c90-a22b-aad4575b3ef9" providerId="ADAL" clId="{FC75A137-0438-4E64-A2F8-CF022979D0B8}" dt="2020-06-19T01:17:28.432" v="406"/>
          <ac:inkMkLst>
            <pc:docMk/>
            <pc:sldMk cId="3849040701" sldId="390"/>
            <ac:inkMk id="38" creationId="{114BB716-29E3-4A54-BF76-3435B896089A}"/>
          </ac:inkMkLst>
        </pc:inkChg>
        <pc:inkChg chg="add mod">
          <ac:chgData name="呂仁園" userId="eef67f80-1e14-4c90-a22b-aad4575b3ef9" providerId="ADAL" clId="{FC75A137-0438-4E64-A2F8-CF022979D0B8}" dt="2020-06-19T01:17:28.432" v="406"/>
          <ac:inkMkLst>
            <pc:docMk/>
            <pc:sldMk cId="3849040701" sldId="390"/>
            <ac:inkMk id="39" creationId="{D2A51FA0-1F3B-4E96-9294-38635338F448}"/>
          </ac:inkMkLst>
        </pc:inkChg>
        <pc:inkChg chg="add mod">
          <ac:chgData name="呂仁園" userId="eef67f80-1e14-4c90-a22b-aad4575b3ef9" providerId="ADAL" clId="{FC75A137-0438-4E64-A2F8-CF022979D0B8}" dt="2020-06-19T01:17:39.015" v="413"/>
          <ac:inkMkLst>
            <pc:docMk/>
            <pc:sldMk cId="3849040701" sldId="390"/>
            <ac:inkMk id="42" creationId="{708E9584-D9EA-4074-8E2B-D07F007D349C}"/>
          </ac:inkMkLst>
        </pc:inkChg>
        <pc:inkChg chg="add mod">
          <ac:chgData name="呂仁園" userId="eef67f80-1e14-4c90-a22b-aad4575b3ef9" providerId="ADAL" clId="{FC75A137-0438-4E64-A2F8-CF022979D0B8}" dt="2020-06-19T01:17:39.015" v="413"/>
          <ac:inkMkLst>
            <pc:docMk/>
            <pc:sldMk cId="3849040701" sldId="390"/>
            <ac:inkMk id="43" creationId="{EC8B9ED7-C093-482D-97C4-BF3289C4A64E}"/>
          </ac:inkMkLst>
        </pc:inkChg>
        <pc:inkChg chg="add mod">
          <ac:chgData name="呂仁園" userId="eef67f80-1e14-4c90-a22b-aad4575b3ef9" providerId="ADAL" clId="{FC75A137-0438-4E64-A2F8-CF022979D0B8}" dt="2020-06-19T01:17:39.015" v="413"/>
          <ac:inkMkLst>
            <pc:docMk/>
            <pc:sldMk cId="3849040701" sldId="390"/>
            <ac:inkMk id="44" creationId="{00D7E312-52CD-4D98-BFBF-EFCC56A5FAE8}"/>
          </ac:inkMkLst>
        </pc:inkChg>
        <pc:inkChg chg="add mod">
          <ac:chgData name="呂仁園" userId="eef67f80-1e14-4c90-a22b-aad4575b3ef9" providerId="ADAL" clId="{FC75A137-0438-4E64-A2F8-CF022979D0B8}" dt="2020-06-19T01:17:39.015" v="413"/>
          <ac:inkMkLst>
            <pc:docMk/>
            <pc:sldMk cId="3849040701" sldId="390"/>
            <ac:inkMk id="45" creationId="{2DCF3E77-317A-4DBC-94B4-3AA1FE0DF268}"/>
          </ac:inkMkLst>
        </pc:inkChg>
        <pc:inkChg chg="add mod">
          <ac:chgData name="呂仁園" userId="eef67f80-1e14-4c90-a22b-aad4575b3ef9" providerId="ADAL" clId="{FC75A137-0438-4E64-A2F8-CF022979D0B8}" dt="2020-06-19T01:17:39.015" v="413"/>
          <ac:inkMkLst>
            <pc:docMk/>
            <pc:sldMk cId="3849040701" sldId="390"/>
            <ac:inkMk id="46" creationId="{5B54AE06-F5A9-484D-94EB-F0F22F60724F}"/>
          </ac:inkMkLst>
        </pc:inkChg>
        <pc:inkChg chg="add mod">
          <ac:chgData name="呂仁園" userId="eef67f80-1e14-4c90-a22b-aad4575b3ef9" providerId="ADAL" clId="{FC75A137-0438-4E64-A2F8-CF022979D0B8}" dt="2020-06-19T01:17:39.015" v="413"/>
          <ac:inkMkLst>
            <pc:docMk/>
            <pc:sldMk cId="3849040701" sldId="390"/>
            <ac:inkMk id="47" creationId="{F1F3D4C2-25E8-40C6-B721-4666FF5630D4}"/>
          </ac:inkMkLst>
        </pc:inkChg>
        <pc:inkChg chg="add mod">
          <ac:chgData name="呂仁園" userId="eef67f80-1e14-4c90-a22b-aad4575b3ef9" providerId="ADAL" clId="{FC75A137-0438-4E64-A2F8-CF022979D0B8}" dt="2020-06-19T01:18:08.607" v="430"/>
          <ac:inkMkLst>
            <pc:docMk/>
            <pc:sldMk cId="3849040701" sldId="390"/>
            <ac:inkMk id="49" creationId="{8E977366-2851-40F9-A05F-2953A5AAA4BE}"/>
          </ac:inkMkLst>
        </pc:inkChg>
        <pc:inkChg chg="add mod">
          <ac:chgData name="呂仁園" userId="eef67f80-1e14-4c90-a22b-aad4575b3ef9" providerId="ADAL" clId="{FC75A137-0438-4E64-A2F8-CF022979D0B8}" dt="2020-06-19T01:18:08.607" v="430"/>
          <ac:inkMkLst>
            <pc:docMk/>
            <pc:sldMk cId="3849040701" sldId="390"/>
            <ac:inkMk id="50" creationId="{28A4FDA5-03A9-4B67-A7E5-F38262104579}"/>
          </ac:inkMkLst>
        </pc:inkChg>
        <pc:inkChg chg="add mod">
          <ac:chgData name="呂仁園" userId="eef67f80-1e14-4c90-a22b-aad4575b3ef9" providerId="ADAL" clId="{FC75A137-0438-4E64-A2F8-CF022979D0B8}" dt="2020-06-19T01:18:08.607" v="430"/>
          <ac:inkMkLst>
            <pc:docMk/>
            <pc:sldMk cId="3849040701" sldId="390"/>
            <ac:inkMk id="51" creationId="{531B43AD-CB55-4D9C-A908-11A3C05191DF}"/>
          </ac:inkMkLst>
        </pc:inkChg>
        <pc:inkChg chg="add mod">
          <ac:chgData name="呂仁園" userId="eef67f80-1e14-4c90-a22b-aad4575b3ef9" providerId="ADAL" clId="{FC75A137-0438-4E64-A2F8-CF022979D0B8}" dt="2020-06-19T01:18:08.607" v="430"/>
          <ac:inkMkLst>
            <pc:docMk/>
            <pc:sldMk cId="3849040701" sldId="390"/>
            <ac:inkMk id="52" creationId="{38123811-E528-4AA2-A136-D95BD00C2B32}"/>
          </ac:inkMkLst>
        </pc:inkChg>
        <pc:inkChg chg="add mod">
          <ac:chgData name="呂仁園" userId="eef67f80-1e14-4c90-a22b-aad4575b3ef9" providerId="ADAL" clId="{FC75A137-0438-4E64-A2F8-CF022979D0B8}" dt="2020-06-19T01:18:08.607" v="430"/>
          <ac:inkMkLst>
            <pc:docMk/>
            <pc:sldMk cId="3849040701" sldId="390"/>
            <ac:inkMk id="53" creationId="{41DC6398-F8D4-40CC-AAFD-C25B34222B4A}"/>
          </ac:inkMkLst>
        </pc:inkChg>
        <pc:inkChg chg="add mod">
          <ac:chgData name="呂仁園" userId="eef67f80-1e14-4c90-a22b-aad4575b3ef9" providerId="ADAL" clId="{FC75A137-0438-4E64-A2F8-CF022979D0B8}" dt="2020-06-19T01:18:08.607" v="430"/>
          <ac:inkMkLst>
            <pc:docMk/>
            <pc:sldMk cId="3849040701" sldId="390"/>
            <ac:inkMk id="54" creationId="{5D6ACEB0-2DCF-4F01-82C3-34A2502F1FF7}"/>
          </ac:inkMkLst>
        </pc:inkChg>
        <pc:inkChg chg="add mod">
          <ac:chgData name="呂仁園" userId="eef67f80-1e14-4c90-a22b-aad4575b3ef9" providerId="ADAL" clId="{FC75A137-0438-4E64-A2F8-CF022979D0B8}" dt="2020-06-19T01:18:08.607" v="430"/>
          <ac:inkMkLst>
            <pc:docMk/>
            <pc:sldMk cId="3849040701" sldId="390"/>
            <ac:inkMk id="55" creationId="{C960AC6B-2D78-44B1-A75D-709117A38801}"/>
          </ac:inkMkLst>
        </pc:inkChg>
        <pc:inkChg chg="add mod">
          <ac:chgData name="呂仁園" userId="eef67f80-1e14-4c90-a22b-aad4575b3ef9" providerId="ADAL" clId="{FC75A137-0438-4E64-A2F8-CF022979D0B8}" dt="2020-06-19T01:18:08.607" v="430"/>
          <ac:inkMkLst>
            <pc:docMk/>
            <pc:sldMk cId="3849040701" sldId="390"/>
            <ac:inkMk id="56" creationId="{CE6050B9-9907-4754-A621-C66016724FB7}"/>
          </ac:inkMkLst>
        </pc:inkChg>
        <pc:inkChg chg="add mod">
          <ac:chgData name="呂仁園" userId="eef67f80-1e14-4c90-a22b-aad4575b3ef9" providerId="ADAL" clId="{FC75A137-0438-4E64-A2F8-CF022979D0B8}" dt="2020-06-19T01:18:08.607" v="430"/>
          <ac:inkMkLst>
            <pc:docMk/>
            <pc:sldMk cId="3849040701" sldId="390"/>
            <ac:inkMk id="57" creationId="{830121E0-908E-4338-8AB3-3A42BF6E9BDB}"/>
          </ac:inkMkLst>
        </pc:inkChg>
        <pc:inkChg chg="add mod">
          <ac:chgData name="呂仁園" userId="eef67f80-1e14-4c90-a22b-aad4575b3ef9" providerId="ADAL" clId="{FC75A137-0438-4E64-A2F8-CF022979D0B8}" dt="2020-06-19T01:18:08.607" v="430"/>
          <ac:inkMkLst>
            <pc:docMk/>
            <pc:sldMk cId="3849040701" sldId="390"/>
            <ac:inkMk id="58" creationId="{5DEE7DC0-1029-410D-A9BD-64D8986B1666}"/>
          </ac:inkMkLst>
        </pc:inkChg>
        <pc:inkChg chg="add mod">
          <ac:chgData name="呂仁園" userId="eef67f80-1e14-4c90-a22b-aad4575b3ef9" providerId="ADAL" clId="{FC75A137-0438-4E64-A2F8-CF022979D0B8}" dt="2020-06-19T01:18:08.607" v="430"/>
          <ac:inkMkLst>
            <pc:docMk/>
            <pc:sldMk cId="3849040701" sldId="390"/>
            <ac:inkMk id="59" creationId="{8B947EF8-5300-4C1F-9E88-C97675F0C193}"/>
          </ac:inkMkLst>
        </pc:inkChg>
        <pc:inkChg chg="add mod">
          <ac:chgData name="呂仁園" userId="eef67f80-1e14-4c90-a22b-aad4575b3ef9" providerId="ADAL" clId="{FC75A137-0438-4E64-A2F8-CF022979D0B8}" dt="2020-06-19T01:18:08.607" v="430"/>
          <ac:inkMkLst>
            <pc:docMk/>
            <pc:sldMk cId="3849040701" sldId="390"/>
            <ac:inkMk id="60" creationId="{482D8CFB-0ECF-468C-BAF6-732100E55B34}"/>
          </ac:inkMkLst>
        </pc:inkChg>
        <pc:inkChg chg="add mod">
          <ac:chgData name="呂仁園" userId="eef67f80-1e14-4c90-a22b-aad4575b3ef9" providerId="ADAL" clId="{FC75A137-0438-4E64-A2F8-CF022979D0B8}" dt="2020-06-19T01:18:08.607" v="430"/>
          <ac:inkMkLst>
            <pc:docMk/>
            <pc:sldMk cId="3849040701" sldId="390"/>
            <ac:inkMk id="61" creationId="{C3DAFBB0-17B1-4EF0-AB3B-419791BE91CB}"/>
          </ac:inkMkLst>
        </pc:inkChg>
        <pc:inkChg chg="add mod">
          <ac:chgData name="呂仁園" userId="eef67f80-1e14-4c90-a22b-aad4575b3ef9" providerId="ADAL" clId="{FC75A137-0438-4E64-A2F8-CF022979D0B8}" dt="2020-06-19T01:18:11.481" v="436"/>
          <ac:inkMkLst>
            <pc:docMk/>
            <pc:sldMk cId="3849040701" sldId="390"/>
            <ac:inkMk id="62" creationId="{1803B6FE-3855-4BD0-8DE7-20B153B9E427}"/>
          </ac:inkMkLst>
        </pc:inkChg>
        <pc:inkChg chg="add mod">
          <ac:chgData name="呂仁園" userId="eef67f80-1e14-4c90-a22b-aad4575b3ef9" providerId="ADAL" clId="{FC75A137-0438-4E64-A2F8-CF022979D0B8}" dt="2020-06-19T01:18:11.481" v="436"/>
          <ac:inkMkLst>
            <pc:docMk/>
            <pc:sldMk cId="3849040701" sldId="390"/>
            <ac:inkMk id="63" creationId="{470A4335-9EAD-4296-8EBD-1ED81CDCFF1E}"/>
          </ac:inkMkLst>
        </pc:inkChg>
        <pc:inkChg chg="add mod">
          <ac:chgData name="呂仁園" userId="eef67f80-1e14-4c90-a22b-aad4575b3ef9" providerId="ADAL" clId="{FC75A137-0438-4E64-A2F8-CF022979D0B8}" dt="2020-06-19T01:18:11.481" v="436"/>
          <ac:inkMkLst>
            <pc:docMk/>
            <pc:sldMk cId="3849040701" sldId="390"/>
            <ac:inkMk id="68" creationId="{F822D377-97A4-44B1-947C-A27DF6CDA5E8}"/>
          </ac:inkMkLst>
        </pc:inkChg>
        <pc:inkChg chg="add mod">
          <ac:chgData name="呂仁園" userId="eef67f80-1e14-4c90-a22b-aad4575b3ef9" providerId="ADAL" clId="{FC75A137-0438-4E64-A2F8-CF022979D0B8}" dt="2020-06-19T01:18:11.481" v="436"/>
          <ac:inkMkLst>
            <pc:docMk/>
            <pc:sldMk cId="3849040701" sldId="390"/>
            <ac:inkMk id="69" creationId="{E887301F-992E-40DA-9986-9AD2558D9530}"/>
          </ac:inkMkLst>
        </pc:inkChg>
        <pc:inkChg chg="add mod">
          <ac:chgData name="呂仁園" userId="eef67f80-1e14-4c90-a22b-aad4575b3ef9" providerId="ADAL" clId="{FC75A137-0438-4E64-A2F8-CF022979D0B8}" dt="2020-06-19T01:18:11.481" v="436"/>
          <ac:inkMkLst>
            <pc:docMk/>
            <pc:sldMk cId="3849040701" sldId="390"/>
            <ac:inkMk id="71" creationId="{ECD826A1-C753-4C62-8F4F-A8FC4128BC75}"/>
          </ac:inkMkLst>
        </pc:inkChg>
        <pc:inkChg chg="add mod">
          <ac:chgData name="呂仁園" userId="eef67f80-1e14-4c90-a22b-aad4575b3ef9" providerId="ADAL" clId="{FC75A137-0438-4E64-A2F8-CF022979D0B8}" dt="2020-06-19T01:18:11.481" v="436"/>
          <ac:inkMkLst>
            <pc:docMk/>
            <pc:sldMk cId="3849040701" sldId="390"/>
            <ac:inkMk id="72" creationId="{977B9F86-2C52-46E3-8FB6-BD764932F1C1}"/>
          </ac:inkMkLst>
        </pc:inkChg>
        <pc:inkChg chg="add mod">
          <ac:chgData name="呂仁園" userId="eef67f80-1e14-4c90-a22b-aad4575b3ef9" providerId="ADAL" clId="{FC75A137-0438-4E64-A2F8-CF022979D0B8}" dt="2020-06-19T01:18:18.090" v="449"/>
          <ac:inkMkLst>
            <pc:docMk/>
            <pc:sldMk cId="3849040701" sldId="390"/>
            <ac:inkMk id="74" creationId="{FCBC0350-8953-4C24-A7BC-6328604992E9}"/>
          </ac:inkMkLst>
        </pc:inkChg>
        <pc:inkChg chg="add mod">
          <ac:chgData name="呂仁園" userId="eef67f80-1e14-4c90-a22b-aad4575b3ef9" providerId="ADAL" clId="{FC75A137-0438-4E64-A2F8-CF022979D0B8}" dt="2020-06-19T01:18:18.090" v="449"/>
          <ac:inkMkLst>
            <pc:docMk/>
            <pc:sldMk cId="3849040701" sldId="390"/>
            <ac:inkMk id="75" creationId="{8DEE3D2F-F5C3-4EAD-8D2C-E148DCBE69E3}"/>
          </ac:inkMkLst>
        </pc:inkChg>
        <pc:inkChg chg="add mod">
          <ac:chgData name="呂仁園" userId="eef67f80-1e14-4c90-a22b-aad4575b3ef9" providerId="ADAL" clId="{FC75A137-0438-4E64-A2F8-CF022979D0B8}" dt="2020-06-19T01:18:18.090" v="449"/>
          <ac:inkMkLst>
            <pc:docMk/>
            <pc:sldMk cId="3849040701" sldId="390"/>
            <ac:inkMk id="76" creationId="{55A88E47-47C5-4562-BDF9-CF44588EF443}"/>
          </ac:inkMkLst>
        </pc:inkChg>
        <pc:inkChg chg="add mod">
          <ac:chgData name="呂仁園" userId="eef67f80-1e14-4c90-a22b-aad4575b3ef9" providerId="ADAL" clId="{FC75A137-0438-4E64-A2F8-CF022979D0B8}" dt="2020-06-19T01:18:18.090" v="449"/>
          <ac:inkMkLst>
            <pc:docMk/>
            <pc:sldMk cId="3849040701" sldId="390"/>
            <ac:inkMk id="77" creationId="{6EE9030C-DC91-4FFD-954E-D7408375B7C2}"/>
          </ac:inkMkLst>
        </pc:inkChg>
        <pc:inkChg chg="add mod">
          <ac:chgData name="呂仁園" userId="eef67f80-1e14-4c90-a22b-aad4575b3ef9" providerId="ADAL" clId="{FC75A137-0438-4E64-A2F8-CF022979D0B8}" dt="2020-06-19T01:18:18.090" v="449"/>
          <ac:inkMkLst>
            <pc:docMk/>
            <pc:sldMk cId="3849040701" sldId="390"/>
            <ac:inkMk id="78" creationId="{B8AF0F12-6E58-4B2D-98E5-A2DAF0DD3F03}"/>
          </ac:inkMkLst>
        </pc:inkChg>
        <pc:inkChg chg="add mod">
          <ac:chgData name="呂仁園" userId="eef67f80-1e14-4c90-a22b-aad4575b3ef9" providerId="ADAL" clId="{FC75A137-0438-4E64-A2F8-CF022979D0B8}" dt="2020-06-19T01:18:18.090" v="449"/>
          <ac:inkMkLst>
            <pc:docMk/>
            <pc:sldMk cId="3849040701" sldId="390"/>
            <ac:inkMk id="79" creationId="{8C9A53F4-B649-4E2D-81F7-F8D6F935890B}"/>
          </ac:inkMkLst>
        </pc:inkChg>
        <pc:inkChg chg="add mod">
          <ac:chgData name="呂仁園" userId="eef67f80-1e14-4c90-a22b-aad4575b3ef9" providerId="ADAL" clId="{FC75A137-0438-4E64-A2F8-CF022979D0B8}" dt="2020-06-19T01:18:18.090" v="449"/>
          <ac:inkMkLst>
            <pc:docMk/>
            <pc:sldMk cId="3849040701" sldId="390"/>
            <ac:inkMk id="80" creationId="{5326A615-205B-42E0-AFE2-DE2051FD5591}"/>
          </ac:inkMkLst>
        </pc:inkChg>
        <pc:inkChg chg="add mod">
          <ac:chgData name="呂仁園" userId="eef67f80-1e14-4c90-a22b-aad4575b3ef9" providerId="ADAL" clId="{FC75A137-0438-4E64-A2F8-CF022979D0B8}" dt="2020-06-19T01:18:18.090" v="449"/>
          <ac:inkMkLst>
            <pc:docMk/>
            <pc:sldMk cId="3849040701" sldId="390"/>
            <ac:inkMk id="81" creationId="{E7006D68-BE6A-4EBA-BDF4-A5462B712395}"/>
          </ac:inkMkLst>
        </pc:inkChg>
        <pc:inkChg chg="add mod">
          <ac:chgData name="呂仁園" userId="eef67f80-1e14-4c90-a22b-aad4575b3ef9" providerId="ADAL" clId="{FC75A137-0438-4E64-A2F8-CF022979D0B8}" dt="2020-06-19T01:18:18.090" v="449"/>
          <ac:inkMkLst>
            <pc:docMk/>
            <pc:sldMk cId="3849040701" sldId="390"/>
            <ac:inkMk id="82" creationId="{F50E2B5B-AF3D-44C5-8A08-C2A8E62A77EB}"/>
          </ac:inkMkLst>
        </pc:inkChg>
        <pc:inkChg chg="add mod">
          <ac:chgData name="呂仁園" userId="eef67f80-1e14-4c90-a22b-aad4575b3ef9" providerId="ADAL" clId="{FC75A137-0438-4E64-A2F8-CF022979D0B8}" dt="2020-06-19T01:18:18.090" v="449"/>
          <ac:inkMkLst>
            <pc:docMk/>
            <pc:sldMk cId="3849040701" sldId="390"/>
            <ac:inkMk id="83" creationId="{5E1819C6-7BBA-4CAB-99A7-692B69B78746}"/>
          </ac:inkMkLst>
        </pc:inkChg>
        <pc:inkChg chg="add mod">
          <ac:chgData name="呂仁園" userId="eef67f80-1e14-4c90-a22b-aad4575b3ef9" providerId="ADAL" clId="{FC75A137-0438-4E64-A2F8-CF022979D0B8}" dt="2020-06-19T01:18:18.090" v="449"/>
          <ac:inkMkLst>
            <pc:docMk/>
            <pc:sldMk cId="3849040701" sldId="390"/>
            <ac:inkMk id="84" creationId="{E3061166-78EE-4C56-88FB-65A877E25E0A}"/>
          </ac:inkMkLst>
        </pc:inkChg>
        <pc:inkChg chg="add mod">
          <ac:chgData name="呂仁園" userId="eef67f80-1e14-4c90-a22b-aad4575b3ef9" providerId="ADAL" clId="{FC75A137-0438-4E64-A2F8-CF022979D0B8}" dt="2020-06-19T01:18:18.090" v="449"/>
          <ac:inkMkLst>
            <pc:docMk/>
            <pc:sldMk cId="3849040701" sldId="390"/>
            <ac:inkMk id="85" creationId="{C0290CE5-D34B-40D0-B86D-B5D012805FFB}"/>
          </ac:inkMkLst>
        </pc:inkChg>
        <pc:inkChg chg="add mod">
          <ac:chgData name="呂仁園" userId="eef67f80-1e14-4c90-a22b-aad4575b3ef9" providerId="ADAL" clId="{FC75A137-0438-4E64-A2F8-CF022979D0B8}" dt="2020-06-19T01:18:23.214" v="460"/>
          <ac:inkMkLst>
            <pc:docMk/>
            <pc:sldMk cId="3849040701" sldId="390"/>
            <ac:inkMk id="88" creationId="{93646412-B789-44D4-9454-A5E14F4789EB}"/>
          </ac:inkMkLst>
        </pc:inkChg>
        <pc:inkChg chg="add mod">
          <ac:chgData name="呂仁園" userId="eef67f80-1e14-4c90-a22b-aad4575b3ef9" providerId="ADAL" clId="{FC75A137-0438-4E64-A2F8-CF022979D0B8}" dt="2020-06-19T01:18:23.214" v="460"/>
          <ac:inkMkLst>
            <pc:docMk/>
            <pc:sldMk cId="3849040701" sldId="390"/>
            <ac:inkMk id="89" creationId="{93E0D83B-C89D-4E94-9A37-FA61C6ABF459}"/>
          </ac:inkMkLst>
        </pc:inkChg>
        <pc:inkChg chg="add mod">
          <ac:chgData name="呂仁園" userId="eef67f80-1e14-4c90-a22b-aad4575b3ef9" providerId="ADAL" clId="{FC75A137-0438-4E64-A2F8-CF022979D0B8}" dt="2020-06-19T01:18:23.214" v="460"/>
          <ac:inkMkLst>
            <pc:docMk/>
            <pc:sldMk cId="3849040701" sldId="390"/>
            <ac:inkMk id="90" creationId="{9667614B-6405-4343-BFF0-4D7B9DB546E7}"/>
          </ac:inkMkLst>
        </pc:inkChg>
        <pc:inkChg chg="add mod">
          <ac:chgData name="呂仁園" userId="eef67f80-1e14-4c90-a22b-aad4575b3ef9" providerId="ADAL" clId="{FC75A137-0438-4E64-A2F8-CF022979D0B8}" dt="2020-06-19T01:18:23.214" v="460"/>
          <ac:inkMkLst>
            <pc:docMk/>
            <pc:sldMk cId="3849040701" sldId="390"/>
            <ac:inkMk id="91" creationId="{8B9FC27B-7CB1-4AE9-85E6-97C14BF73C2B}"/>
          </ac:inkMkLst>
        </pc:inkChg>
        <pc:inkChg chg="add mod">
          <ac:chgData name="呂仁園" userId="eef67f80-1e14-4c90-a22b-aad4575b3ef9" providerId="ADAL" clId="{FC75A137-0438-4E64-A2F8-CF022979D0B8}" dt="2020-06-19T01:18:23.214" v="460"/>
          <ac:inkMkLst>
            <pc:docMk/>
            <pc:sldMk cId="3849040701" sldId="390"/>
            <ac:inkMk id="92" creationId="{3EEBF26A-0CE2-4DEA-AF4A-1512F84FD915}"/>
          </ac:inkMkLst>
        </pc:inkChg>
        <pc:inkChg chg="add mod">
          <ac:chgData name="呂仁園" userId="eef67f80-1e14-4c90-a22b-aad4575b3ef9" providerId="ADAL" clId="{FC75A137-0438-4E64-A2F8-CF022979D0B8}" dt="2020-06-19T01:18:23.214" v="460"/>
          <ac:inkMkLst>
            <pc:docMk/>
            <pc:sldMk cId="3849040701" sldId="390"/>
            <ac:inkMk id="93" creationId="{E0004AB3-5616-4561-88D8-5C6FFF222490}"/>
          </ac:inkMkLst>
        </pc:inkChg>
        <pc:inkChg chg="add mod">
          <ac:chgData name="呂仁園" userId="eef67f80-1e14-4c90-a22b-aad4575b3ef9" providerId="ADAL" clId="{FC75A137-0438-4E64-A2F8-CF022979D0B8}" dt="2020-06-19T01:18:31.483" v="476"/>
          <ac:inkMkLst>
            <pc:docMk/>
            <pc:sldMk cId="3849040701" sldId="390"/>
            <ac:inkMk id="94" creationId="{2F6D14B9-47E0-43D8-8FB7-7C12A2C4A4EE}"/>
          </ac:inkMkLst>
        </pc:inkChg>
        <pc:inkChg chg="add mod">
          <ac:chgData name="呂仁園" userId="eef67f80-1e14-4c90-a22b-aad4575b3ef9" providerId="ADAL" clId="{FC75A137-0438-4E64-A2F8-CF022979D0B8}" dt="2020-06-19T01:18:31.483" v="476"/>
          <ac:inkMkLst>
            <pc:docMk/>
            <pc:sldMk cId="3849040701" sldId="390"/>
            <ac:inkMk id="95" creationId="{DC957D6C-1E64-41D9-B0E2-73770EED5422}"/>
          </ac:inkMkLst>
        </pc:inkChg>
        <pc:inkChg chg="add mod">
          <ac:chgData name="呂仁園" userId="eef67f80-1e14-4c90-a22b-aad4575b3ef9" providerId="ADAL" clId="{FC75A137-0438-4E64-A2F8-CF022979D0B8}" dt="2020-06-19T01:18:31.483" v="476"/>
          <ac:inkMkLst>
            <pc:docMk/>
            <pc:sldMk cId="3849040701" sldId="390"/>
            <ac:inkMk id="96" creationId="{63F5C35A-9310-4FF8-A794-A7748F53D443}"/>
          </ac:inkMkLst>
        </pc:inkChg>
        <pc:inkChg chg="add mod">
          <ac:chgData name="呂仁園" userId="eef67f80-1e14-4c90-a22b-aad4575b3ef9" providerId="ADAL" clId="{FC75A137-0438-4E64-A2F8-CF022979D0B8}" dt="2020-06-19T01:18:31.483" v="476"/>
          <ac:inkMkLst>
            <pc:docMk/>
            <pc:sldMk cId="3849040701" sldId="390"/>
            <ac:inkMk id="97" creationId="{28CDA5C9-2F5F-4CFA-9383-DF57F3CF9AB6}"/>
          </ac:inkMkLst>
        </pc:inkChg>
        <pc:inkChg chg="add mod">
          <ac:chgData name="呂仁園" userId="eef67f80-1e14-4c90-a22b-aad4575b3ef9" providerId="ADAL" clId="{FC75A137-0438-4E64-A2F8-CF022979D0B8}" dt="2020-06-19T01:18:31.483" v="476"/>
          <ac:inkMkLst>
            <pc:docMk/>
            <pc:sldMk cId="3849040701" sldId="390"/>
            <ac:inkMk id="100" creationId="{70208125-99C1-4D46-A7AD-3F96429064DA}"/>
          </ac:inkMkLst>
        </pc:inkChg>
        <pc:inkChg chg="add mod">
          <ac:chgData name="呂仁園" userId="eef67f80-1e14-4c90-a22b-aad4575b3ef9" providerId="ADAL" clId="{FC75A137-0438-4E64-A2F8-CF022979D0B8}" dt="2020-06-19T01:18:31.483" v="476"/>
          <ac:inkMkLst>
            <pc:docMk/>
            <pc:sldMk cId="3849040701" sldId="390"/>
            <ac:inkMk id="101" creationId="{B80DF64C-5E55-4470-8860-1855FF7CE08E}"/>
          </ac:inkMkLst>
        </pc:inkChg>
        <pc:inkChg chg="add mod">
          <ac:chgData name="呂仁園" userId="eef67f80-1e14-4c90-a22b-aad4575b3ef9" providerId="ADAL" clId="{FC75A137-0438-4E64-A2F8-CF022979D0B8}" dt="2020-06-19T01:18:31.483" v="476"/>
          <ac:inkMkLst>
            <pc:docMk/>
            <pc:sldMk cId="3849040701" sldId="390"/>
            <ac:inkMk id="102" creationId="{7DF6C9F1-67C1-4AFA-94A9-E3AA30C68D3E}"/>
          </ac:inkMkLst>
        </pc:inkChg>
        <pc:inkChg chg="add mod">
          <ac:chgData name="呂仁園" userId="eef67f80-1e14-4c90-a22b-aad4575b3ef9" providerId="ADAL" clId="{FC75A137-0438-4E64-A2F8-CF022979D0B8}" dt="2020-06-19T01:18:31.483" v="476"/>
          <ac:inkMkLst>
            <pc:docMk/>
            <pc:sldMk cId="3849040701" sldId="390"/>
            <ac:inkMk id="103" creationId="{A653894E-6076-4F35-A271-A48A5FCDEB88}"/>
          </ac:inkMkLst>
        </pc:inkChg>
        <pc:inkChg chg="add mod">
          <ac:chgData name="呂仁園" userId="eef67f80-1e14-4c90-a22b-aad4575b3ef9" providerId="ADAL" clId="{FC75A137-0438-4E64-A2F8-CF022979D0B8}" dt="2020-06-19T01:18:31.483" v="476"/>
          <ac:inkMkLst>
            <pc:docMk/>
            <pc:sldMk cId="3849040701" sldId="390"/>
            <ac:inkMk id="104" creationId="{E0B113CD-11D6-4236-ADDB-25131C054802}"/>
          </ac:inkMkLst>
        </pc:inkChg>
        <pc:inkChg chg="add mod">
          <ac:chgData name="呂仁園" userId="eef67f80-1e14-4c90-a22b-aad4575b3ef9" providerId="ADAL" clId="{FC75A137-0438-4E64-A2F8-CF022979D0B8}" dt="2020-06-19T01:18:31.483" v="476"/>
          <ac:inkMkLst>
            <pc:docMk/>
            <pc:sldMk cId="3849040701" sldId="390"/>
            <ac:inkMk id="105" creationId="{60F4BE0D-7DBC-4477-BC5E-A16B55AC59BE}"/>
          </ac:inkMkLst>
        </pc:inkChg>
        <pc:inkChg chg="add mod">
          <ac:chgData name="呂仁園" userId="eef67f80-1e14-4c90-a22b-aad4575b3ef9" providerId="ADAL" clId="{FC75A137-0438-4E64-A2F8-CF022979D0B8}" dt="2020-06-19T01:18:31.483" v="476"/>
          <ac:inkMkLst>
            <pc:docMk/>
            <pc:sldMk cId="3849040701" sldId="390"/>
            <ac:inkMk id="106" creationId="{4DD476EB-2680-4819-BFC6-B4C6C6249556}"/>
          </ac:inkMkLst>
        </pc:inkChg>
        <pc:inkChg chg="add mod">
          <ac:chgData name="呂仁園" userId="eef67f80-1e14-4c90-a22b-aad4575b3ef9" providerId="ADAL" clId="{FC75A137-0438-4E64-A2F8-CF022979D0B8}" dt="2020-06-19T01:18:31.483" v="476"/>
          <ac:inkMkLst>
            <pc:docMk/>
            <pc:sldMk cId="3849040701" sldId="390"/>
            <ac:inkMk id="107" creationId="{BC588C6F-5D66-48CE-87B0-66B143F2EDE5}"/>
          </ac:inkMkLst>
        </pc:inkChg>
        <pc:inkChg chg="add mod">
          <ac:chgData name="呂仁園" userId="eef67f80-1e14-4c90-a22b-aad4575b3ef9" providerId="ADAL" clId="{FC75A137-0438-4E64-A2F8-CF022979D0B8}" dt="2020-06-19T01:18:31.483" v="476"/>
          <ac:inkMkLst>
            <pc:docMk/>
            <pc:sldMk cId="3849040701" sldId="390"/>
            <ac:inkMk id="108" creationId="{F54339B7-02B1-4BBD-8272-26CDD1D059ED}"/>
          </ac:inkMkLst>
        </pc:inkChg>
        <pc:inkChg chg="add mod">
          <ac:chgData name="呂仁園" userId="eef67f80-1e14-4c90-a22b-aad4575b3ef9" providerId="ADAL" clId="{FC75A137-0438-4E64-A2F8-CF022979D0B8}" dt="2020-06-19T01:18:31.483" v="476"/>
          <ac:inkMkLst>
            <pc:docMk/>
            <pc:sldMk cId="3849040701" sldId="390"/>
            <ac:inkMk id="109" creationId="{E7179A5F-BB41-47BD-B112-1F81B8B61F92}"/>
          </ac:inkMkLst>
        </pc:inkChg>
        <pc:inkChg chg="add mod">
          <ac:chgData name="呂仁園" userId="eef67f80-1e14-4c90-a22b-aad4575b3ef9" providerId="ADAL" clId="{FC75A137-0438-4E64-A2F8-CF022979D0B8}" dt="2020-06-19T01:18:31.483" v="476"/>
          <ac:inkMkLst>
            <pc:docMk/>
            <pc:sldMk cId="3849040701" sldId="390"/>
            <ac:inkMk id="110" creationId="{9251BBE3-7E01-4AA0-8E30-D0A16054A5FF}"/>
          </ac:inkMkLst>
        </pc:inkChg>
        <pc:inkChg chg="add mod">
          <ac:chgData name="呂仁園" userId="eef67f80-1e14-4c90-a22b-aad4575b3ef9" providerId="ADAL" clId="{FC75A137-0438-4E64-A2F8-CF022979D0B8}" dt="2020-06-19T01:18:31.483" v="476"/>
          <ac:inkMkLst>
            <pc:docMk/>
            <pc:sldMk cId="3849040701" sldId="390"/>
            <ac:inkMk id="111" creationId="{9C072EA9-1869-4850-A478-B0D5DEC4C95F}"/>
          </ac:inkMkLst>
        </pc:inkChg>
        <pc:inkChg chg="add mod">
          <ac:chgData name="呂仁園" userId="eef67f80-1e14-4c90-a22b-aad4575b3ef9" providerId="ADAL" clId="{FC75A137-0438-4E64-A2F8-CF022979D0B8}" dt="2020-06-19T01:18:31.483" v="476"/>
          <ac:inkMkLst>
            <pc:docMk/>
            <pc:sldMk cId="3849040701" sldId="390"/>
            <ac:inkMk id="112" creationId="{EEBDC941-7B02-40CE-8807-7D01574E75B7}"/>
          </ac:inkMkLst>
        </pc:inkChg>
        <pc:inkChg chg="add mod">
          <ac:chgData name="呂仁園" userId="eef67f80-1e14-4c90-a22b-aad4575b3ef9" providerId="ADAL" clId="{FC75A137-0438-4E64-A2F8-CF022979D0B8}" dt="2020-06-19T01:18:31.483" v="476"/>
          <ac:inkMkLst>
            <pc:docMk/>
            <pc:sldMk cId="3849040701" sldId="390"/>
            <ac:inkMk id="113" creationId="{C298EBB2-E3C3-4E4B-BE0D-990EBDDB461B}"/>
          </ac:inkMkLst>
        </pc:inkChg>
        <pc:inkChg chg="add mod">
          <ac:chgData name="呂仁園" userId="eef67f80-1e14-4c90-a22b-aad4575b3ef9" providerId="ADAL" clId="{FC75A137-0438-4E64-A2F8-CF022979D0B8}" dt="2020-06-19T01:18:31.483" v="476"/>
          <ac:inkMkLst>
            <pc:docMk/>
            <pc:sldMk cId="3849040701" sldId="390"/>
            <ac:inkMk id="114" creationId="{28EA6855-6745-4F20-B09B-1A3ED4092C2A}"/>
          </ac:inkMkLst>
        </pc:inkChg>
        <pc:inkChg chg="add mod">
          <ac:chgData name="呂仁園" userId="eef67f80-1e14-4c90-a22b-aad4575b3ef9" providerId="ADAL" clId="{FC75A137-0438-4E64-A2F8-CF022979D0B8}" dt="2020-06-19T01:18:54.661" v="484"/>
          <ac:inkMkLst>
            <pc:docMk/>
            <pc:sldMk cId="3849040701" sldId="390"/>
            <ac:inkMk id="119" creationId="{AFFB6C92-FE32-4673-9098-33EC2EDA0E2B}"/>
          </ac:inkMkLst>
        </pc:inkChg>
        <pc:inkChg chg="add mod">
          <ac:chgData name="呂仁園" userId="eef67f80-1e14-4c90-a22b-aad4575b3ef9" providerId="ADAL" clId="{FC75A137-0438-4E64-A2F8-CF022979D0B8}" dt="2020-06-19T01:18:54.661" v="484"/>
          <ac:inkMkLst>
            <pc:docMk/>
            <pc:sldMk cId="3849040701" sldId="390"/>
            <ac:inkMk id="120" creationId="{43E9E917-326A-4B65-9813-282ED68872B9}"/>
          </ac:inkMkLst>
        </pc:inkChg>
        <pc:inkChg chg="add mod">
          <ac:chgData name="呂仁園" userId="eef67f80-1e14-4c90-a22b-aad4575b3ef9" providerId="ADAL" clId="{FC75A137-0438-4E64-A2F8-CF022979D0B8}" dt="2020-06-19T01:18:54.661" v="484"/>
          <ac:inkMkLst>
            <pc:docMk/>
            <pc:sldMk cId="3849040701" sldId="390"/>
            <ac:inkMk id="121" creationId="{C40DC5CC-2264-4394-99A9-AAA2C3BDC111}"/>
          </ac:inkMkLst>
        </pc:inkChg>
        <pc:inkChg chg="add mod">
          <ac:chgData name="呂仁園" userId="eef67f80-1e14-4c90-a22b-aad4575b3ef9" providerId="ADAL" clId="{FC75A137-0438-4E64-A2F8-CF022979D0B8}" dt="2020-06-19T01:18:54.661" v="484"/>
          <ac:inkMkLst>
            <pc:docMk/>
            <pc:sldMk cId="3849040701" sldId="390"/>
            <ac:inkMk id="122" creationId="{64A93840-C1B3-4035-9159-3A4186B8BA30}"/>
          </ac:inkMkLst>
        </pc:inkChg>
        <pc:inkChg chg="add mod">
          <ac:chgData name="呂仁園" userId="eef67f80-1e14-4c90-a22b-aad4575b3ef9" providerId="ADAL" clId="{FC75A137-0438-4E64-A2F8-CF022979D0B8}" dt="2020-06-19T01:18:54.661" v="484"/>
          <ac:inkMkLst>
            <pc:docMk/>
            <pc:sldMk cId="3849040701" sldId="390"/>
            <ac:inkMk id="123" creationId="{4D6CCE50-846F-4166-A342-22D27BB59FAA}"/>
          </ac:inkMkLst>
        </pc:inkChg>
        <pc:inkChg chg="add mod">
          <ac:chgData name="呂仁園" userId="eef67f80-1e14-4c90-a22b-aad4575b3ef9" providerId="ADAL" clId="{FC75A137-0438-4E64-A2F8-CF022979D0B8}" dt="2020-06-19T01:18:54.661" v="484"/>
          <ac:inkMkLst>
            <pc:docMk/>
            <pc:sldMk cId="3849040701" sldId="390"/>
            <ac:inkMk id="124" creationId="{08C90D1C-3BF5-491B-8AF9-764773017912}"/>
          </ac:inkMkLst>
        </pc:inkChg>
        <pc:inkChg chg="add mod">
          <ac:chgData name="呂仁園" userId="eef67f80-1e14-4c90-a22b-aad4575b3ef9" providerId="ADAL" clId="{FC75A137-0438-4E64-A2F8-CF022979D0B8}" dt="2020-06-19T01:18:57.195" v="489"/>
          <ac:inkMkLst>
            <pc:docMk/>
            <pc:sldMk cId="3849040701" sldId="390"/>
            <ac:inkMk id="127" creationId="{08558E5E-44D4-4887-B170-A35BCC1FF58B}"/>
          </ac:inkMkLst>
        </pc:inkChg>
        <pc:inkChg chg="add mod">
          <ac:chgData name="呂仁園" userId="eef67f80-1e14-4c90-a22b-aad4575b3ef9" providerId="ADAL" clId="{FC75A137-0438-4E64-A2F8-CF022979D0B8}" dt="2020-06-19T01:18:57.195" v="489"/>
          <ac:inkMkLst>
            <pc:docMk/>
            <pc:sldMk cId="3849040701" sldId="390"/>
            <ac:inkMk id="128" creationId="{BD5D6A4E-C8EC-4E22-A726-B01749A6F3F8}"/>
          </ac:inkMkLst>
        </pc:inkChg>
        <pc:inkChg chg="add mod">
          <ac:chgData name="呂仁園" userId="eef67f80-1e14-4c90-a22b-aad4575b3ef9" providerId="ADAL" clId="{FC75A137-0438-4E64-A2F8-CF022979D0B8}" dt="2020-06-19T01:18:57.195" v="489"/>
          <ac:inkMkLst>
            <pc:docMk/>
            <pc:sldMk cId="3849040701" sldId="390"/>
            <ac:inkMk id="129" creationId="{45D3E81F-DAA2-4AAB-BFEC-FDFC4F66102C}"/>
          </ac:inkMkLst>
        </pc:inkChg>
        <pc:inkChg chg="add mod">
          <ac:chgData name="呂仁園" userId="eef67f80-1e14-4c90-a22b-aad4575b3ef9" providerId="ADAL" clId="{FC75A137-0438-4E64-A2F8-CF022979D0B8}" dt="2020-06-19T01:18:57.195" v="489"/>
          <ac:inkMkLst>
            <pc:docMk/>
            <pc:sldMk cId="3849040701" sldId="390"/>
            <ac:inkMk id="130" creationId="{B0CAA28E-914B-4E91-9185-8A4944528990}"/>
          </ac:inkMkLst>
        </pc:inkChg>
        <pc:inkChg chg="add mod">
          <ac:chgData name="呂仁園" userId="eef67f80-1e14-4c90-a22b-aad4575b3ef9" providerId="ADAL" clId="{FC75A137-0438-4E64-A2F8-CF022979D0B8}" dt="2020-06-19T01:19:15.926" v="528"/>
          <ac:inkMkLst>
            <pc:docMk/>
            <pc:sldMk cId="3849040701" sldId="390"/>
            <ac:inkMk id="132" creationId="{335495AD-FE3B-463A-922F-D902D9DC3EAD}"/>
          </ac:inkMkLst>
        </pc:inkChg>
        <pc:inkChg chg="add mod">
          <ac:chgData name="呂仁園" userId="eef67f80-1e14-4c90-a22b-aad4575b3ef9" providerId="ADAL" clId="{FC75A137-0438-4E64-A2F8-CF022979D0B8}" dt="2020-06-19T01:19:15.926" v="528"/>
          <ac:inkMkLst>
            <pc:docMk/>
            <pc:sldMk cId="3849040701" sldId="390"/>
            <ac:inkMk id="133" creationId="{9B5B38CB-998F-40C0-A88F-D6814DF59624}"/>
          </ac:inkMkLst>
        </pc:inkChg>
        <pc:inkChg chg="add mod">
          <ac:chgData name="呂仁園" userId="eef67f80-1e14-4c90-a22b-aad4575b3ef9" providerId="ADAL" clId="{FC75A137-0438-4E64-A2F8-CF022979D0B8}" dt="2020-06-19T01:19:15.926" v="528"/>
          <ac:inkMkLst>
            <pc:docMk/>
            <pc:sldMk cId="3849040701" sldId="390"/>
            <ac:inkMk id="134" creationId="{50EBD25C-F343-4B43-BF79-34FB7F2D1DE4}"/>
          </ac:inkMkLst>
        </pc:inkChg>
        <pc:inkChg chg="add mod">
          <ac:chgData name="呂仁園" userId="eef67f80-1e14-4c90-a22b-aad4575b3ef9" providerId="ADAL" clId="{FC75A137-0438-4E64-A2F8-CF022979D0B8}" dt="2020-06-19T01:19:15.926" v="528"/>
          <ac:inkMkLst>
            <pc:docMk/>
            <pc:sldMk cId="3849040701" sldId="390"/>
            <ac:inkMk id="135" creationId="{FE5A30DE-16F2-4739-A3D2-6519C4191BD3}"/>
          </ac:inkMkLst>
        </pc:inkChg>
        <pc:inkChg chg="add mod">
          <ac:chgData name="呂仁園" userId="eef67f80-1e14-4c90-a22b-aad4575b3ef9" providerId="ADAL" clId="{FC75A137-0438-4E64-A2F8-CF022979D0B8}" dt="2020-06-19T01:19:15.926" v="528"/>
          <ac:inkMkLst>
            <pc:docMk/>
            <pc:sldMk cId="3849040701" sldId="390"/>
            <ac:inkMk id="136" creationId="{2ED953F5-A3AD-4347-8116-C618C58413B0}"/>
          </ac:inkMkLst>
        </pc:inkChg>
        <pc:inkChg chg="add mod">
          <ac:chgData name="呂仁園" userId="eef67f80-1e14-4c90-a22b-aad4575b3ef9" providerId="ADAL" clId="{FC75A137-0438-4E64-A2F8-CF022979D0B8}" dt="2020-06-19T01:19:15.926" v="528"/>
          <ac:inkMkLst>
            <pc:docMk/>
            <pc:sldMk cId="3849040701" sldId="390"/>
            <ac:inkMk id="137" creationId="{03779159-8D10-4260-8111-F9111AE64B12}"/>
          </ac:inkMkLst>
        </pc:inkChg>
        <pc:inkChg chg="add mod">
          <ac:chgData name="呂仁園" userId="eef67f80-1e14-4c90-a22b-aad4575b3ef9" providerId="ADAL" clId="{FC75A137-0438-4E64-A2F8-CF022979D0B8}" dt="2020-06-19T01:24:46.162" v="619" actId="14100"/>
          <ac:inkMkLst>
            <pc:docMk/>
            <pc:sldMk cId="3849040701" sldId="390"/>
            <ac:inkMk id="138" creationId="{D103DF0F-4846-420D-9B75-3A5885A5E1CE}"/>
          </ac:inkMkLst>
        </pc:inkChg>
        <pc:inkChg chg="add mod">
          <ac:chgData name="呂仁園" userId="eef67f80-1e14-4c90-a22b-aad4575b3ef9" providerId="ADAL" clId="{FC75A137-0438-4E64-A2F8-CF022979D0B8}" dt="2020-06-19T01:24:46.162" v="619" actId="14100"/>
          <ac:inkMkLst>
            <pc:docMk/>
            <pc:sldMk cId="3849040701" sldId="390"/>
            <ac:inkMk id="139" creationId="{7AE87C4B-69EC-4DBA-A768-4834F5F17A44}"/>
          </ac:inkMkLst>
        </pc:inkChg>
        <pc:inkChg chg="add mod">
          <ac:chgData name="呂仁園" userId="eef67f80-1e14-4c90-a22b-aad4575b3ef9" providerId="ADAL" clId="{FC75A137-0438-4E64-A2F8-CF022979D0B8}" dt="2020-06-19T01:19:15.926" v="528"/>
          <ac:inkMkLst>
            <pc:docMk/>
            <pc:sldMk cId="3849040701" sldId="390"/>
            <ac:inkMk id="140" creationId="{86490BF0-AB55-4D13-8702-372DC1C77170}"/>
          </ac:inkMkLst>
        </pc:inkChg>
        <pc:inkChg chg="add mod">
          <ac:chgData name="呂仁園" userId="eef67f80-1e14-4c90-a22b-aad4575b3ef9" providerId="ADAL" clId="{FC75A137-0438-4E64-A2F8-CF022979D0B8}" dt="2020-06-19T01:19:15.926" v="528"/>
          <ac:inkMkLst>
            <pc:docMk/>
            <pc:sldMk cId="3849040701" sldId="390"/>
            <ac:inkMk id="141" creationId="{3691BD09-594E-4ED2-94A4-CF9D694D88DE}"/>
          </ac:inkMkLst>
        </pc:inkChg>
        <pc:inkChg chg="add mod">
          <ac:chgData name="呂仁園" userId="eef67f80-1e14-4c90-a22b-aad4575b3ef9" providerId="ADAL" clId="{FC75A137-0438-4E64-A2F8-CF022979D0B8}" dt="2020-06-19T01:19:15.926" v="528"/>
          <ac:inkMkLst>
            <pc:docMk/>
            <pc:sldMk cId="3849040701" sldId="390"/>
            <ac:inkMk id="142" creationId="{A1787A3A-89CF-43C6-862C-5A014A2B26C8}"/>
          </ac:inkMkLst>
        </pc:inkChg>
        <pc:inkChg chg="add mod">
          <ac:chgData name="呂仁園" userId="eef67f80-1e14-4c90-a22b-aad4575b3ef9" providerId="ADAL" clId="{FC75A137-0438-4E64-A2F8-CF022979D0B8}" dt="2020-06-19T01:19:15.926" v="528"/>
          <ac:inkMkLst>
            <pc:docMk/>
            <pc:sldMk cId="3849040701" sldId="390"/>
            <ac:inkMk id="143" creationId="{47E0B54B-F6CB-4D57-8DA3-B8104964BA82}"/>
          </ac:inkMkLst>
        </pc:inkChg>
        <pc:inkChg chg="add mod">
          <ac:chgData name="呂仁園" userId="eef67f80-1e14-4c90-a22b-aad4575b3ef9" providerId="ADAL" clId="{FC75A137-0438-4E64-A2F8-CF022979D0B8}" dt="2020-06-19T01:19:15.926" v="528"/>
          <ac:inkMkLst>
            <pc:docMk/>
            <pc:sldMk cId="3849040701" sldId="390"/>
            <ac:inkMk id="144" creationId="{A1B89E6D-D67A-4695-BE10-3C09201E9819}"/>
          </ac:inkMkLst>
        </pc:inkChg>
        <pc:inkChg chg="add mod">
          <ac:chgData name="呂仁園" userId="eef67f80-1e14-4c90-a22b-aad4575b3ef9" providerId="ADAL" clId="{FC75A137-0438-4E64-A2F8-CF022979D0B8}" dt="2020-06-19T01:19:15.926" v="528"/>
          <ac:inkMkLst>
            <pc:docMk/>
            <pc:sldMk cId="3849040701" sldId="390"/>
            <ac:inkMk id="145" creationId="{73BBFFBD-0ED2-4CE4-B0D4-FE2DD5CA4C85}"/>
          </ac:inkMkLst>
        </pc:inkChg>
        <pc:inkChg chg="add mod">
          <ac:chgData name="呂仁園" userId="eef67f80-1e14-4c90-a22b-aad4575b3ef9" providerId="ADAL" clId="{FC75A137-0438-4E64-A2F8-CF022979D0B8}" dt="2020-06-19T01:19:15.926" v="528"/>
          <ac:inkMkLst>
            <pc:docMk/>
            <pc:sldMk cId="3849040701" sldId="390"/>
            <ac:inkMk id="146" creationId="{E6225968-FD5B-4C25-8BB5-1DE4D666B49B}"/>
          </ac:inkMkLst>
        </pc:inkChg>
        <pc:inkChg chg="add mod">
          <ac:chgData name="呂仁園" userId="eef67f80-1e14-4c90-a22b-aad4575b3ef9" providerId="ADAL" clId="{FC75A137-0438-4E64-A2F8-CF022979D0B8}" dt="2020-06-19T01:19:15.926" v="528"/>
          <ac:inkMkLst>
            <pc:docMk/>
            <pc:sldMk cId="3849040701" sldId="390"/>
            <ac:inkMk id="147" creationId="{F6353EAB-0FED-435C-863C-2AA4747C3EBF}"/>
          </ac:inkMkLst>
        </pc:inkChg>
        <pc:inkChg chg="add mod">
          <ac:chgData name="呂仁園" userId="eef67f80-1e14-4c90-a22b-aad4575b3ef9" providerId="ADAL" clId="{FC75A137-0438-4E64-A2F8-CF022979D0B8}" dt="2020-06-19T01:19:15.926" v="528"/>
          <ac:inkMkLst>
            <pc:docMk/>
            <pc:sldMk cId="3849040701" sldId="390"/>
            <ac:inkMk id="148" creationId="{B7DCB84A-31BD-46ED-9F2F-C75F76485B97}"/>
          </ac:inkMkLst>
        </pc:inkChg>
        <pc:inkChg chg="add mod">
          <ac:chgData name="呂仁園" userId="eef67f80-1e14-4c90-a22b-aad4575b3ef9" providerId="ADAL" clId="{FC75A137-0438-4E64-A2F8-CF022979D0B8}" dt="2020-06-19T01:19:15.926" v="528"/>
          <ac:inkMkLst>
            <pc:docMk/>
            <pc:sldMk cId="3849040701" sldId="390"/>
            <ac:inkMk id="149" creationId="{CEEA778D-99EC-4A23-9B0A-A6495B748E73}"/>
          </ac:inkMkLst>
        </pc:inkChg>
        <pc:inkChg chg="add mod">
          <ac:chgData name="呂仁園" userId="eef67f80-1e14-4c90-a22b-aad4575b3ef9" providerId="ADAL" clId="{FC75A137-0438-4E64-A2F8-CF022979D0B8}" dt="2020-06-19T01:19:15.926" v="528"/>
          <ac:inkMkLst>
            <pc:docMk/>
            <pc:sldMk cId="3849040701" sldId="390"/>
            <ac:inkMk id="150" creationId="{CB1A993F-3C3E-4701-B63B-FC2C862EFFFF}"/>
          </ac:inkMkLst>
        </pc:inkChg>
        <pc:inkChg chg="add mod">
          <ac:chgData name="呂仁園" userId="eef67f80-1e14-4c90-a22b-aad4575b3ef9" providerId="ADAL" clId="{FC75A137-0438-4E64-A2F8-CF022979D0B8}" dt="2020-06-19T01:19:15.926" v="528"/>
          <ac:inkMkLst>
            <pc:docMk/>
            <pc:sldMk cId="3849040701" sldId="390"/>
            <ac:inkMk id="151" creationId="{36A058F5-6D24-4046-8D67-F0B3C1CD5D0F}"/>
          </ac:inkMkLst>
        </pc:inkChg>
        <pc:inkChg chg="add mod">
          <ac:chgData name="呂仁園" userId="eef67f80-1e14-4c90-a22b-aad4575b3ef9" providerId="ADAL" clId="{FC75A137-0438-4E64-A2F8-CF022979D0B8}" dt="2020-06-19T01:19:15.926" v="528"/>
          <ac:inkMkLst>
            <pc:docMk/>
            <pc:sldMk cId="3849040701" sldId="390"/>
            <ac:inkMk id="152" creationId="{DD985B80-A41B-4B68-9751-3F567FDC99BA}"/>
          </ac:inkMkLst>
        </pc:inkChg>
        <pc:inkChg chg="add mod">
          <ac:chgData name="呂仁園" userId="eef67f80-1e14-4c90-a22b-aad4575b3ef9" providerId="ADAL" clId="{FC75A137-0438-4E64-A2F8-CF022979D0B8}" dt="2020-06-19T01:19:15.926" v="528"/>
          <ac:inkMkLst>
            <pc:docMk/>
            <pc:sldMk cId="3849040701" sldId="390"/>
            <ac:inkMk id="153" creationId="{EEFE6CEF-536A-4220-946C-64DB3482BF69}"/>
          </ac:inkMkLst>
        </pc:inkChg>
        <pc:inkChg chg="add mod">
          <ac:chgData name="呂仁園" userId="eef67f80-1e14-4c90-a22b-aad4575b3ef9" providerId="ADAL" clId="{FC75A137-0438-4E64-A2F8-CF022979D0B8}" dt="2020-06-19T01:19:15.926" v="528"/>
          <ac:inkMkLst>
            <pc:docMk/>
            <pc:sldMk cId="3849040701" sldId="390"/>
            <ac:inkMk id="154" creationId="{D54167EB-0923-495E-9C0A-86B9AF97CCBC}"/>
          </ac:inkMkLst>
        </pc:inkChg>
        <pc:inkChg chg="add mod">
          <ac:chgData name="呂仁園" userId="eef67f80-1e14-4c90-a22b-aad4575b3ef9" providerId="ADAL" clId="{FC75A137-0438-4E64-A2F8-CF022979D0B8}" dt="2020-06-19T01:19:15.926" v="528"/>
          <ac:inkMkLst>
            <pc:docMk/>
            <pc:sldMk cId="3849040701" sldId="390"/>
            <ac:inkMk id="155" creationId="{ECA4B43F-6AC5-40A4-8F0C-87C93F598C07}"/>
          </ac:inkMkLst>
        </pc:inkChg>
        <pc:inkChg chg="add mod">
          <ac:chgData name="呂仁園" userId="eef67f80-1e14-4c90-a22b-aad4575b3ef9" providerId="ADAL" clId="{FC75A137-0438-4E64-A2F8-CF022979D0B8}" dt="2020-06-19T01:19:15.926" v="528"/>
          <ac:inkMkLst>
            <pc:docMk/>
            <pc:sldMk cId="3849040701" sldId="390"/>
            <ac:inkMk id="156" creationId="{DA37C8B0-9DA5-4147-A232-86D07D1B1D9D}"/>
          </ac:inkMkLst>
        </pc:inkChg>
        <pc:inkChg chg="add mod">
          <ac:chgData name="呂仁園" userId="eef67f80-1e14-4c90-a22b-aad4575b3ef9" providerId="ADAL" clId="{FC75A137-0438-4E64-A2F8-CF022979D0B8}" dt="2020-06-19T01:19:15.926" v="528"/>
          <ac:inkMkLst>
            <pc:docMk/>
            <pc:sldMk cId="3849040701" sldId="390"/>
            <ac:inkMk id="157" creationId="{8EF4BBEB-A370-4973-9B56-C5CC2ED7FADD}"/>
          </ac:inkMkLst>
        </pc:inkChg>
        <pc:inkChg chg="add mod">
          <ac:chgData name="呂仁園" userId="eef67f80-1e14-4c90-a22b-aad4575b3ef9" providerId="ADAL" clId="{FC75A137-0438-4E64-A2F8-CF022979D0B8}" dt="2020-06-19T01:19:15.926" v="528"/>
          <ac:inkMkLst>
            <pc:docMk/>
            <pc:sldMk cId="3849040701" sldId="390"/>
            <ac:inkMk id="158" creationId="{65F4BC92-ED7C-4306-A83A-E96F3A2E8C99}"/>
          </ac:inkMkLst>
        </pc:inkChg>
        <pc:inkChg chg="add mod">
          <ac:chgData name="呂仁園" userId="eef67f80-1e14-4c90-a22b-aad4575b3ef9" providerId="ADAL" clId="{FC75A137-0438-4E64-A2F8-CF022979D0B8}" dt="2020-06-19T01:19:15.926" v="528"/>
          <ac:inkMkLst>
            <pc:docMk/>
            <pc:sldMk cId="3849040701" sldId="390"/>
            <ac:inkMk id="159" creationId="{63566B0A-7755-4A4E-840C-9DA76A32DDE5}"/>
          </ac:inkMkLst>
        </pc:inkChg>
        <pc:inkChg chg="add mod">
          <ac:chgData name="呂仁園" userId="eef67f80-1e14-4c90-a22b-aad4575b3ef9" providerId="ADAL" clId="{FC75A137-0438-4E64-A2F8-CF022979D0B8}" dt="2020-06-19T01:19:15.926" v="528"/>
          <ac:inkMkLst>
            <pc:docMk/>
            <pc:sldMk cId="3849040701" sldId="390"/>
            <ac:inkMk id="160" creationId="{741F34AE-4175-42E0-BB93-8AE0260EC46A}"/>
          </ac:inkMkLst>
        </pc:inkChg>
        <pc:inkChg chg="add mod">
          <ac:chgData name="呂仁園" userId="eef67f80-1e14-4c90-a22b-aad4575b3ef9" providerId="ADAL" clId="{FC75A137-0438-4E64-A2F8-CF022979D0B8}" dt="2020-06-19T01:19:15.926" v="528"/>
          <ac:inkMkLst>
            <pc:docMk/>
            <pc:sldMk cId="3849040701" sldId="390"/>
            <ac:inkMk id="161" creationId="{B7538CB9-E1A4-4274-864A-094F7A4EA966}"/>
          </ac:inkMkLst>
        </pc:inkChg>
        <pc:inkChg chg="add mod">
          <ac:chgData name="呂仁園" userId="eef67f80-1e14-4c90-a22b-aad4575b3ef9" providerId="ADAL" clId="{FC75A137-0438-4E64-A2F8-CF022979D0B8}" dt="2020-06-19T01:19:15.926" v="528"/>
          <ac:inkMkLst>
            <pc:docMk/>
            <pc:sldMk cId="3849040701" sldId="390"/>
            <ac:inkMk id="162" creationId="{B93E47A4-6653-4E72-A77E-32775C21F572}"/>
          </ac:inkMkLst>
        </pc:inkChg>
        <pc:inkChg chg="add mod">
          <ac:chgData name="呂仁園" userId="eef67f80-1e14-4c90-a22b-aad4575b3ef9" providerId="ADAL" clId="{FC75A137-0438-4E64-A2F8-CF022979D0B8}" dt="2020-06-19T01:19:15.926" v="528"/>
          <ac:inkMkLst>
            <pc:docMk/>
            <pc:sldMk cId="3849040701" sldId="390"/>
            <ac:inkMk id="163" creationId="{73F6886D-27C2-4E3C-B9E8-DC1BA09447B2}"/>
          </ac:inkMkLst>
        </pc:inkChg>
        <pc:inkChg chg="add mod">
          <ac:chgData name="呂仁園" userId="eef67f80-1e14-4c90-a22b-aad4575b3ef9" providerId="ADAL" clId="{FC75A137-0438-4E64-A2F8-CF022979D0B8}" dt="2020-06-19T01:19:15.926" v="528"/>
          <ac:inkMkLst>
            <pc:docMk/>
            <pc:sldMk cId="3849040701" sldId="390"/>
            <ac:inkMk id="164" creationId="{9F059354-5835-44BF-80A5-DE09CFBD9B5A}"/>
          </ac:inkMkLst>
        </pc:inkChg>
        <pc:inkChg chg="add mod">
          <ac:chgData name="呂仁園" userId="eef67f80-1e14-4c90-a22b-aad4575b3ef9" providerId="ADAL" clId="{FC75A137-0438-4E64-A2F8-CF022979D0B8}" dt="2020-06-19T01:19:15.926" v="528"/>
          <ac:inkMkLst>
            <pc:docMk/>
            <pc:sldMk cId="3849040701" sldId="390"/>
            <ac:inkMk id="165" creationId="{C2045C6C-BA3B-427A-B542-002E91833B66}"/>
          </ac:inkMkLst>
        </pc:inkChg>
        <pc:inkChg chg="add mod">
          <ac:chgData name="呂仁園" userId="eef67f80-1e14-4c90-a22b-aad4575b3ef9" providerId="ADAL" clId="{FC75A137-0438-4E64-A2F8-CF022979D0B8}" dt="2020-06-19T01:19:15.926" v="528"/>
          <ac:inkMkLst>
            <pc:docMk/>
            <pc:sldMk cId="3849040701" sldId="390"/>
            <ac:inkMk id="166" creationId="{8044CE7A-E7A5-44D4-95D4-50282D37E508}"/>
          </ac:inkMkLst>
        </pc:inkChg>
        <pc:inkChg chg="add mod">
          <ac:chgData name="呂仁園" userId="eef67f80-1e14-4c90-a22b-aad4575b3ef9" providerId="ADAL" clId="{FC75A137-0438-4E64-A2F8-CF022979D0B8}" dt="2020-06-19T01:19:15.926" v="528"/>
          <ac:inkMkLst>
            <pc:docMk/>
            <pc:sldMk cId="3849040701" sldId="390"/>
            <ac:inkMk id="167" creationId="{45E67FC5-E236-4621-BECE-5891266B0073}"/>
          </ac:inkMkLst>
        </pc:inkChg>
        <pc:inkChg chg="add mod">
          <ac:chgData name="呂仁園" userId="eef67f80-1e14-4c90-a22b-aad4575b3ef9" providerId="ADAL" clId="{FC75A137-0438-4E64-A2F8-CF022979D0B8}" dt="2020-06-19T01:19:15.926" v="528"/>
          <ac:inkMkLst>
            <pc:docMk/>
            <pc:sldMk cId="3849040701" sldId="390"/>
            <ac:inkMk id="168" creationId="{8706F24E-0367-4ABF-8E40-491D17E862AE}"/>
          </ac:inkMkLst>
        </pc:inkChg>
        <pc:inkChg chg="add mod">
          <ac:chgData name="呂仁園" userId="eef67f80-1e14-4c90-a22b-aad4575b3ef9" providerId="ADAL" clId="{FC75A137-0438-4E64-A2F8-CF022979D0B8}" dt="2020-06-19T01:19:15.926" v="528"/>
          <ac:inkMkLst>
            <pc:docMk/>
            <pc:sldMk cId="3849040701" sldId="390"/>
            <ac:inkMk id="169" creationId="{1B9C3292-D779-4878-A147-8C26284E9835}"/>
          </ac:inkMkLst>
        </pc:inkChg>
        <pc:inkChg chg="add mod">
          <ac:chgData name="呂仁園" userId="eef67f80-1e14-4c90-a22b-aad4575b3ef9" providerId="ADAL" clId="{FC75A137-0438-4E64-A2F8-CF022979D0B8}" dt="2020-06-19T01:19:22.619" v="542"/>
          <ac:inkMkLst>
            <pc:docMk/>
            <pc:sldMk cId="3849040701" sldId="390"/>
            <ac:inkMk id="178" creationId="{520EE562-53F1-4629-AB2D-A9F6DF5F2925}"/>
          </ac:inkMkLst>
        </pc:inkChg>
        <pc:inkChg chg="add mod">
          <ac:chgData name="呂仁園" userId="eef67f80-1e14-4c90-a22b-aad4575b3ef9" providerId="ADAL" clId="{FC75A137-0438-4E64-A2F8-CF022979D0B8}" dt="2020-06-19T01:19:22.619" v="542"/>
          <ac:inkMkLst>
            <pc:docMk/>
            <pc:sldMk cId="3849040701" sldId="390"/>
            <ac:inkMk id="179" creationId="{26C08E29-8357-4F90-BB6B-EC787E6580E4}"/>
          </ac:inkMkLst>
        </pc:inkChg>
        <pc:inkChg chg="add mod">
          <ac:chgData name="呂仁園" userId="eef67f80-1e14-4c90-a22b-aad4575b3ef9" providerId="ADAL" clId="{FC75A137-0438-4E64-A2F8-CF022979D0B8}" dt="2020-06-19T01:19:22.619" v="542"/>
          <ac:inkMkLst>
            <pc:docMk/>
            <pc:sldMk cId="3849040701" sldId="390"/>
            <ac:inkMk id="180" creationId="{9112E954-2179-428B-99DA-807F5EE9B58C}"/>
          </ac:inkMkLst>
        </pc:inkChg>
        <pc:inkChg chg="add mod">
          <ac:chgData name="呂仁園" userId="eef67f80-1e14-4c90-a22b-aad4575b3ef9" providerId="ADAL" clId="{FC75A137-0438-4E64-A2F8-CF022979D0B8}" dt="2020-06-19T01:19:22.619" v="542"/>
          <ac:inkMkLst>
            <pc:docMk/>
            <pc:sldMk cId="3849040701" sldId="390"/>
            <ac:inkMk id="181" creationId="{A6AF3A29-5912-4FAD-9D38-45E64DA3007E}"/>
          </ac:inkMkLst>
        </pc:inkChg>
        <pc:inkChg chg="add mod">
          <ac:chgData name="呂仁園" userId="eef67f80-1e14-4c90-a22b-aad4575b3ef9" providerId="ADAL" clId="{FC75A137-0438-4E64-A2F8-CF022979D0B8}" dt="2020-06-19T01:19:22.619" v="542"/>
          <ac:inkMkLst>
            <pc:docMk/>
            <pc:sldMk cId="3849040701" sldId="390"/>
            <ac:inkMk id="182" creationId="{D9A7E9ED-3971-415B-B8C5-70D51C1DE129}"/>
          </ac:inkMkLst>
        </pc:inkChg>
        <pc:inkChg chg="add mod">
          <ac:chgData name="呂仁園" userId="eef67f80-1e14-4c90-a22b-aad4575b3ef9" providerId="ADAL" clId="{FC75A137-0438-4E64-A2F8-CF022979D0B8}" dt="2020-06-19T01:19:22.619" v="542"/>
          <ac:inkMkLst>
            <pc:docMk/>
            <pc:sldMk cId="3849040701" sldId="390"/>
            <ac:inkMk id="183" creationId="{73826BD9-9648-43B2-A234-6BAF58ACB185}"/>
          </ac:inkMkLst>
        </pc:inkChg>
        <pc:inkChg chg="add mod">
          <ac:chgData name="呂仁園" userId="eef67f80-1e14-4c90-a22b-aad4575b3ef9" providerId="ADAL" clId="{FC75A137-0438-4E64-A2F8-CF022979D0B8}" dt="2020-06-19T01:19:22.619" v="542"/>
          <ac:inkMkLst>
            <pc:docMk/>
            <pc:sldMk cId="3849040701" sldId="390"/>
            <ac:inkMk id="184" creationId="{B8CADCBF-0E27-400C-A0E2-D7E4536C3506}"/>
          </ac:inkMkLst>
        </pc:inkChg>
        <pc:inkChg chg="add mod">
          <ac:chgData name="呂仁園" userId="eef67f80-1e14-4c90-a22b-aad4575b3ef9" providerId="ADAL" clId="{FC75A137-0438-4E64-A2F8-CF022979D0B8}" dt="2020-06-19T01:19:22.619" v="542"/>
          <ac:inkMkLst>
            <pc:docMk/>
            <pc:sldMk cId="3849040701" sldId="390"/>
            <ac:inkMk id="185" creationId="{CCB472E7-B580-4BC0-B7EE-F75AD4263630}"/>
          </ac:inkMkLst>
        </pc:inkChg>
        <pc:inkChg chg="add mod">
          <ac:chgData name="呂仁園" userId="eef67f80-1e14-4c90-a22b-aad4575b3ef9" providerId="ADAL" clId="{FC75A137-0438-4E64-A2F8-CF022979D0B8}" dt="2020-06-19T01:19:22.619" v="542"/>
          <ac:inkMkLst>
            <pc:docMk/>
            <pc:sldMk cId="3849040701" sldId="390"/>
            <ac:inkMk id="186" creationId="{0AA1C473-F23F-4C69-BB54-0EAAD768839B}"/>
          </ac:inkMkLst>
        </pc:inkChg>
        <pc:inkChg chg="add mod">
          <ac:chgData name="呂仁園" userId="eef67f80-1e14-4c90-a22b-aad4575b3ef9" providerId="ADAL" clId="{FC75A137-0438-4E64-A2F8-CF022979D0B8}" dt="2020-06-19T01:19:22.619" v="542"/>
          <ac:inkMkLst>
            <pc:docMk/>
            <pc:sldMk cId="3849040701" sldId="390"/>
            <ac:inkMk id="187" creationId="{3DA3DF78-94E2-480B-BEF8-1D0DEED3086C}"/>
          </ac:inkMkLst>
        </pc:inkChg>
        <pc:inkChg chg="add mod">
          <ac:chgData name="呂仁園" userId="eef67f80-1e14-4c90-a22b-aad4575b3ef9" providerId="ADAL" clId="{FC75A137-0438-4E64-A2F8-CF022979D0B8}" dt="2020-06-19T01:19:22.619" v="542"/>
          <ac:inkMkLst>
            <pc:docMk/>
            <pc:sldMk cId="3849040701" sldId="390"/>
            <ac:inkMk id="188" creationId="{2FCFD6A2-622F-4A6B-A28C-8004D7178212}"/>
          </ac:inkMkLst>
        </pc:inkChg>
        <pc:inkChg chg="add mod">
          <ac:chgData name="呂仁園" userId="eef67f80-1e14-4c90-a22b-aad4575b3ef9" providerId="ADAL" clId="{FC75A137-0438-4E64-A2F8-CF022979D0B8}" dt="2020-06-19T01:19:22.619" v="542"/>
          <ac:inkMkLst>
            <pc:docMk/>
            <pc:sldMk cId="3849040701" sldId="390"/>
            <ac:inkMk id="189" creationId="{AF1BF8C5-0B98-4461-80F5-7271A07EC850}"/>
          </ac:inkMkLst>
        </pc:inkChg>
        <pc:inkChg chg="add mod">
          <ac:chgData name="呂仁園" userId="eef67f80-1e14-4c90-a22b-aad4575b3ef9" providerId="ADAL" clId="{FC75A137-0438-4E64-A2F8-CF022979D0B8}" dt="2020-06-19T01:19:22.619" v="542"/>
          <ac:inkMkLst>
            <pc:docMk/>
            <pc:sldMk cId="3849040701" sldId="390"/>
            <ac:inkMk id="190" creationId="{DD46E21B-17EB-4B02-9CE7-3631CC87E519}"/>
          </ac:inkMkLst>
        </pc:inkChg>
        <pc:inkChg chg="add mod">
          <ac:chgData name="呂仁園" userId="eef67f80-1e14-4c90-a22b-aad4575b3ef9" providerId="ADAL" clId="{FC75A137-0438-4E64-A2F8-CF022979D0B8}" dt="2020-06-19T01:19:50.801" v="546"/>
          <ac:inkMkLst>
            <pc:docMk/>
            <pc:sldMk cId="3849040701" sldId="390"/>
            <ac:inkMk id="193" creationId="{96FCFF5F-631F-4B19-B0B8-B288BF2149AB}"/>
          </ac:inkMkLst>
        </pc:inkChg>
        <pc:inkChg chg="add mod">
          <ac:chgData name="呂仁園" userId="eef67f80-1e14-4c90-a22b-aad4575b3ef9" providerId="ADAL" clId="{FC75A137-0438-4E64-A2F8-CF022979D0B8}" dt="2020-06-19T01:19:50.801" v="546"/>
          <ac:inkMkLst>
            <pc:docMk/>
            <pc:sldMk cId="3849040701" sldId="390"/>
            <ac:inkMk id="194" creationId="{3DB80FD6-A64C-4E81-A77F-CB36A416A6ED}"/>
          </ac:inkMkLst>
        </pc:inkChg>
        <pc:inkChg chg="add mod">
          <ac:chgData name="呂仁園" userId="eef67f80-1e14-4c90-a22b-aad4575b3ef9" providerId="ADAL" clId="{FC75A137-0438-4E64-A2F8-CF022979D0B8}" dt="2020-06-19T01:19:50.801" v="546"/>
          <ac:inkMkLst>
            <pc:docMk/>
            <pc:sldMk cId="3849040701" sldId="390"/>
            <ac:inkMk id="195" creationId="{9F57ABE4-7DF2-4624-AB7E-0E9411684712}"/>
          </ac:inkMkLst>
        </pc:inkChg>
        <pc:inkChg chg="add mod">
          <ac:chgData name="呂仁園" userId="eef67f80-1e14-4c90-a22b-aad4575b3ef9" providerId="ADAL" clId="{FC75A137-0438-4E64-A2F8-CF022979D0B8}" dt="2020-06-19T01:19:54.635" v="551"/>
          <ac:inkMkLst>
            <pc:docMk/>
            <pc:sldMk cId="3849040701" sldId="390"/>
            <ac:inkMk id="197" creationId="{CFD3BAEC-DD46-492C-BA84-335977815C5E}"/>
          </ac:inkMkLst>
        </pc:inkChg>
        <pc:inkChg chg="add mod">
          <ac:chgData name="呂仁園" userId="eef67f80-1e14-4c90-a22b-aad4575b3ef9" providerId="ADAL" clId="{FC75A137-0438-4E64-A2F8-CF022979D0B8}" dt="2020-06-19T01:19:54.635" v="551"/>
          <ac:inkMkLst>
            <pc:docMk/>
            <pc:sldMk cId="3849040701" sldId="390"/>
            <ac:inkMk id="198" creationId="{65670529-3350-44CA-87BB-2425950D5665}"/>
          </ac:inkMkLst>
        </pc:inkChg>
        <pc:inkChg chg="add mod">
          <ac:chgData name="呂仁園" userId="eef67f80-1e14-4c90-a22b-aad4575b3ef9" providerId="ADAL" clId="{FC75A137-0438-4E64-A2F8-CF022979D0B8}" dt="2020-06-19T01:19:54.635" v="551"/>
          <ac:inkMkLst>
            <pc:docMk/>
            <pc:sldMk cId="3849040701" sldId="390"/>
            <ac:inkMk id="199" creationId="{D922B3CC-6E06-4EF3-81AE-DF137FDED51E}"/>
          </ac:inkMkLst>
        </pc:inkChg>
        <pc:inkChg chg="add mod">
          <ac:chgData name="呂仁園" userId="eef67f80-1e14-4c90-a22b-aad4575b3ef9" providerId="ADAL" clId="{FC75A137-0438-4E64-A2F8-CF022979D0B8}" dt="2020-06-19T01:19:54.635" v="551"/>
          <ac:inkMkLst>
            <pc:docMk/>
            <pc:sldMk cId="3849040701" sldId="390"/>
            <ac:inkMk id="200" creationId="{82030413-3845-45C1-98EE-CE9B18449ADF}"/>
          </ac:inkMkLst>
        </pc:inkChg>
        <pc:inkChg chg="add mod">
          <ac:chgData name="呂仁園" userId="eef67f80-1e14-4c90-a22b-aad4575b3ef9" providerId="ADAL" clId="{FC75A137-0438-4E64-A2F8-CF022979D0B8}" dt="2020-06-19T01:24:46.162" v="619" actId="14100"/>
          <ac:inkMkLst>
            <pc:docMk/>
            <pc:sldMk cId="3849040701" sldId="390"/>
            <ac:inkMk id="202" creationId="{E5421599-3D70-4912-A0A3-1A0D508AAF9E}"/>
          </ac:inkMkLst>
        </pc:inkChg>
        <pc:inkChg chg="add mod">
          <ac:chgData name="呂仁園" userId="eef67f80-1e14-4c90-a22b-aad4575b3ef9" providerId="ADAL" clId="{FC75A137-0438-4E64-A2F8-CF022979D0B8}" dt="2020-06-19T01:20:25.515" v="557"/>
          <ac:inkMkLst>
            <pc:docMk/>
            <pc:sldMk cId="3849040701" sldId="390"/>
            <ac:inkMk id="203" creationId="{ECDADEAF-59FD-4DC5-858E-CE19FCE8F9EA}"/>
          </ac:inkMkLst>
        </pc:inkChg>
        <pc:inkChg chg="add mod">
          <ac:chgData name="呂仁園" userId="eef67f80-1e14-4c90-a22b-aad4575b3ef9" providerId="ADAL" clId="{FC75A137-0438-4E64-A2F8-CF022979D0B8}" dt="2020-06-19T01:20:25.515" v="557"/>
          <ac:inkMkLst>
            <pc:docMk/>
            <pc:sldMk cId="3849040701" sldId="390"/>
            <ac:inkMk id="204" creationId="{1F5C038F-5361-4CE1-B6BF-3AB1A1433D95}"/>
          </ac:inkMkLst>
        </pc:inkChg>
        <pc:inkChg chg="add mod">
          <ac:chgData name="呂仁園" userId="eef67f80-1e14-4c90-a22b-aad4575b3ef9" providerId="ADAL" clId="{FC75A137-0438-4E64-A2F8-CF022979D0B8}" dt="2020-06-19T01:20:25.515" v="557"/>
          <ac:inkMkLst>
            <pc:docMk/>
            <pc:sldMk cId="3849040701" sldId="390"/>
            <ac:inkMk id="205" creationId="{C6EFAD23-F689-48F3-B498-8987A66CC599}"/>
          </ac:inkMkLst>
        </pc:inkChg>
        <pc:inkChg chg="add mod">
          <ac:chgData name="呂仁園" userId="eef67f80-1e14-4c90-a22b-aad4575b3ef9" providerId="ADAL" clId="{FC75A137-0438-4E64-A2F8-CF022979D0B8}" dt="2020-06-19T01:20:25.515" v="557"/>
          <ac:inkMkLst>
            <pc:docMk/>
            <pc:sldMk cId="3849040701" sldId="390"/>
            <ac:inkMk id="206" creationId="{6CB2F1AB-9306-4152-A53F-106FCCD956D4}"/>
          </ac:inkMkLst>
        </pc:inkChg>
        <pc:inkChg chg="add mod">
          <ac:chgData name="呂仁園" userId="eef67f80-1e14-4c90-a22b-aad4575b3ef9" providerId="ADAL" clId="{FC75A137-0438-4E64-A2F8-CF022979D0B8}" dt="2020-06-19T01:20:29.394" v="565"/>
          <ac:inkMkLst>
            <pc:docMk/>
            <pc:sldMk cId="3849040701" sldId="390"/>
            <ac:inkMk id="208" creationId="{39DD1B12-FCC8-4E4B-B54C-5A1D9B9DFC28}"/>
          </ac:inkMkLst>
        </pc:inkChg>
        <pc:inkChg chg="add mod">
          <ac:chgData name="呂仁園" userId="eef67f80-1e14-4c90-a22b-aad4575b3ef9" providerId="ADAL" clId="{FC75A137-0438-4E64-A2F8-CF022979D0B8}" dt="2020-06-19T01:20:29.394" v="565"/>
          <ac:inkMkLst>
            <pc:docMk/>
            <pc:sldMk cId="3849040701" sldId="390"/>
            <ac:inkMk id="209" creationId="{B4B4DEBF-723E-490F-A6E0-D50818E2EB7D}"/>
          </ac:inkMkLst>
        </pc:inkChg>
        <pc:inkChg chg="add mod">
          <ac:chgData name="呂仁園" userId="eef67f80-1e14-4c90-a22b-aad4575b3ef9" providerId="ADAL" clId="{FC75A137-0438-4E64-A2F8-CF022979D0B8}" dt="2020-06-19T01:20:29.394" v="565"/>
          <ac:inkMkLst>
            <pc:docMk/>
            <pc:sldMk cId="3849040701" sldId="390"/>
            <ac:inkMk id="210" creationId="{EBAE06BC-D43A-4B68-A4F9-CE54A670D8FE}"/>
          </ac:inkMkLst>
        </pc:inkChg>
        <pc:inkChg chg="add mod">
          <ac:chgData name="呂仁園" userId="eef67f80-1e14-4c90-a22b-aad4575b3ef9" providerId="ADAL" clId="{FC75A137-0438-4E64-A2F8-CF022979D0B8}" dt="2020-06-19T01:20:29.394" v="565"/>
          <ac:inkMkLst>
            <pc:docMk/>
            <pc:sldMk cId="3849040701" sldId="390"/>
            <ac:inkMk id="211" creationId="{099DE713-3FD0-4AF8-9860-60535B0F0E89}"/>
          </ac:inkMkLst>
        </pc:inkChg>
        <pc:inkChg chg="add mod">
          <ac:chgData name="呂仁園" userId="eef67f80-1e14-4c90-a22b-aad4575b3ef9" providerId="ADAL" clId="{FC75A137-0438-4E64-A2F8-CF022979D0B8}" dt="2020-06-19T01:20:29.394" v="565"/>
          <ac:inkMkLst>
            <pc:docMk/>
            <pc:sldMk cId="3849040701" sldId="390"/>
            <ac:inkMk id="212" creationId="{16E93A37-1DA9-43DC-BE18-284602F36892}"/>
          </ac:inkMkLst>
        </pc:inkChg>
        <pc:inkChg chg="add mod">
          <ac:chgData name="呂仁園" userId="eef67f80-1e14-4c90-a22b-aad4575b3ef9" providerId="ADAL" clId="{FC75A137-0438-4E64-A2F8-CF022979D0B8}" dt="2020-06-19T01:20:29.394" v="565"/>
          <ac:inkMkLst>
            <pc:docMk/>
            <pc:sldMk cId="3849040701" sldId="390"/>
            <ac:inkMk id="213" creationId="{6DDA30BC-B91C-487F-A25F-78B19BFED061}"/>
          </ac:inkMkLst>
        </pc:inkChg>
        <pc:inkChg chg="add mod">
          <ac:chgData name="呂仁園" userId="eef67f80-1e14-4c90-a22b-aad4575b3ef9" providerId="ADAL" clId="{FC75A137-0438-4E64-A2F8-CF022979D0B8}" dt="2020-06-19T01:20:29.394" v="565"/>
          <ac:inkMkLst>
            <pc:docMk/>
            <pc:sldMk cId="3849040701" sldId="390"/>
            <ac:inkMk id="214" creationId="{201003B8-CA58-4D00-980E-4E2B90C4B437}"/>
          </ac:inkMkLst>
        </pc:inkChg>
        <pc:inkChg chg="add mod">
          <ac:chgData name="呂仁園" userId="eef67f80-1e14-4c90-a22b-aad4575b3ef9" providerId="ADAL" clId="{FC75A137-0438-4E64-A2F8-CF022979D0B8}" dt="2020-06-19T01:20:49.933" v="571"/>
          <ac:inkMkLst>
            <pc:docMk/>
            <pc:sldMk cId="3849040701" sldId="390"/>
            <ac:inkMk id="217" creationId="{12D6D732-5DF1-42EF-96C0-1ED118192DED}"/>
          </ac:inkMkLst>
        </pc:inkChg>
        <pc:inkChg chg="add mod">
          <ac:chgData name="呂仁園" userId="eef67f80-1e14-4c90-a22b-aad4575b3ef9" providerId="ADAL" clId="{FC75A137-0438-4E64-A2F8-CF022979D0B8}" dt="2020-06-19T01:20:49.933" v="571"/>
          <ac:inkMkLst>
            <pc:docMk/>
            <pc:sldMk cId="3849040701" sldId="390"/>
            <ac:inkMk id="218" creationId="{121A4452-7E5A-41EE-8D39-24EDFF81501E}"/>
          </ac:inkMkLst>
        </pc:inkChg>
        <pc:inkChg chg="add mod">
          <ac:chgData name="呂仁園" userId="eef67f80-1e14-4c90-a22b-aad4575b3ef9" providerId="ADAL" clId="{FC75A137-0438-4E64-A2F8-CF022979D0B8}" dt="2020-06-19T01:20:49.933" v="571"/>
          <ac:inkMkLst>
            <pc:docMk/>
            <pc:sldMk cId="3849040701" sldId="390"/>
            <ac:inkMk id="219" creationId="{14E369A9-06EF-4977-8D21-BB807687CA6B}"/>
          </ac:inkMkLst>
        </pc:inkChg>
        <pc:inkChg chg="add mod">
          <ac:chgData name="呂仁園" userId="eef67f80-1e14-4c90-a22b-aad4575b3ef9" providerId="ADAL" clId="{FC75A137-0438-4E64-A2F8-CF022979D0B8}" dt="2020-06-19T01:20:49.933" v="571"/>
          <ac:inkMkLst>
            <pc:docMk/>
            <pc:sldMk cId="3849040701" sldId="390"/>
            <ac:inkMk id="220" creationId="{54A7DF64-B67A-4D4E-B6F3-D281CAB828E3}"/>
          </ac:inkMkLst>
        </pc:inkChg>
        <pc:inkChg chg="add mod">
          <ac:chgData name="呂仁園" userId="eef67f80-1e14-4c90-a22b-aad4575b3ef9" providerId="ADAL" clId="{FC75A137-0438-4E64-A2F8-CF022979D0B8}" dt="2020-06-19T01:20:49.933" v="571"/>
          <ac:inkMkLst>
            <pc:docMk/>
            <pc:sldMk cId="3849040701" sldId="390"/>
            <ac:inkMk id="221" creationId="{72FE8937-E0F0-4381-8D47-4AEC9074302F}"/>
          </ac:inkMkLst>
        </pc:inkChg>
        <pc:inkChg chg="add mod">
          <ac:chgData name="呂仁園" userId="eef67f80-1e14-4c90-a22b-aad4575b3ef9" providerId="ADAL" clId="{FC75A137-0438-4E64-A2F8-CF022979D0B8}" dt="2020-06-19T01:20:52.414" v="575"/>
          <ac:inkMkLst>
            <pc:docMk/>
            <pc:sldMk cId="3849040701" sldId="390"/>
            <ac:inkMk id="223" creationId="{5C21656E-2BF3-47EB-B7F9-78415734CF39}"/>
          </ac:inkMkLst>
        </pc:inkChg>
        <pc:inkChg chg="add mod">
          <ac:chgData name="呂仁園" userId="eef67f80-1e14-4c90-a22b-aad4575b3ef9" providerId="ADAL" clId="{FC75A137-0438-4E64-A2F8-CF022979D0B8}" dt="2020-06-19T01:20:52.414" v="575"/>
          <ac:inkMkLst>
            <pc:docMk/>
            <pc:sldMk cId="3849040701" sldId="390"/>
            <ac:inkMk id="224" creationId="{8AA47F82-548A-407E-BEC7-E8418EF0E77F}"/>
          </ac:inkMkLst>
        </pc:inkChg>
        <pc:inkChg chg="add mod">
          <ac:chgData name="呂仁園" userId="eef67f80-1e14-4c90-a22b-aad4575b3ef9" providerId="ADAL" clId="{FC75A137-0438-4E64-A2F8-CF022979D0B8}" dt="2020-06-19T01:20:52.414" v="575"/>
          <ac:inkMkLst>
            <pc:docMk/>
            <pc:sldMk cId="3849040701" sldId="390"/>
            <ac:inkMk id="225" creationId="{EC1E3C3A-474B-4D00-A274-B102A2235E74}"/>
          </ac:inkMkLst>
        </pc:inkChg>
        <pc:inkChg chg="add mod">
          <ac:chgData name="呂仁園" userId="eef67f80-1e14-4c90-a22b-aad4575b3ef9" providerId="ADAL" clId="{FC75A137-0438-4E64-A2F8-CF022979D0B8}" dt="2020-06-19T01:20:56.074" v="583"/>
          <ac:inkMkLst>
            <pc:docMk/>
            <pc:sldMk cId="3849040701" sldId="390"/>
            <ac:inkMk id="227" creationId="{BA2BE604-C34C-4FEC-B793-5126284AD250}"/>
          </ac:inkMkLst>
        </pc:inkChg>
        <pc:inkChg chg="add mod">
          <ac:chgData name="呂仁園" userId="eef67f80-1e14-4c90-a22b-aad4575b3ef9" providerId="ADAL" clId="{FC75A137-0438-4E64-A2F8-CF022979D0B8}" dt="2020-06-19T01:20:56.074" v="583"/>
          <ac:inkMkLst>
            <pc:docMk/>
            <pc:sldMk cId="3849040701" sldId="390"/>
            <ac:inkMk id="228" creationId="{76D7207B-4367-474B-AF7D-62B136EBAAE8}"/>
          </ac:inkMkLst>
        </pc:inkChg>
        <pc:inkChg chg="add mod">
          <ac:chgData name="呂仁園" userId="eef67f80-1e14-4c90-a22b-aad4575b3ef9" providerId="ADAL" clId="{FC75A137-0438-4E64-A2F8-CF022979D0B8}" dt="2020-06-19T01:20:56.074" v="583"/>
          <ac:inkMkLst>
            <pc:docMk/>
            <pc:sldMk cId="3849040701" sldId="390"/>
            <ac:inkMk id="229" creationId="{A17805C2-7EF7-4341-8FDF-0EB506F37895}"/>
          </ac:inkMkLst>
        </pc:inkChg>
        <pc:inkChg chg="add mod">
          <ac:chgData name="呂仁園" userId="eef67f80-1e14-4c90-a22b-aad4575b3ef9" providerId="ADAL" clId="{FC75A137-0438-4E64-A2F8-CF022979D0B8}" dt="2020-06-19T01:20:56.074" v="583"/>
          <ac:inkMkLst>
            <pc:docMk/>
            <pc:sldMk cId="3849040701" sldId="390"/>
            <ac:inkMk id="230" creationId="{765489B3-D48D-438A-A8EE-2862DB0D5A76}"/>
          </ac:inkMkLst>
        </pc:inkChg>
        <pc:inkChg chg="add mod">
          <ac:chgData name="呂仁園" userId="eef67f80-1e14-4c90-a22b-aad4575b3ef9" providerId="ADAL" clId="{FC75A137-0438-4E64-A2F8-CF022979D0B8}" dt="2020-06-19T01:20:56.074" v="583"/>
          <ac:inkMkLst>
            <pc:docMk/>
            <pc:sldMk cId="3849040701" sldId="390"/>
            <ac:inkMk id="231" creationId="{44BFCA97-1592-42A9-955E-8FB3949F4429}"/>
          </ac:inkMkLst>
        </pc:inkChg>
        <pc:inkChg chg="add mod">
          <ac:chgData name="呂仁園" userId="eef67f80-1e14-4c90-a22b-aad4575b3ef9" providerId="ADAL" clId="{FC75A137-0438-4E64-A2F8-CF022979D0B8}" dt="2020-06-19T01:20:56.074" v="583"/>
          <ac:inkMkLst>
            <pc:docMk/>
            <pc:sldMk cId="3849040701" sldId="390"/>
            <ac:inkMk id="232" creationId="{D4CC0354-C316-4FDA-AA57-DF791D10A612}"/>
          </ac:inkMkLst>
        </pc:inkChg>
        <pc:inkChg chg="add mod">
          <ac:chgData name="呂仁園" userId="eef67f80-1e14-4c90-a22b-aad4575b3ef9" providerId="ADAL" clId="{FC75A137-0438-4E64-A2F8-CF022979D0B8}" dt="2020-06-19T01:20:56.074" v="583"/>
          <ac:inkMkLst>
            <pc:docMk/>
            <pc:sldMk cId="3849040701" sldId="390"/>
            <ac:inkMk id="233" creationId="{314F49D4-3F1C-41E2-AFEB-39AEBCFEF28E}"/>
          </ac:inkMkLst>
        </pc:inkChg>
        <pc:inkChg chg="add mod">
          <ac:chgData name="呂仁園" userId="eef67f80-1e14-4c90-a22b-aad4575b3ef9" providerId="ADAL" clId="{FC75A137-0438-4E64-A2F8-CF022979D0B8}" dt="2020-06-19T01:21:15.827" v="589"/>
          <ac:inkMkLst>
            <pc:docMk/>
            <pc:sldMk cId="3849040701" sldId="390"/>
            <ac:inkMk id="237" creationId="{F3C9D5B9-EBBB-4ED7-8DE1-BE93D1762F4E}"/>
          </ac:inkMkLst>
        </pc:inkChg>
        <pc:inkChg chg="add mod">
          <ac:chgData name="呂仁園" userId="eef67f80-1e14-4c90-a22b-aad4575b3ef9" providerId="ADAL" clId="{FC75A137-0438-4E64-A2F8-CF022979D0B8}" dt="2020-06-19T01:21:15.827" v="589"/>
          <ac:inkMkLst>
            <pc:docMk/>
            <pc:sldMk cId="3849040701" sldId="390"/>
            <ac:inkMk id="238" creationId="{EE39D33A-3627-4294-8621-C4F43D18179C}"/>
          </ac:inkMkLst>
        </pc:inkChg>
        <pc:inkChg chg="add mod">
          <ac:chgData name="呂仁園" userId="eef67f80-1e14-4c90-a22b-aad4575b3ef9" providerId="ADAL" clId="{FC75A137-0438-4E64-A2F8-CF022979D0B8}" dt="2020-06-19T01:21:15.827" v="589"/>
          <ac:inkMkLst>
            <pc:docMk/>
            <pc:sldMk cId="3849040701" sldId="390"/>
            <ac:inkMk id="239" creationId="{154D793B-C6D9-4F07-9416-E99EC8CF48EE}"/>
          </ac:inkMkLst>
        </pc:inkChg>
        <pc:inkChg chg="add mod">
          <ac:chgData name="呂仁園" userId="eef67f80-1e14-4c90-a22b-aad4575b3ef9" providerId="ADAL" clId="{FC75A137-0438-4E64-A2F8-CF022979D0B8}" dt="2020-06-19T01:21:15.827" v="589"/>
          <ac:inkMkLst>
            <pc:docMk/>
            <pc:sldMk cId="3849040701" sldId="390"/>
            <ac:inkMk id="240" creationId="{BB11318D-AA04-4F2A-93A8-4E3ED8919671}"/>
          </ac:inkMkLst>
        </pc:inkChg>
        <pc:inkChg chg="add mod">
          <ac:chgData name="呂仁園" userId="eef67f80-1e14-4c90-a22b-aad4575b3ef9" providerId="ADAL" clId="{FC75A137-0438-4E64-A2F8-CF022979D0B8}" dt="2020-06-19T01:21:15.827" v="589"/>
          <ac:inkMkLst>
            <pc:docMk/>
            <pc:sldMk cId="3849040701" sldId="390"/>
            <ac:inkMk id="241" creationId="{62CD5A43-B24A-4BE6-9ECB-E58CEFA507FA}"/>
          </ac:inkMkLst>
        </pc:inkChg>
        <pc:inkChg chg="add mod">
          <ac:chgData name="呂仁園" userId="eef67f80-1e14-4c90-a22b-aad4575b3ef9" providerId="ADAL" clId="{FC75A137-0438-4E64-A2F8-CF022979D0B8}" dt="2020-06-19T01:21:47.466" v="599"/>
          <ac:inkMkLst>
            <pc:docMk/>
            <pc:sldMk cId="3849040701" sldId="390"/>
            <ac:inkMk id="243" creationId="{B9363C71-A726-40E1-B308-2508C2A6DB88}"/>
          </ac:inkMkLst>
        </pc:inkChg>
        <pc:inkChg chg="add mod">
          <ac:chgData name="呂仁園" userId="eef67f80-1e14-4c90-a22b-aad4575b3ef9" providerId="ADAL" clId="{FC75A137-0438-4E64-A2F8-CF022979D0B8}" dt="2020-06-19T01:21:47.466" v="599"/>
          <ac:inkMkLst>
            <pc:docMk/>
            <pc:sldMk cId="3849040701" sldId="390"/>
            <ac:inkMk id="244" creationId="{49593189-FC98-45CE-9482-E4E960F03CD0}"/>
          </ac:inkMkLst>
        </pc:inkChg>
        <pc:inkChg chg="add mod">
          <ac:chgData name="呂仁園" userId="eef67f80-1e14-4c90-a22b-aad4575b3ef9" providerId="ADAL" clId="{FC75A137-0438-4E64-A2F8-CF022979D0B8}" dt="2020-06-19T01:21:47.466" v="599"/>
          <ac:inkMkLst>
            <pc:docMk/>
            <pc:sldMk cId="3849040701" sldId="390"/>
            <ac:inkMk id="245" creationId="{06B6F1B8-9806-424A-8DFB-70469D73B7CA}"/>
          </ac:inkMkLst>
        </pc:inkChg>
        <pc:inkChg chg="add mod">
          <ac:chgData name="呂仁園" userId="eef67f80-1e14-4c90-a22b-aad4575b3ef9" providerId="ADAL" clId="{FC75A137-0438-4E64-A2F8-CF022979D0B8}" dt="2020-06-19T01:21:47.466" v="599"/>
          <ac:inkMkLst>
            <pc:docMk/>
            <pc:sldMk cId="3849040701" sldId="390"/>
            <ac:inkMk id="246" creationId="{65943197-4A94-4D22-819D-E9DBC62A28FB}"/>
          </ac:inkMkLst>
        </pc:inkChg>
        <pc:inkChg chg="add mod">
          <ac:chgData name="呂仁園" userId="eef67f80-1e14-4c90-a22b-aad4575b3ef9" providerId="ADAL" clId="{FC75A137-0438-4E64-A2F8-CF022979D0B8}" dt="2020-06-19T01:21:47.466" v="599"/>
          <ac:inkMkLst>
            <pc:docMk/>
            <pc:sldMk cId="3849040701" sldId="390"/>
            <ac:inkMk id="247" creationId="{280AFD68-0A17-4EEA-84CD-A0C74A8383EE}"/>
          </ac:inkMkLst>
        </pc:inkChg>
        <pc:inkChg chg="add mod">
          <ac:chgData name="呂仁園" userId="eef67f80-1e14-4c90-a22b-aad4575b3ef9" providerId="ADAL" clId="{FC75A137-0438-4E64-A2F8-CF022979D0B8}" dt="2020-06-19T01:21:47.466" v="599"/>
          <ac:inkMkLst>
            <pc:docMk/>
            <pc:sldMk cId="3849040701" sldId="390"/>
            <ac:inkMk id="248" creationId="{5ADCC18E-FC81-4095-9FF3-012A0993451A}"/>
          </ac:inkMkLst>
        </pc:inkChg>
        <pc:inkChg chg="add mod">
          <ac:chgData name="呂仁園" userId="eef67f80-1e14-4c90-a22b-aad4575b3ef9" providerId="ADAL" clId="{FC75A137-0438-4E64-A2F8-CF022979D0B8}" dt="2020-06-19T01:21:47.466" v="599"/>
          <ac:inkMkLst>
            <pc:docMk/>
            <pc:sldMk cId="3849040701" sldId="390"/>
            <ac:inkMk id="249" creationId="{18177C75-9D8C-495B-B65B-1E3E910ED58D}"/>
          </ac:inkMkLst>
        </pc:inkChg>
        <pc:inkChg chg="add mod">
          <ac:chgData name="呂仁園" userId="eef67f80-1e14-4c90-a22b-aad4575b3ef9" providerId="ADAL" clId="{FC75A137-0438-4E64-A2F8-CF022979D0B8}" dt="2020-06-19T01:21:47.466" v="599"/>
          <ac:inkMkLst>
            <pc:docMk/>
            <pc:sldMk cId="3849040701" sldId="390"/>
            <ac:inkMk id="250" creationId="{264A39EF-1CEB-4091-9170-7AC3DBA9C36C}"/>
          </ac:inkMkLst>
        </pc:inkChg>
        <pc:inkChg chg="add mod">
          <ac:chgData name="呂仁園" userId="eef67f80-1e14-4c90-a22b-aad4575b3ef9" providerId="ADAL" clId="{FC75A137-0438-4E64-A2F8-CF022979D0B8}" dt="2020-06-19T01:21:47.466" v="599"/>
          <ac:inkMkLst>
            <pc:docMk/>
            <pc:sldMk cId="3849040701" sldId="390"/>
            <ac:inkMk id="251" creationId="{6325A34A-B255-4B65-B6B8-7F6571ADEEAA}"/>
          </ac:inkMkLst>
        </pc:inkChg>
        <pc:inkChg chg="add mod">
          <ac:chgData name="呂仁園" userId="eef67f80-1e14-4c90-a22b-aad4575b3ef9" providerId="ADAL" clId="{FC75A137-0438-4E64-A2F8-CF022979D0B8}" dt="2020-06-19T01:21:56.857" v="605"/>
          <ac:inkMkLst>
            <pc:docMk/>
            <pc:sldMk cId="3849040701" sldId="390"/>
            <ac:inkMk id="254" creationId="{7C74E99D-E4FF-4BC6-ACAA-F105C53188D6}"/>
          </ac:inkMkLst>
        </pc:inkChg>
        <pc:inkChg chg="add mod">
          <ac:chgData name="呂仁園" userId="eef67f80-1e14-4c90-a22b-aad4575b3ef9" providerId="ADAL" clId="{FC75A137-0438-4E64-A2F8-CF022979D0B8}" dt="2020-06-19T01:21:56.857" v="605"/>
          <ac:inkMkLst>
            <pc:docMk/>
            <pc:sldMk cId="3849040701" sldId="390"/>
            <ac:inkMk id="255" creationId="{816C8BCF-33F2-46AC-A734-B66B26AFD522}"/>
          </ac:inkMkLst>
        </pc:inkChg>
        <pc:inkChg chg="add mod">
          <ac:chgData name="呂仁園" userId="eef67f80-1e14-4c90-a22b-aad4575b3ef9" providerId="ADAL" clId="{FC75A137-0438-4E64-A2F8-CF022979D0B8}" dt="2020-06-19T01:21:56.857" v="605"/>
          <ac:inkMkLst>
            <pc:docMk/>
            <pc:sldMk cId="3849040701" sldId="390"/>
            <ac:inkMk id="256" creationId="{C1D7FB4F-DE1B-4B3F-BA16-30C902CD3B16}"/>
          </ac:inkMkLst>
        </pc:inkChg>
        <pc:inkChg chg="add mod">
          <ac:chgData name="呂仁園" userId="eef67f80-1e14-4c90-a22b-aad4575b3ef9" providerId="ADAL" clId="{FC75A137-0438-4E64-A2F8-CF022979D0B8}" dt="2020-06-19T01:21:56.857" v="605"/>
          <ac:inkMkLst>
            <pc:docMk/>
            <pc:sldMk cId="3849040701" sldId="390"/>
            <ac:inkMk id="257" creationId="{0A1574B7-6B42-42A0-A27A-EE76DF5442DE}"/>
          </ac:inkMkLst>
        </pc:inkChg>
        <pc:inkChg chg="add mod">
          <ac:chgData name="呂仁園" userId="eef67f80-1e14-4c90-a22b-aad4575b3ef9" providerId="ADAL" clId="{FC75A137-0438-4E64-A2F8-CF022979D0B8}" dt="2020-06-19T01:21:56.857" v="605"/>
          <ac:inkMkLst>
            <pc:docMk/>
            <pc:sldMk cId="3849040701" sldId="390"/>
            <ac:inkMk id="258" creationId="{4EE3E357-DE26-4E13-BD2D-F58101C993BF}"/>
          </ac:inkMkLst>
        </pc:inkChg>
        <pc:inkChg chg="add mod">
          <ac:chgData name="呂仁園" userId="eef67f80-1e14-4c90-a22b-aad4575b3ef9" providerId="ADAL" clId="{FC75A137-0438-4E64-A2F8-CF022979D0B8}" dt="2020-06-19T01:21:57.812" v="608"/>
          <ac:inkMkLst>
            <pc:docMk/>
            <pc:sldMk cId="3849040701" sldId="390"/>
            <ac:inkMk id="261" creationId="{34F3933F-734A-4C8A-9D32-2AC38293A537}"/>
          </ac:inkMkLst>
        </pc:inkChg>
        <pc:inkChg chg="add mod">
          <ac:chgData name="呂仁園" userId="eef67f80-1e14-4c90-a22b-aad4575b3ef9" providerId="ADAL" clId="{FC75A137-0438-4E64-A2F8-CF022979D0B8}" dt="2020-06-19T01:21:57.812" v="608"/>
          <ac:inkMkLst>
            <pc:docMk/>
            <pc:sldMk cId="3849040701" sldId="390"/>
            <ac:inkMk id="262" creationId="{2B8CAB98-EE7D-4F2A-B4C9-DC0E937C8AE3}"/>
          </ac:inkMkLst>
        </pc:inkChg>
        <pc:inkChg chg="add mod">
          <ac:chgData name="呂仁園" userId="eef67f80-1e14-4c90-a22b-aad4575b3ef9" providerId="ADAL" clId="{FC75A137-0438-4E64-A2F8-CF022979D0B8}" dt="2020-06-19T01:22:21.949" v="615"/>
          <ac:inkMkLst>
            <pc:docMk/>
            <pc:sldMk cId="3849040701" sldId="390"/>
            <ac:inkMk id="264" creationId="{9D077AFB-06CB-429C-BC37-33AA6547611A}"/>
          </ac:inkMkLst>
        </pc:inkChg>
        <pc:inkChg chg="add mod">
          <ac:chgData name="呂仁園" userId="eef67f80-1e14-4c90-a22b-aad4575b3ef9" providerId="ADAL" clId="{FC75A137-0438-4E64-A2F8-CF022979D0B8}" dt="2020-06-19T01:22:21.949" v="615"/>
          <ac:inkMkLst>
            <pc:docMk/>
            <pc:sldMk cId="3849040701" sldId="390"/>
            <ac:inkMk id="265" creationId="{D44F7797-6838-4703-B352-BCF52D7727DD}"/>
          </ac:inkMkLst>
        </pc:inkChg>
        <pc:inkChg chg="add mod">
          <ac:chgData name="呂仁園" userId="eef67f80-1e14-4c90-a22b-aad4575b3ef9" providerId="ADAL" clId="{FC75A137-0438-4E64-A2F8-CF022979D0B8}" dt="2020-06-19T01:22:21.949" v="615"/>
          <ac:inkMkLst>
            <pc:docMk/>
            <pc:sldMk cId="3849040701" sldId="390"/>
            <ac:inkMk id="266" creationId="{0DE161ED-94C3-467C-9BF4-CBD8B6FE46DA}"/>
          </ac:inkMkLst>
        </pc:inkChg>
        <pc:inkChg chg="add mod">
          <ac:chgData name="呂仁園" userId="eef67f80-1e14-4c90-a22b-aad4575b3ef9" providerId="ADAL" clId="{FC75A137-0438-4E64-A2F8-CF022979D0B8}" dt="2020-06-19T01:22:21.949" v="615"/>
          <ac:inkMkLst>
            <pc:docMk/>
            <pc:sldMk cId="3849040701" sldId="390"/>
            <ac:inkMk id="267" creationId="{60B62931-026C-47E5-82C1-2253E00FC340}"/>
          </ac:inkMkLst>
        </pc:inkChg>
        <pc:inkChg chg="add mod">
          <ac:chgData name="呂仁園" userId="eef67f80-1e14-4c90-a22b-aad4575b3ef9" providerId="ADAL" clId="{FC75A137-0438-4E64-A2F8-CF022979D0B8}" dt="2020-06-19T01:22:21.949" v="615"/>
          <ac:inkMkLst>
            <pc:docMk/>
            <pc:sldMk cId="3849040701" sldId="390"/>
            <ac:inkMk id="269" creationId="{99C6384A-01AF-4FD6-9D9B-83B21359B607}"/>
          </ac:inkMkLst>
        </pc:inkChg>
        <pc:inkChg chg="add mod">
          <ac:chgData name="呂仁園" userId="eef67f80-1e14-4c90-a22b-aad4575b3ef9" providerId="ADAL" clId="{FC75A137-0438-4E64-A2F8-CF022979D0B8}" dt="2020-06-19T01:28:46.731" v="712"/>
          <ac:inkMkLst>
            <pc:docMk/>
            <pc:sldMk cId="3849040701" sldId="390"/>
            <ac:inkMk id="271" creationId="{2F2B38B8-CBA4-4AD1-96FD-6485E1F6EAEB}"/>
          </ac:inkMkLst>
        </pc:inkChg>
        <pc:inkChg chg="add mod">
          <ac:chgData name="呂仁園" userId="eef67f80-1e14-4c90-a22b-aad4575b3ef9" providerId="ADAL" clId="{FC75A137-0438-4E64-A2F8-CF022979D0B8}" dt="2020-06-19T01:28:46.731" v="712"/>
          <ac:inkMkLst>
            <pc:docMk/>
            <pc:sldMk cId="3849040701" sldId="390"/>
            <ac:inkMk id="272" creationId="{BF09DFEF-16F4-4C09-9FD3-7325022E2645}"/>
          </ac:inkMkLst>
        </pc:inkChg>
        <pc:inkChg chg="add mod">
          <ac:chgData name="呂仁園" userId="eef67f80-1e14-4c90-a22b-aad4575b3ef9" providerId="ADAL" clId="{FC75A137-0438-4E64-A2F8-CF022979D0B8}" dt="2020-06-19T01:27:04.237" v="658"/>
          <ac:inkMkLst>
            <pc:docMk/>
            <pc:sldMk cId="3849040701" sldId="390"/>
            <ac:inkMk id="274" creationId="{DC15AD7B-8F79-46C0-95DD-7959BA38DC1C}"/>
          </ac:inkMkLst>
        </pc:inkChg>
        <pc:inkChg chg="add mod">
          <ac:chgData name="呂仁園" userId="eef67f80-1e14-4c90-a22b-aad4575b3ef9" providerId="ADAL" clId="{FC75A137-0438-4E64-A2F8-CF022979D0B8}" dt="2020-06-19T01:27:04.237" v="658"/>
          <ac:inkMkLst>
            <pc:docMk/>
            <pc:sldMk cId="3849040701" sldId="390"/>
            <ac:inkMk id="275" creationId="{F000294E-61B1-48D6-9F03-B6B1B6C038A3}"/>
          </ac:inkMkLst>
        </pc:inkChg>
        <pc:inkChg chg="add mod">
          <ac:chgData name="呂仁園" userId="eef67f80-1e14-4c90-a22b-aad4575b3ef9" providerId="ADAL" clId="{FC75A137-0438-4E64-A2F8-CF022979D0B8}" dt="2020-06-19T01:27:04.237" v="658"/>
          <ac:inkMkLst>
            <pc:docMk/>
            <pc:sldMk cId="3849040701" sldId="390"/>
            <ac:inkMk id="277" creationId="{3E74FF2A-1A57-41FE-99A5-7E8F58C630F6}"/>
          </ac:inkMkLst>
        </pc:inkChg>
        <pc:inkChg chg="add mod">
          <ac:chgData name="呂仁園" userId="eef67f80-1e14-4c90-a22b-aad4575b3ef9" providerId="ADAL" clId="{FC75A137-0438-4E64-A2F8-CF022979D0B8}" dt="2020-06-19T01:27:04.237" v="658"/>
          <ac:inkMkLst>
            <pc:docMk/>
            <pc:sldMk cId="3849040701" sldId="390"/>
            <ac:inkMk id="278" creationId="{5D062CDA-6336-4E46-8FE5-35F1337F43A4}"/>
          </ac:inkMkLst>
        </pc:inkChg>
        <pc:inkChg chg="add mod">
          <ac:chgData name="呂仁園" userId="eef67f80-1e14-4c90-a22b-aad4575b3ef9" providerId="ADAL" clId="{FC75A137-0438-4E64-A2F8-CF022979D0B8}" dt="2020-06-19T01:27:04.237" v="658"/>
          <ac:inkMkLst>
            <pc:docMk/>
            <pc:sldMk cId="3849040701" sldId="390"/>
            <ac:inkMk id="279" creationId="{17F2823C-B6FD-403B-82D6-ABDC2B26E017}"/>
          </ac:inkMkLst>
        </pc:inkChg>
        <pc:inkChg chg="add mod">
          <ac:chgData name="呂仁園" userId="eef67f80-1e14-4c90-a22b-aad4575b3ef9" providerId="ADAL" clId="{FC75A137-0438-4E64-A2F8-CF022979D0B8}" dt="2020-06-19T01:28:46.731" v="712"/>
          <ac:inkMkLst>
            <pc:docMk/>
            <pc:sldMk cId="3849040701" sldId="390"/>
            <ac:inkMk id="281" creationId="{1D7C1A55-ABAC-4F20-9F86-91824E331308}"/>
          </ac:inkMkLst>
        </pc:inkChg>
        <pc:inkChg chg="add mod">
          <ac:chgData name="呂仁園" userId="eef67f80-1e14-4c90-a22b-aad4575b3ef9" providerId="ADAL" clId="{FC75A137-0438-4E64-A2F8-CF022979D0B8}" dt="2020-06-19T01:28:46.731" v="712"/>
          <ac:inkMkLst>
            <pc:docMk/>
            <pc:sldMk cId="3849040701" sldId="390"/>
            <ac:inkMk id="282" creationId="{632F8EE8-89DB-44EF-847F-922CC75E18E6}"/>
          </ac:inkMkLst>
        </pc:inkChg>
        <pc:inkChg chg="add mod">
          <ac:chgData name="呂仁園" userId="eef67f80-1e14-4c90-a22b-aad4575b3ef9" providerId="ADAL" clId="{FC75A137-0438-4E64-A2F8-CF022979D0B8}" dt="2020-06-19T01:28:46.731" v="712"/>
          <ac:inkMkLst>
            <pc:docMk/>
            <pc:sldMk cId="3849040701" sldId="390"/>
            <ac:inkMk id="283" creationId="{97BF9ADB-37E1-41DB-B371-56055346434C}"/>
          </ac:inkMkLst>
        </pc:inkChg>
        <pc:inkChg chg="add mod">
          <ac:chgData name="呂仁園" userId="eef67f80-1e14-4c90-a22b-aad4575b3ef9" providerId="ADAL" clId="{FC75A137-0438-4E64-A2F8-CF022979D0B8}" dt="2020-06-19T01:28:46.731" v="712"/>
          <ac:inkMkLst>
            <pc:docMk/>
            <pc:sldMk cId="3849040701" sldId="390"/>
            <ac:inkMk id="285" creationId="{0D9B157D-1036-45EC-89A4-FBC377146BAA}"/>
          </ac:inkMkLst>
        </pc:inkChg>
        <pc:inkChg chg="add mod">
          <ac:chgData name="呂仁園" userId="eef67f80-1e14-4c90-a22b-aad4575b3ef9" providerId="ADAL" clId="{FC75A137-0438-4E64-A2F8-CF022979D0B8}" dt="2020-06-19T01:28:46.731" v="712"/>
          <ac:inkMkLst>
            <pc:docMk/>
            <pc:sldMk cId="3849040701" sldId="390"/>
            <ac:inkMk id="286" creationId="{A21CD3FC-F5BD-4421-A1C1-099EFB03377F}"/>
          </ac:inkMkLst>
        </pc:inkChg>
        <pc:inkChg chg="add mod">
          <ac:chgData name="呂仁園" userId="eef67f80-1e14-4c90-a22b-aad4575b3ef9" providerId="ADAL" clId="{FC75A137-0438-4E64-A2F8-CF022979D0B8}" dt="2020-06-19T01:28:46.731" v="712"/>
          <ac:inkMkLst>
            <pc:docMk/>
            <pc:sldMk cId="3849040701" sldId="390"/>
            <ac:inkMk id="287" creationId="{58785B55-A509-45B8-9465-15CEA7BA3076}"/>
          </ac:inkMkLst>
        </pc:inkChg>
        <pc:inkChg chg="add mod">
          <ac:chgData name="呂仁園" userId="eef67f80-1e14-4c90-a22b-aad4575b3ef9" providerId="ADAL" clId="{FC75A137-0438-4E64-A2F8-CF022979D0B8}" dt="2020-06-19T01:28:46.731" v="712"/>
          <ac:inkMkLst>
            <pc:docMk/>
            <pc:sldMk cId="3849040701" sldId="390"/>
            <ac:inkMk id="288" creationId="{BDEAD867-5816-4E6A-BF0E-5B7F03337E82}"/>
          </ac:inkMkLst>
        </pc:inkChg>
        <pc:inkChg chg="add mod">
          <ac:chgData name="呂仁園" userId="eef67f80-1e14-4c90-a22b-aad4575b3ef9" providerId="ADAL" clId="{FC75A137-0438-4E64-A2F8-CF022979D0B8}" dt="2020-06-19T01:28:46.731" v="712"/>
          <ac:inkMkLst>
            <pc:docMk/>
            <pc:sldMk cId="3849040701" sldId="390"/>
            <ac:inkMk id="290" creationId="{D4F29806-1E97-41FC-AE48-90AC5AC0B152}"/>
          </ac:inkMkLst>
        </pc:inkChg>
        <pc:inkChg chg="add mod">
          <ac:chgData name="呂仁園" userId="eef67f80-1e14-4c90-a22b-aad4575b3ef9" providerId="ADAL" clId="{FC75A137-0438-4E64-A2F8-CF022979D0B8}" dt="2020-06-19T01:28:46.731" v="712"/>
          <ac:inkMkLst>
            <pc:docMk/>
            <pc:sldMk cId="3849040701" sldId="390"/>
            <ac:inkMk id="291" creationId="{B6205771-5F77-412B-B446-ABB108B0F998}"/>
          </ac:inkMkLst>
        </pc:inkChg>
        <pc:inkChg chg="add mod">
          <ac:chgData name="呂仁園" userId="eef67f80-1e14-4c90-a22b-aad4575b3ef9" providerId="ADAL" clId="{FC75A137-0438-4E64-A2F8-CF022979D0B8}" dt="2020-06-19T01:28:46.731" v="712"/>
          <ac:inkMkLst>
            <pc:docMk/>
            <pc:sldMk cId="3849040701" sldId="390"/>
            <ac:inkMk id="292" creationId="{AE908082-5554-4E53-AF7B-F74DF9740D3A}"/>
          </ac:inkMkLst>
        </pc:inkChg>
        <pc:inkChg chg="add mod">
          <ac:chgData name="呂仁園" userId="eef67f80-1e14-4c90-a22b-aad4575b3ef9" providerId="ADAL" clId="{FC75A137-0438-4E64-A2F8-CF022979D0B8}" dt="2020-06-19T01:28:46.731" v="712"/>
          <ac:inkMkLst>
            <pc:docMk/>
            <pc:sldMk cId="3849040701" sldId="390"/>
            <ac:inkMk id="293" creationId="{3BC9E913-B251-4EB6-9D81-5785C7477691}"/>
          </ac:inkMkLst>
        </pc:inkChg>
        <pc:inkChg chg="add mod">
          <ac:chgData name="呂仁園" userId="eef67f80-1e14-4c90-a22b-aad4575b3ef9" providerId="ADAL" clId="{FC75A137-0438-4E64-A2F8-CF022979D0B8}" dt="2020-06-19T01:28:46.731" v="712"/>
          <ac:inkMkLst>
            <pc:docMk/>
            <pc:sldMk cId="3849040701" sldId="390"/>
            <ac:inkMk id="294" creationId="{26F34E3B-4194-4E88-B281-BDD5A2D41219}"/>
          </ac:inkMkLst>
        </pc:inkChg>
        <pc:inkChg chg="add mod">
          <ac:chgData name="呂仁園" userId="eef67f80-1e14-4c90-a22b-aad4575b3ef9" providerId="ADAL" clId="{FC75A137-0438-4E64-A2F8-CF022979D0B8}" dt="2020-06-19T01:28:46.731" v="712"/>
          <ac:inkMkLst>
            <pc:docMk/>
            <pc:sldMk cId="3849040701" sldId="390"/>
            <ac:inkMk id="295" creationId="{EE026320-5E45-4157-A4E9-F63C83950641}"/>
          </ac:inkMkLst>
        </pc:inkChg>
        <pc:inkChg chg="add mod">
          <ac:chgData name="呂仁園" userId="eef67f80-1e14-4c90-a22b-aad4575b3ef9" providerId="ADAL" clId="{FC75A137-0438-4E64-A2F8-CF022979D0B8}" dt="2020-06-19T01:28:46.731" v="712"/>
          <ac:inkMkLst>
            <pc:docMk/>
            <pc:sldMk cId="3849040701" sldId="390"/>
            <ac:inkMk id="296" creationId="{507A3179-8940-45ED-9554-D8433A484D49}"/>
          </ac:inkMkLst>
        </pc:inkChg>
        <pc:inkChg chg="add mod">
          <ac:chgData name="呂仁園" userId="eef67f80-1e14-4c90-a22b-aad4575b3ef9" providerId="ADAL" clId="{FC75A137-0438-4E64-A2F8-CF022979D0B8}" dt="2020-06-19T01:28:46.731" v="712"/>
          <ac:inkMkLst>
            <pc:docMk/>
            <pc:sldMk cId="3849040701" sldId="390"/>
            <ac:inkMk id="297" creationId="{6B470123-73C6-434F-87AD-EA50154D4230}"/>
          </ac:inkMkLst>
        </pc:inkChg>
        <pc:inkChg chg="add mod">
          <ac:chgData name="呂仁園" userId="eef67f80-1e14-4c90-a22b-aad4575b3ef9" providerId="ADAL" clId="{FC75A137-0438-4E64-A2F8-CF022979D0B8}" dt="2020-06-19T01:28:46.731" v="712"/>
          <ac:inkMkLst>
            <pc:docMk/>
            <pc:sldMk cId="3849040701" sldId="390"/>
            <ac:inkMk id="298" creationId="{4010D931-A398-4321-BC31-8F9156355B7C}"/>
          </ac:inkMkLst>
        </pc:inkChg>
        <pc:inkChg chg="add mod">
          <ac:chgData name="呂仁園" userId="eef67f80-1e14-4c90-a22b-aad4575b3ef9" providerId="ADAL" clId="{FC75A137-0438-4E64-A2F8-CF022979D0B8}" dt="2020-06-19T01:28:46.731" v="712"/>
          <ac:inkMkLst>
            <pc:docMk/>
            <pc:sldMk cId="3849040701" sldId="390"/>
            <ac:inkMk id="299" creationId="{BCE8085B-13F9-4831-848C-61570B8140EC}"/>
          </ac:inkMkLst>
        </pc:inkChg>
        <pc:inkChg chg="add mod">
          <ac:chgData name="呂仁園" userId="eef67f80-1e14-4c90-a22b-aad4575b3ef9" providerId="ADAL" clId="{FC75A137-0438-4E64-A2F8-CF022979D0B8}" dt="2020-06-19T01:28:46.731" v="712"/>
          <ac:inkMkLst>
            <pc:docMk/>
            <pc:sldMk cId="3849040701" sldId="390"/>
            <ac:inkMk id="300" creationId="{495D41C7-90ED-4694-AA48-00C457D2E1B4}"/>
          </ac:inkMkLst>
        </pc:inkChg>
        <pc:inkChg chg="add mod">
          <ac:chgData name="呂仁園" userId="eef67f80-1e14-4c90-a22b-aad4575b3ef9" providerId="ADAL" clId="{FC75A137-0438-4E64-A2F8-CF022979D0B8}" dt="2020-06-19T01:28:46.731" v="712"/>
          <ac:inkMkLst>
            <pc:docMk/>
            <pc:sldMk cId="3849040701" sldId="390"/>
            <ac:inkMk id="301" creationId="{E80A51E8-827E-4842-A8C7-DD6C0934F073}"/>
          </ac:inkMkLst>
        </pc:inkChg>
        <pc:inkChg chg="add mod">
          <ac:chgData name="呂仁園" userId="eef67f80-1e14-4c90-a22b-aad4575b3ef9" providerId="ADAL" clId="{FC75A137-0438-4E64-A2F8-CF022979D0B8}" dt="2020-06-19T01:28:46.731" v="712"/>
          <ac:inkMkLst>
            <pc:docMk/>
            <pc:sldMk cId="3849040701" sldId="390"/>
            <ac:inkMk id="302" creationId="{C1F14238-B58E-46C0-862C-B46EADCC0400}"/>
          </ac:inkMkLst>
        </pc:inkChg>
        <pc:inkChg chg="add mod">
          <ac:chgData name="呂仁園" userId="eef67f80-1e14-4c90-a22b-aad4575b3ef9" providerId="ADAL" clId="{FC75A137-0438-4E64-A2F8-CF022979D0B8}" dt="2020-06-19T01:28:46.731" v="712"/>
          <ac:inkMkLst>
            <pc:docMk/>
            <pc:sldMk cId="3849040701" sldId="390"/>
            <ac:inkMk id="303" creationId="{8E33F439-DF0B-451A-8D8E-8C632A177906}"/>
          </ac:inkMkLst>
        </pc:inkChg>
        <pc:inkChg chg="add mod">
          <ac:chgData name="呂仁園" userId="eef67f80-1e14-4c90-a22b-aad4575b3ef9" providerId="ADAL" clId="{FC75A137-0438-4E64-A2F8-CF022979D0B8}" dt="2020-06-19T01:28:46.731" v="712"/>
          <ac:inkMkLst>
            <pc:docMk/>
            <pc:sldMk cId="3849040701" sldId="390"/>
            <ac:inkMk id="304" creationId="{BF116D2A-AB8A-45DB-9B8B-5DB62C86BB2B}"/>
          </ac:inkMkLst>
        </pc:inkChg>
        <pc:inkChg chg="add mod">
          <ac:chgData name="呂仁園" userId="eef67f80-1e14-4c90-a22b-aad4575b3ef9" providerId="ADAL" clId="{FC75A137-0438-4E64-A2F8-CF022979D0B8}" dt="2020-06-19T01:28:46.731" v="712"/>
          <ac:inkMkLst>
            <pc:docMk/>
            <pc:sldMk cId="3849040701" sldId="390"/>
            <ac:inkMk id="305" creationId="{750E88C4-8F3F-464C-BD7D-57DBA5D59F46}"/>
          </ac:inkMkLst>
        </pc:inkChg>
        <pc:inkChg chg="add mod">
          <ac:chgData name="呂仁園" userId="eef67f80-1e14-4c90-a22b-aad4575b3ef9" providerId="ADAL" clId="{FC75A137-0438-4E64-A2F8-CF022979D0B8}" dt="2020-06-19T01:28:46.731" v="712"/>
          <ac:inkMkLst>
            <pc:docMk/>
            <pc:sldMk cId="3849040701" sldId="390"/>
            <ac:inkMk id="306" creationId="{64141658-7F12-4786-835E-15D7247FDB2B}"/>
          </ac:inkMkLst>
        </pc:inkChg>
        <pc:inkChg chg="add mod">
          <ac:chgData name="呂仁園" userId="eef67f80-1e14-4c90-a22b-aad4575b3ef9" providerId="ADAL" clId="{FC75A137-0438-4E64-A2F8-CF022979D0B8}" dt="2020-06-19T01:28:46.731" v="712"/>
          <ac:inkMkLst>
            <pc:docMk/>
            <pc:sldMk cId="3849040701" sldId="390"/>
            <ac:inkMk id="307" creationId="{9D59DD69-D3E9-4D98-BE17-C1ED2C2EA626}"/>
          </ac:inkMkLst>
        </pc:inkChg>
        <pc:inkChg chg="add mod">
          <ac:chgData name="呂仁園" userId="eef67f80-1e14-4c90-a22b-aad4575b3ef9" providerId="ADAL" clId="{FC75A137-0438-4E64-A2F8-CF022979D0B8}" dt="2020-06-19T01:28:46.731" v="712"/>
          <ac:inkMkLst>
            <pc:docMk/>
            <pc:sldMk cId="3849040701" sldId="390"/>
            <ac:inkMk id="308" creationId="{4AA55137-8F95-48C1-937C-6F8DEF91644D}"/>
          </ac:inkMkLst>
        </pc:inkChg>
        <pc:inkChg chg="add mod">
          <ac:chgData name="呂仁園" userId="eef67f80-1e14-4c90-a22b-aad4575b3ef9" providerId="ADAL" clId="{FC75A137-0438-4E64-A2F8-CF022979D0B8}" dt="2020-06-19T01:28:46.731" v="712"/>
          <ac:inkMkLst>
            <pc:docMk/>
            <pc:sldMk cId="3849040701" sldId="390"/>
            <ac:inkMk id="310" creationId="{F244AFA5-2E52-4777-8AEA-562BFBD7EE93}"/>
          </ac:inkMkLst>
        </pc:inkChg>
        <pc:inkChg chg="add mod">
          <ac:chgData name="呂仁園" userId="eef67f80-1e14-4c90-a22b-aad4575b3ef9" providerId="ADAL" clId="{FC75A137-0438-4E64-A2F8-CF022979D0B8}" dt="2020-06-19T01:28:46.731" v="712"/>
          <ac:inkMkLst>
            <pc:docMk/>
            <pc:sldMk cId="3849040701" sldId="390"/>
            <ac:inkMk id="311" creationId="{1ECB06BD-F52C-4152-825F-8AD81CE5F19A}"/>
          </ac:inkMkLst>
        </pc:inkChg>
        <pc:inkChg chg="add mod">
          <ac:chgData name="呂仁園" userId="eef67f80-1e14-4c90-a22b-aad4575b3ef9" providerId="ADAL" clId="{FC75A137-0438-4E64-A2F8-CF022979D0B8}" dt="2020-06-19T01:28:46.731" v="712"/>
          <ac:inkMkLst>
            <pc:docMk/>
            <pc:sldMk cId="3849040701" sldId="390"/>
            <ac:inkMk id="312" creationId="{B7D4B9D8-7A64-4749-BC96-9CBA595E2AD4}"/>
          </ac:inkMkLst>
        </pc:inkChg>
        <pc:inkChg chg="add mod">
          <ac:chgData name="呂仁園" userId="eef67f80-1e14-4c90-a22b-aad4575b3ef9" providerId="ADAL" clId="{FC75A137-0438-4E64-A2F8-CF022979D0B8}" dt="2020-06-19T01:28:46.731" v="712"/>
          <ac:inkMkLst>
            <pc:docMk/>
            <pc:sldMk cId="3849040701" sldId="390"/>
            <ac:inkMk id="313" creationId="{B0CD7E0C-12D5-4C81-AF36-0BD9C4BAF746}"/>
          </ac:inkMkLst>
        </pc:inkChg>
        <pc:inkChg chg="add mod">
          <ac:chgData name="呂仁園" userId="eef67f80-1e14-4c90-a22b-aad4575b3ef9" providerId="ADAL" clId="{FC75A137-0438-4E64-A2F8-CF022979D0B8}" dt="2020-06-19T01:28:46.731" v="712"/>
          <ac:inkMkLst>
            <pc:docMk/>
            <pc:sldMk cId="3849040701" sldId="390"/>
            <ac:inkMk id="314" creationId="{F04A3F36-68A3-429A-9882-93852DF6A405}"/>
          </ac:inkMkLst>
        </pc:inkChg>
        <pc:inkChg chg="add mod">
          <ac:chgData name="呂仁園" userId="eef67f80-1e14-4c90-a22b-aad4575b3ef9" providerId="ADAL" clId="{FC75A137-0438-4E64-A2F8-CF022979D0B8}" dt="2020-06-19T01:28:46.731" v="712"/>
          <ac:inkMkLst>
            <pc:docMk/>
            <pc:sldMk cId="3849040701" sldId="390"/>
            <ac:inkMk id="315" creationId="{90F5A954-9406-4561-91C2-B9AB631D6C24}"/>
          </ac:inkMkLst>
        </pc:inkChg>
        <pc:inkChg chg="add mod">
          <ac:chgData name="呂仁園" userId="eef67f80-1e14-4c90-a22b-aad4575b3ef9" providerId="ADAL" clId="{FC75A137-0438-4E64-A2F8-CF022979D0B8}" dt="2020-06-19T01:28:46.731" v="712"/>
          <ac:inkMkLst>
            <pc:docMk/>
            <pc:sldMk cId="3849040701" sldId="390"/>
            <ac:inkMk id="316" creationId="{0A442A95-01DC-4E33-97E4-0BF3CE92418F}"/>
          </ac:inkMkLst>
        </pc:inkChg>
        <pc:inkChg chg="add mod">
          <ac:chgData name="呂仁園" userId="eef67f80-1e14-4c90-a22b-aad4575b3ef9" providerId="ADAL" clId="{FC75A137-0438-4E64-A2F8-CF022979D0B8}" dt="2020-06-19T01:28:46.731" v="712"/>
          <ac:inkMkLst>
            <pc:docMk/>
            <pc:sldMk cId="3849040701" sldId="390"/>
            <ac:inkMk id="317" creationId="{44691B9B-D1BA-4C68-9791-A7CCA51D5D5A}"/>
          </ac:inkMkLst>
        </pc:inkChg>
        <pc:inkChg chg="add mod">
          <ac:chgData name="呂仁園" userId="eef67f80-1e14-4c90-a22b-aad4575b3ef9" providerId="ADAL" clId="{FC75A137-0438-4E64-A2F8-CF022979D0B8}" dt="2020-06-19T01:28:46.731" v="712"/>
          <ac:inkMkLst>
            <pc:docMk/>
            <pc:sldMk cId="3849040701" sldId="390"/>
            <ac:inkMk id="320" creationId="{D09C8DC7-1C51-41DF-9EEE-5098009EFAC9}"/>
          </ac:inkMkLst>
        </pc:inkChg>
        <pc:inkChg chg="add mod">
          <ac:chgData name="呂仁園" userId="eef67f80-1e14-4c90-a22b-aad4575b3ef9" providerId="ADAL" clId="{FC75A137-0438-4E64-A2F8-CF022979D0B8}" dt="2020-06-19T01:28:46.731" v="712"/>
          <ac:inkMkLst>
            <pc:docMk/>
            <pc:sldMk cId="3849040701" sldId="390"/>
            <ac:inkMk id="321" creationId="{2EFFFD1C-E10C-40E7-99F3-FF9D8A567974}"/>
          </ac:inkMkLst>
        </pc:inkChg>
        <pc:inkChg chg="add">
          <ac:chgData name="呂仁園" userId="eef67f80-1e14-4c90-a22b-aad4575b3ef9" providerId="ADAL" clId="{FC75A137-0438-4E64-A2F8-CF022979D0B8}" dt="2020-06-19T01:27:18.068" v="671" actId="9405"/>
          <ac:inkMkLst>
            <pc:docMk/>
            <pc:sldMk cId="3849040701" sldId="390"/>
            <ac:inkMk id="323" creationId="{58B43311-BC22-4652-BEED-7E77F13250B5}"/>
          </ac:inkMkLst>
        </pc:inkChg>
        <pc:inkChg chg="add mod">
          <ac:chgData name="呂仁園" userId="eef67f80-1e14-4c90-a22b-aad4575b3ef9" providerId="ADAL" clId="{FC75A137-0438-4E64-A2F8-CF022979D0B8}" dt="2020-06-19T01:28:46.731" v="712"/>
          <ac:inkMkLst>
            <pc:docMk/>
            <pc:sldMk cId="3849040701" sldId="390"/>
            <ac:inkMk id="324" creationId="{91F4A7BE-C100-442E-8450-7C426EC35B51}"/>
          </ac:inkMkLst>
        </pc:inkChg>
        <pc:inkChg chg="add mod">
          <ac:chgData name="呂仁園" userId="eef67f80-1e14-4c90-a22b-aad4575b3ef9" providerId="ADAL" clId="{FC75A137-0438-4E64-A2F8-CF022979D0B8}" dt="2020-06-19T01:28:46.731" v="712"/>
          <ac:inkMkLst>
            <pc:docMk/>
            <pc:sldMk cId="3849040701" sldId="390"/>
            <ac:inkMk id="325" creationId="{94A1942D-A768-4078-A1F4-57C497D16CCF}"/>
          </ac:inkMkLst>
        </pc:inkChg>
        <pc:inkChg chg="add mod">
          <ac:chgData name="呂仁園" userId="eef67f80-1e14-4c90-a22b-aad4575b3ef9" providerId="ADAL" clId="{FC75A137-0438-4E64-A2F8-CF022979D0B8}" dt="2020-06-19T01:28:46.731" v="712"/>
          <ac:inkMkLst>
            <pc:docMk/>
            <pc:sldMk cId="3849040701" sldId="390"/>
            <ac:inkMk id="327" creationId="{0CD01E37-A0A5-4A09-B654-EC4EA82F1057}"/>
          </ac:inkMkLst>
        </pc:inkChg>
        <pc:inkChg chg="add mod">
          <ac:chgData name="呂仁園" userId="eef67f80-1e14-4c90-a22b-aad4575b3ef9" providerId="ADAL" clId="{FC75A137-0438-4E64-A2F8-CF022979D0B8}" dt="2020-06-19T01:28:46.731" v="712"/>
          <ac:inkMkLst>
            <pc:docMk/>
            <pc:sldMk cId="3849040701" sldId="390"/>
            <ac:inkMk id="328" creationId="{F9F776DB-7079-47F3-BD6F-0FCEB9336554}"/>
          </ac:inkMkLst>
        </pc:inkChg>
        <pc:inkChg chg="add mod">
          <ac:chgData name="呂仁園" userId="eef67f80-1e14-4c90-a22b-aad4575b3ef9" providerId="ADAL" clId="{FC75A137-0438-4E64-A2F8-CF022979D0B8}" dt="2020-06-19T01:28:46.731" v="712"/>
          <ac:inkMkLst>
            <pc:docMk/>
            <pc:sldMk cId="3849040701" sldId="390"/>
            <ac:inkMk id="329" creationId="{50F738EF-937B-4C86-B7A9-E1A8492581D5}"/>
          </ac:inkMkLst>
        </pc:inkChg>
        <pc:inkChg chg="add mod">
          <ac:chgData name="呂仁園" userId="eef67f80-1e14-4c90-a22b-aad4575b3ef9" providerId="ADAL" clId="{FC75A137-0438-4E64-A2F8-CF022979D0B8}" dt="2020-06-19T01:28:46.731" v="712"/>
          <ac:inkMkLst>
            <pc:docMk/>
            <pc:sldMk cId="3849040701" sldId="390"/>
            <ac:inkMk id="331" creationId="{FD82897C-76EC-4CA2-B735-3D81716BBB7D}"/>
          </ac:inkMkLst>
        </pc:inkChg>
        <pc:inkChg chg="add mod">
          <ac:chgData name="呂仁園" userId="eef67f80-1e14-4c90-a22b-aad4575b3ef9" providerId="ADAL" clId="{FC75A137-0438-4E64-A2F8-CF022979D0B8}" dt="2020-06-19T01:28:46.731" v="712"/>
          <ac:inkMkLst>
            <pc:docMk/>
            <pc:sldMk cId="3849040701" sldId="390"/>
            <ac:inkMk id="332" creationId="{B2AC359F-DF96-4E19-BBA1-D082A58156AF}"/>
          </ac:inkMkLst>
        </pc:inkChg>
        <pc:inkChg chg="add mod">
          <ac:chgData name="呂仁園" userId="eef67f80-1e14-4c90-a22b-aad4575b3ef9" providerId="ADAL" clId="{FC75A137-0438-4E64-A2F8-CF022979D0B8}" dt="2020-06-19T01:28:46.731" v="712"/>
          <ac:inkMkLst>
            <pc:docMk/>
            <pc:sldMk cId="3849040701" sldId="390"/>
            <ac:inkMk id="333" creationId="{5FDDF5D3-231A-4FD2-AF21-D47E2643AA9C}"/>
          </ac:inkMkLst>
        </pc:inkChg>
        <pc:inkChg chg="add mod">
          <ac:chgData name="呂仁園" userId="eef67f80-1e14-4c90-a22b-aad4575b3ef9" providerId="ADAL" clId="{FC75A137-0438-4E64-A2F8-CF022979D0B8}" dt="2020-06-19T01:28:46.731" v="712"/>
          <ac:inkMkLst>
            <pc:docMk/>
            <pc:sldMk cId="3849040701" sldId="390"/>
            <ac:inkMk id="335" creationId="{13CA5AD5-58F2-453D-998F-A2DF009FD0AF}"/>
          </ac:inkMkLst>
        </pc:inkChg>
        <pc:inkChg chg="add mod">
          <ac:chgData name="呂仁園" userId="eef67f80-1e14-4c90-a22b-aad4575b3ef9" providerId="ADAL" clId="{FC75A137-0438-4E64-A2F8-CF022979D0B8}" dt="2020-06-19T01:28:46.731" v="712"/>
          <ac:inkMkLst>
            <pc:docMk/>
            <pc:sldMk cId="3849040701" sldId="390"/>
            <ac:inkMk id="336" creationId="{2980CD2F-C099-4992-BC42-A012C69977C6}"/>
          </ac:inkMkLst>
        </pc:inkChg>
        <pc:inkChg chg="add mod">
          <ac:chgData name="呂仁園" userId="eef67f80-1e14-4c90-a22b-aad4575b3ef9" providerId="ADAL" clId="{FC75A137-0438-4E64-A2F8-CF022979D0B8}" dt="2020-06-19T01:28:46.731" v="712"/>
          <ac:inkMkLst>
            <pc:docMk/>
            <pc:sldMk cId="3849040701" sldId="390"/>
            <ac:inkMk id="337" creationId="{2753EA58-356E-4F68-A7E3-74064D1AF79D}"/>
          </ac:inkMkLst>
        </pc:inkChg>
        <pc:inkChg chg="add mod">
          <ac:chgData name="呂仁園" userId="eef67f80-1e14-4c90-a22b-aad4575b3ef9" providerId="ADAL" clId="{FC75A137-0438-4E64-A2F8-CF022979D0B8}" dt="2020-06-19T01:28:46.731" v="712"/>
          <ac:inkMkLst>
            <pc:docMk/>
            <pc:sldMk cId="3849040701" sldId="390"/>
            <ac:inkMk id="339" creationId="{B0D12402-9BE5-415A-84A1-95FDF44DB49B}"/>
          </ac:inkMkLst>
        </pc:inkChg>
        <pc:inkChg chg="add mod">
          <ac:chgData name="呂仁園" userId="eef67f80-1e14-4c90-a22b-aad4575b3ef9" providerId="ADAL" clId="{FC75A137-0438-4E64-A2F8-CF022979D0B8}" dt="2020-06-19T01:28:46.731" v="712"/>
          <ac:inkMkLst>
            <pc:docMk/>
            <pc:sldMk cId="3849040701" sldId="390"/>
            <ac:inkMk id="340" creationId="{BBEA78AF-B35F-45D9-BDD9-F21CAB50385F}"/>
          </ac:inkMkLst>
        </pc:inkChg>
        <pc:inkChg chg="add mod">
          <ac:chgData name="呂仁園" userId="eef67f80-1e14-4c90-a22b-aad4575b3ef9" providerId="ADAL" clId="{FC75A137-0438-4E64-A2F8-CF022979D0B8}" dt="2020-06-19T01:28:46.731" v="712"/>
          <ac:inkMkLst>
            <pc:docMk/>
            <pc:sldMk cId="3849040701" sldId="390"/>
            <ac:inkMk id="341" creationId="{0AD94CDC-3C63-41A7-8DA1-9CEB6288036E}"/>
          </ac:inkMkLst>
        </pc:inkChg>
        <pc:inkChg chg="add mod">
          <ac:chgData name="呂仁園" userId="eef67f80-1e14-4c90-a22b-aad4575b3ef9" providerId="ADAL" clId="{FC75A137-0438-4E64-A2F8-CF022979D0B8}" dt="2020-06-19T01:28:46.731" v="712"/>
          <ac:inkMkLst>
            <pc:docMk/>
            <pc:sldMk cId="3849040701" sldId="390"/>
            <ac:inkMk id="342" creationId="{18517CB5-D275-4542-9E40-F67826FCB4AB}"/>
          </ac:inkMkLst>
        </pc:inkChg>
        <pc:inkChg chg="add mod">
          <ac:chgData name="呂仁園" userId="eef67f80-1e14-4c90-a22b-aad4575b3ef9" providerId="ADAL" clId="{FC75A137-0438-4E64-A2F8-CF022979D0B8}" dt="2020-06-19T01:28:46.731" v="712"/>
          <ac:inkMkLst>
            <pc:docMk/>
            <pc:sldMk cId="3849040701" sldId="390"/>
            <ac:inkMk id="343" creationId="{D7F3D0F2-8460-410F-8072-1D50C164E846}"/>
          </ac:inkMkLst>
        </pc:inkChg>
        <pc:inkChg chg="add mod">
          <ac:chgData name="呂仁園" userId="eef67f80-1e14-4c90-a22b-aad4575b3ef9" providerId="ADAL" clId="{FC75A137-0438-4E64-A2F8-CF022979D0B8}" dt="2020-06-19T01:28:46.731" v="712"/>
          <ac:inkMkLst>
            <pc:docMk/>
            <pc:sldMk cId="3849040701" sldId="390"/>
            <ac:inkMk id="344" creationId="{BF6A2378-BA30-4321-A781-9E6BBB8C7F97}"/>
          </ac:inkMkLst>
        </pc:inkChg>
        <pc:inkChg chg="add mod">
          <ac:chgData name="呂仁園" userId="eef67f80-1e14-4c90-a22b-aad4575b3ef9" providerId="ADAL" clId="{FC75A137-0438-4E64-A2F8-CF022979D0B8}" dt="2020-06-19T01:28:46.731" v="712"/>
          <ac:inkMkLst>
            <pc:docMk/>
            <pc:sldMk cId="3849040701" sldId="390"/>
            <ac:inkMk id="345" creationId="{280F9132-55ED-4CB1-8E6E-99A74AEF36DC}"/>
          </ac:inkMkLst>
        </pc:inkChg>
        <pc:inkChg chg="add mod">
          <ac:chgData name="呂仁園" userId="eef67f80-1e14-4c90-a22b-aad4575b3ef9" providerId="ADAL" clId="{FC75A137-0438-4E64-A2F8-CF022979D0B8}" dt="2020-06-19T01:28:46.731" v="712"/>
          <ac:inkMkLst>
            <pc:docMk/>
            <pc:sldMk cId="3849040701" sldId="390"/>
            <ac:inkMk id="346" creationId="{A2911687-A293-4CF0-AA96-A39D76445AB1}"/>
          </ac:inkMkLst>
        </pc:inkChg>
        <pc:inkChg chg="add mod">
          <ac:chgData name="呂仁園" userId="eef67f80-1e14-4c90-a22b-aad4575b3ef9" providerId="ADAL" clId="{FC75A137-0438-4E64-A2F8-CF022979D0B8}" dt="2020-06-19T01:28:46.731" v="712"/>
          <ac:inkMkLst>
            <pc:docMk/>
            <pc:sldMk cId="3849040701" sldId="390"/>
            <ac:inkMk id="347" creationId="{8F42EE89-CA74-40D9-8C9F-FAD883D88427}"/>
          </ac:inkMkLst>
        </pc:inkChg>
        <pc:inkChg chg="add mod">
          <ac:chgData name="呂仁園" userId="eef67f80-1e14-4c90-a22b-aad4575b3ef9" providerId="ADAL" clId="{FC75A137-0438-4E64-A2F8-CF022979D0B8}" dt="2020-06-19T01:28:46.731" v="712"/>
          <ac:inkMkLst>
            <pc:docMk/>
            <pc:sldMk cId="3849040701" sldId="390"/>
            <ac:inkMk id="349" creationId="{42590357-82BF-4C53-93FF-F517E105125B}"/>
          </ac:inkMkLst>
        </pc:inkChg>
        <pc:inkChg chg="add mod">
          <ac:chgData name="呂仁園" userId="eef67f80-1e14-4c90-a22b-aad4575b3ef9" providerId="ADAL" clId="{FC75A137-0438-4E64-A2F8-CF022979D0B8}" dt="2020-06-19T01:28:46.731" v="712"/>
          <ac:inkMkLst>
            <pc:docMk/>
            <pc:sldMk cId="3849040701" sldId="390"/>
            <ac:inkMk id="350" creationId="{404669A1-BB4E-4BE8-812E-3758B1DDDA80}"/>
          </ac:inkMkLst>
        </pc:inkChg>
        <pc:inkChg chg="add mod">
          <ac:chgData name="呂仁園" userId="eef67f80-1e14-4c90-a22b-aad4575b3ef9" providerId="ADAL" clId="{FC75A137-0438-4E64-A2F8-CF022979D0B8}" dt="2020-06-19T01:28:46.731" v="712"/>
          <ac:inkMkLst>
            <pc:docMk/>
            <pc:sldMk cId="3849040701" sldId="390"/>
            <ac:inkMk id="351" creationId="{DD182C2F-47D5-484B-B8C8-F18567B4E4CD}"/>
          </ac:inkMkLst>
        </pc:inkChg>
        <pc:inkChg chg="add mod">
          <ac:chgData name="呂仁園" userId="eef67f80-1e14-4c90-a22b-aad4575b3ef9" providerId="ADAL" clId="{FC75A137-0438-4E64-A2F8-CF022979D0B8}" dt="2020-06-19T01:28:46.731" v="712"/>
          <ac:inkMkLst>
            <pc:docMk/>
            <pc:sldMk cId="3849040701" sldId="390"/>
            <ac:inkMk id="352" creationId="{2AAB985E-8DA0-41BB-A074-8794EDB0EAD3}"/>
          </ac:inkMkLst>
        </pc:inkChg>
        <pc:inkChg chg="add mod">
          <ac:chgData name="呂仁園" userId="eef67f80-1e14-4c90-a22b-aad4575b3ef9" providerId="ADAL" clId="{FC75A137-0438-4E64-A2F8-CF022979D0B8}" dt="2020-06-19T01:28:46.731" v="712"/>
          <ac:inkMkLst>
            <pc:docMk/>
            <pc:sldMk cId="3849040701" sldId="390"/>
            <ac:inkMk id="354" creationId="{15CC623E-58DD-409C-B9AA-00B892BD6CAC}"/>
          </ac:inkMkLst>
        </pc:inkChg>
        <pc:inkChg chg="add mod">
          <ac:chgData name="呂仁園" userId="eef67f80-1e14-4c90-a22b-aad4575b3ef9" providerId="ADAL" clId="{FC75A137-0438-4E64-A2F8-CF022979D0B8}" dt="2020-06-19T01:28:46.731" v="712"/>
          <ac:inkMkLst>
            <pc:docMk/>
            <pc:sldMk cId="3849040701" sldId="390"/>
            <ac:inkMk id="356" creationId="{F4F141DC-65DD-41F6-8278-7DBC1449806C}"/>
          </ac:inkMkLst>
        </pc:inkChg>
        <pc:inkChg chg="add mod">
          <ac:chgData name="呂仁園" userId="eef67f80-1e14-4c90-a22b-aad4575b3ef9" providerId="ADAL" clId="{FC75A137-0438-4E64-A2F8-CF022979D0B8}" dt="2020-06-19T01:28:46.731" v="712"/>
          <ac:inkMkLst>
            <pc:docMk/>
            <pc:sldMk cId="3849040701" sldId="390"/>
            <ac:inkMk id="357" creationId="{E8944E0A-33F9-4551-A3FA-408D55F8CCD7}"/>
          </ac:inkMkLst>
        </pc:inkChg>
        <pc:inkChg chg="add mod">
          <ac:chgData name="呂仁園" userId="eef67f80-1e14-4c90-a22b-aad4575b3ef9" providerId="ADAL" clId="{FC75A137-0438-4E64-A2F8-CF022979D0B8}" dt="2020-06-19T01:28:46.731" v="712"/>
          <ac:inkMkLst>
            <pc:docMk/>
            <pc:sldMk cId="3849040701" sldId="390"/>
            <ac:inkMk id="358" creationId="{58A04536-BD07-465F-922E-E4F2FE6AF65A}"/>
          </ac:inkMkLst>
        </pc:inkChg>
        <pc:inkChg chg="add mod">
          <ac:chgData name="呂仁園" userId="eef67f80-1e14-4c90-a22b-aad4575b3ef9" providerId="ADAL" clId="{FC75A137-0438-4E64-A2F8-CF022979D0B8}" dt="2020-06-19T01:28:46.731" v="712"/>
          <ac:inkMkLst>
            <pc:docMk/>
            <pc:sldMk cId="3849040701" sldId="390"/>
            <ac:inkMk id="359" creationId="{909FEC86-47D0-4BC9-A4D0-CAAA27D8D904}"/>
          </ac:inkMkLst>
        </pc:inkChg>
        <pc:inkChg chg="add mod">
          <ac:chgData name="呂仁園" userId="eef67f80-1e14-4c90-a22b-aad4575b3ef9" providerId="ADAL" clId="{FC75A137-0438-4E64-A2F8-CF022979D0B8}" dt="2020-06-19T01:28:46.731" v="712"/>
          <ac:inkMkLst>
            <pc:docMk/>
            <pc:sldMk cId="3849040701" sldId="390"/>
            <ac:inkMk id="360" creationId="{B748AAEF-1A2C-461D-9CC6-DA3D89056A69}"/>
          </ac:inkMkLst>
        </pc:inkChg>
        <pc:inkChg chg="add mod">
          <ac:chgData name="呂仁園" userId="eef67f80-1e14-4c90-a22b-aad4575b3ef9" providerId="ADAL" clId="{FC75A137-0438-4E64-A2F8-CF022979D0B8}" dt="2020-06-19T01:28:46.731" v="712"/>
          <ac:inkMkLst>
            <pc:docMk/>
            <pc:sldMk cId="3849040701" sldId="390"/>
            <ac:inkMk id="361" creationId="{8CD1A23A-8E0A-451A-8209-8815A0016692}"/>
          </ac:inkMkLst>
        </pc:inkChg>
        <pc:inkChg chg="add mod">
          <ac:chgData name="呂仁園" userId="eef67f80-1e14-4c90-a22b-aad4575b3ef9" providerId="ADAL" clId="{FC75A137-0438-4E64-A2F8-CF022979D0B8}" dt="2020-06-19T01:28:46.731" v="712"/>
          <ac:inkMkLst>
            <pc:docMk/>
            <pc:sldMk cId="3849040701" sldId="390"/>
            <ac:inkMk id="362" creationId="{AE2FFDB2-8E5A-4FEB-B1BB-938972ABC2B5}"/>
          </ac:inkMkLst>
        </pc:inkChg>
        <pc:inkChg chg="add mod">
          <ac:chgData name="呂仁園" userId="eef67f80-1e14-4c90-a22b-aad4575b3ef9" providerId="ADAL" clId="{FC75A137-0438-4E64-A2F8-CF022979D0B8}" dt="2020-06-19T01:28:46.731" v="712"/>
          <ac:inkMkLst>
            <pc:docMk/>
            <pc:sldMk cId="3849040701" sldId="390"/>
            <ac:inkMk id="363" creationId="{AA9552BE-C717-46CE-B6B5-13A55FAFDC05}"/>
          </ac:inkMkLst>
        </pc:inkChg>
        <pc:inkChg chg="add mod">
          <ac:chgData name="呂仁園" userId="eef67f80-1e14-4c90-a22b-aad4575b3ef9" providerId="ADAL" clId="{FC75A137-0438-4E64-A2F8-CF022979D0B8}" dt="2020-06-19T01:28:52.308" v="718"/>
          <ac:inkMkLst>
            <pc:docMk/>
            <pc:sldMk cId="3849040701" sldId="390"/>
            <ac:inkMk id="365" creationId="{E418FA5E-DACE-4274-9F6C-32344BC9EF19}"/>
          </ac:inkMkLst>
        </pc:inkChg>
        <pc:inkChg chg="add mod">
          <ac:chgData name="呂仁園" userId="eef67f80-1e14-4c90-a22b-aad4575b3ef9" providerId="ADAL" clId="{FC75A137-0438-4E64-A2F8-CF022979D0B8}" dt="2020-06-19T01:28:52.308" v="718"/>
          <ac:inkMkLst>
            <pc:docMk/>
            <pc:sldMk cId="3849040701" sldId="390"/>
            <ac:inkMk id="366" creationId="{47178AD0-1568-4F52-96A1-307269144DC6}"/>
          </ac:inkMkLst>
        </pc:inkChg>
        <pc:inkChg chg="add mod">
          <ac:chgData name="呂仁園" userId="eef67f80-1e14-4c90-a22b-aad4575b3ef9" providerId="ADAL" clId="{FC75A137-0438-4E64-A2F8-CF022979D0B8}" dt="2020-06-19T01:28:52.308" v="718"/>
          <ac:inkMkLst>
            <pc:docMk/>
            <pc:sldMk cId="3849040701" sldId="390"/>
            <ac:inkMk id="367" creationId="{1B698B0B-1604-4EC6-9DFF-54E543A0072D}"/>
          </ac:inkMkLst>
        </pc:inkChg>
        <pc:inkChg chg="add mod">
          <ac:chgData name="呂仁園" userId="eef67f80-1e14-4c90-a22b-aad4575b3ef9" providerId="ADAL" clId="{FC75A137-0438-4E64-A2F8-CF022979D0B8}" dt="2020-06-19T01:28:52.308" v="718"/>
          <ac:inkMkLst>
            <pc:docMk/>
            <pc:sldMk cId="3849040701" sldId="390"/>
            <ac:inkMk id="368" creationId="{251EFC7A-F7CD-49DA-95BD-FB4140202070}"/>
          </ac:inkMkLst>
        </pc:inkChg>
        <pc:inkChg chg="add mod">
          <ac:chgData name="呂仁園" userId="eef67f80-1e14-4c90-a22b-aad4575b3ef9" providerId="ADAL" clId="{FC75A137-0438-4E64-A2F8-CF022979D0B8}" dt="2020-06-19T01:28:52.308" v="718"/>
          <ac:inkMkLst>
            <pc:docMk/>
            <pc:sldMk cId="3849040701" sldId="390"/>
            <ac:inkMk id="369" creationId="{805F0201-7163-4790-A7DD-1AC23DAAD4E8}"/>
          </ac:inkMkLst>
        </pc:inkChg>
        <pc:inkChg chg="add mod">
          <ac:chgData name="呂仁園" userId="eef67f80-1e14-4c90-a22b-aad4575b3ef9" providerId="ADAL" clId="{FC75A137-0438-4E64-A2F8-CF022979D0B8}" dt="2020-06-19T01:29:01.955" v="733"/>
          <ac:inkMkLst>
            <pc:docMk/>
            <pc:sldMk cId="3849040701" sldId="390"/>
            <ac:inkMk id="371" creationId="{8071EE7A-EE88-4809-9851-558289CD21B5}"/>
          </ac:inkMkLst>
        </pc:inkChg>
        <pc:inkChg chg="add mod">
          <ac:chgData name="呂仁園" userId="eef67f80-1e14-4c90-a22b-aad4575b3ef9" providerId="ADAL" clId="{FC75A137-0438-4E64-A2F8-CF022979D0B8}" dt="2020-06-19T01:29:01.955" v="733"/>
          <ac:inkMkLst>
            <pc:docMk/>
            <pc:sldMk cId="3849040701" sldId="390"/>
            <ac:inkMk id="372" creationId="{CD6EF492-9497-44C7-9033-9F9B746E6950}"/>
          </ac:inkMkLst>
        </pc:inkChg>
        <pc:inkChg chg="add mod">
          <ac:chgData name="呂仁園" userId="eef67f80-1e14-4c90-a22b-aad4575b3ef9" providerId="ADAL" clId="{FC75A137-0438-4E64-A2F8-CF022979D0B8}" dt="2020-06-19T01:29:01.955" v="733"/>
          <ac:inkMkLst>
            <pc:docMk/>
            <pc:sldMk cId="3849040701" sldId="390"/>
            <ac:inkMk id="373" creationId="{7A1BF89B-95F0-4A27-AABC-7E4544102740}"/>
          </ac:inkMkLst>
        </pc:inkChg>
        <pc:inkChg chg="add mod">
          <ac:chgData name="呂仁園" userId="eef67f80-1e14-4c90-a22b-aad4575b3ef9" providerId="ADAL" clId="{FC75A137-0438-4E64-A2F8-CF022979D0B8}" dt="2020-06-19T01:29:01.955" v="733"/>
          <ac:inkMkLst>
            <pc:docMk/>
            <pc:sldMk cId="3849040701" sldId="390"/>
            <ac:inkMk id="374" creationId="{CE4D6E5F-2770-44E9-BFEE-5CB3154C523F}"/>
          </ac:inkMkLst>
        </pc:inkChg>
        <pc:inkChg chg="add mod">
          <ac:chgData name="呂仁園" userId="eef67f80-1e14-4c90-a22b-aad4575b3ef9" providerId="ADAL" clId="{FC75A137-0438-4E64-A2F8-CF022979D0B8}" dt="2020-06-19T01:29:01.955" v="733"/>
          <ac:inkMkLst>
            <pc:docMk/>
            <pc:sldMk cId="3849040701" sldId="390"/>
            <ac:inkMk id="375" creationId="{837AAFE2-E661-490E-8B93-501E4961F679}"/>
          </ac:inkMkLst>
        </pc:inkChg>
        <pc:inkChg chg="add mod">
          <ac:chgData name="呂仁園" userId="eef67f80-1e14-4c90-a22b-aad4575b3ef9" providerId="ADAL" clId="{FC75A137-0438-4E64-A2F8-CF022979D0B8}" dt="2020-06-19T01:29:01.955" v="733"/>
          <ac:inkMkLst>
            <pc:docMk/>
            <pc:sldMk cId="3849040701" sldId="390"/>
            <ac:inkMk id="376" creationId="{8A97657F-95B2-40A7-9292-6776060FC7D0}"/>
          </ac:inkMkLst>
        </pc:inkChg>
        <pc:inkChg chg="add mod">
          <ac:chgData name="呂仁園" userId="eef67f80-1e14-4c90-a22b-aad4575b3ef9" providerId="ADAL" clId="{FC75A137-0438-4E64-A2F8-CF022979D0B8}" dt="2020-06-19T01:29:01.955" v="733"/>
          <ac:inkMkLst>
            <pc:docMk/>
            <pc:sldMk cId="3849040701" sldId="390"/>
            <ac:inkMk id="377" creationId="{91B8C9F4-65FB-4058-A8D1-22CD0EA8B640}"/>
          </ac:inkMkLst>
        </pc:inkChg>
        <pc:inkChg chg="add mod">
          <ac:chgData name="呂仁園" userId="eef67f80-1e14-4c90-a22b-aad4575b3ef9" providerId="ADAL" clId="{FC75A137-0438-4E64-A2F8-CF022979D0B8}" dt="2020-06-19T01:29:01.955" v="733"/>
          <ac:inkMkLst>
            <pc:docMk/>
            <pc:sldMk cId="3849040701" sldId="390"/>
            <ac:inkMk id="378" creationId="{DF68436C-1F28-4748-A781-4B7EE040BEB0}"/>
          </ac:inkMkLst>
        </pc:inkChg>
        <pc:inkChg chg="add mod">
          <ac:chgData name="呂仁園" userId="eef67f80-1e14-4c90-a22b-aad4575b3ef9" providerId="ADAL" clId="{FC75A137-0438-4E64-A2F8-CF022979D0B8}" dt="2020-06-19T01:29:01.955" v="733"/>
          <ac:inkMkLst>
            <pc:docMk/>
            <pc:sldMk cId="3849040701" sldId="390"/>
            <ac:inkMk id="379" creationId="{9FB16307-48FD-4097-BA2D-5652332A095F}"/>
          </ac:inkMkLst>
        </pc:inkChg>
        <pc:inkChg chg="add mod">
          <ac:chgData name="呂仁園" userId="eef67f80-1e14-4c90-a22b-aad4575b3ef9" providerId="ADAL" clId="{FC75A137-0438-4E64-A2F8-CF022979D0B8}" dt="2020-06-19T01:29:01.955" v="733"/>
          <ac:inkMkLst>
            <pc:docMk/>
            <pc:sldMk cId="3849040701" sldId="390"/>
            <ac:inkMk id="380" creationId="{1A140B51-292A-4C3D-9407-F1FF771A6870}"/>
          </ac:inkMkLst>
        </pc:inkChg>
        <pc:inkChg chg="add mod">
          <ac:chgData name="呂仁園" userId="eef67f80-1e14-4c90-a22b-aad4575b3ef9" providerId="ADAL" clId="{FC75A137-0438-4E64-A2F8-CF022979D0B8}" dt="2020-06-19T01:29:01.955" v="733"/>
          <ac:inkMkLst>
            <pc:docMk/>
            <pc:sldMk cId="3849040701" sldId="390"/>
            <ac:inkMk id="381" creationId="{69F6B303-4C66-4BE9-B82F-F0F6E2300055}"/>
          </ac:inkMkLst>
        </pc:inkChg>
        <pc:inkChg chg="add mod">
          <ac:chgData name="呂仁園" userId="eef67f80-1e14-4c90-a22b-aad4575b3ef9" providerId="ADAL" clId="{FC75A137-0438-4E64-A2F8-CF022979D0B8}" dt="2020-06-19T01:29:01.955" v="733"/>
          <ac:inkMkLst>
            <pc:docMk/>
            <pc:sldMk cId="3849040701" sldId="390"/>
            <ac:inkMk id="382" creationId="{5C47F4B3-48E0-4FBC-9480-D496F8A1A796}"/>
          </ac:inkMkLst>
        </pc:inkChg>
        <pc:inkChg chg="add mod">
          <ac:chgData name="呂仁園" userId="eef67f80-1e14-4c90-a22b-aad4575b3ef9" providerId="ADAL" clId="{FC75A137-0438-4E64-A2F8-CF022979D0B8}" dt="2020-06-19T01:29:01.955" v="733"/>
          <ac:inkMkLst>
            <pc:docMk/>
            <pc:sldMk cId="3849040701" sldId="390"/>
            <ac:inkMk id="383" creationId="{D168BA68-2997-45FE-9319-42D5FE0D07B3}"/>
          </ac:inkMkLst>
        </pc:inkChg>
        <pc:inkChg chg="add mod">
          <ac:chgData name="呂仁園" userId="eef67f80-1e14-4c90-a22b-aad4575b3ef9" providerId="ADAL" clId="{FC75A137-0438-4E64-A2F8-CF022979D0B8}" dt="2020-06-19T01:29:01.955" v="733"/>
          <ac:inkMkLst>
            <pc:docMk/>
            <pc:sldMk cId="3849040701" sldId="390"/>
            <ac:inkMk id="384" creationId="{DB73518D-30E6-4F2E-9DFB-888FEC4CA259}"/>
          </ac:inkMkLst>
        </pc:inkChg>
        <pc:inkChg chg="add mod">
          <ac:chgData name="呂仁園" userId="eef67f80-1e14-4c90-a22b-aad4575b3ef9" providerId="ADAL" clId="{FC75A137-0438-4E64-A2F8-CF022979D0B8}" dt="2020-06-19T01:29:14.242" v="764"/>
          <ac:inkMkLst>
            <pc:docMk/>
            <pc:sldMk cId="3849040701" sldId="390"/>
            <ac:inkMk id="386" creationId="{2C105CD3-421E-455E-9D76-6B48909913A8}"/>
          </ac:inkMkLst>
        </pc:inkChg>
        <pc:inkChg chg="add mod">
          <ac:chgData name="呂仁園" userId="eef67f80-1e14-4c90-a22b-aad4575b3ef9" providerId="ADAL" clId="{FC75A137-0438-4E64-A2F8-CF022979D0B8}" dt="2020-06-19T01:29:14.242" v="764"/>
          <ac:inkMkLst>
            <pc:docMk/>
            <pc:sldMk cId="3849040701" sldId="390"/>
            <ac:inkMk id="387" creationId="{2E618663-EF86-426D-A106-31BE00E8DECC}"/>
          </ac:inkMkLst>
        </pc:inkChg>
        <pc:inkChg chg="add mod">
          <ac:chgData name="呂仁園" userId="eef67f80-1e14-4c90-a22b-aad4575b3ef9" providerId="ADAL" clId="{FC75A137-0438-4E64-A2F8-CF022979D0B8}" dt="2020-06-19T01:29:14.242" v="764"/>
          <ac:inkMkLst>
            <pc:docMk/>
            <pc:sldMk cId="3849040701" sldId="390"/>
            <ac:inkMk id="388" creationId="{3660EBB5-828E-49EB-B8EB-16AAD94E09BF}"/>
          </ac:inkMkLst>
        </pc:inkChg>
        <pc:inkChg chg="add mod">
          <ac:chgData name="呂仁園" userId="eef67f80-1e14-4c90-a22b-aad4575b3ef9" providerId="ADAL" clId="{FC75A137-0438-4E64-A2F8-CF022979D0B8}" dt="2020-06-19T01:29:14.242" v="764"/>
          <ac:inkMkLst>
            <pc:docMk/>
            <pc:sldMk cId="3849040701" sldId="390"/>
            <ac:inkMk id="389" creationId="{D00DF739-FB20-45F0-9916-31D82B42784D}"/>
          </ac:inkMkLst>
        </pc:inkChg>
        <pc:inkChg chg="add mod">
          <ac:chgData name="呂仁園" userId="eef67f80-1e14-4c90-a22b-aad4575b3ef9" providerId="ADAL" clId="{FC75A137-0438-4E64-A2F8-CF022979D0B8}" dt="2020-06-19T01:29:14.242" v="764"/>
          <ac:inkMkLst>
            <pc:docMk/>
            <pc:sldMk cId="3849040701" sldId="390"/>
            <ac:inkMk id="390" creationId="{6FDFD4FB-946B-4C5D-9BA2-8211BDEB1606}"/>
          </ac:inkMkLst>
        </pc:inkChg>
        <pc:inkChg chg="add mod">
          <ac:chgData name="呂仁園" userId="eef67f80-1e14-4c90-a22b-aad4575b3ef9" providerId="ADAL" clId="{FC75A137-0438-4E64-A2F8-CF022979D0B8}" dt="2020-06-19T01:29:14.242" v="764"/>
          <ac:inkMkLst>
            <pc:docMk/>
            <pc:sldMk cId="3849040701" sldId="390"/>
            <ac:inkMk id="391" creationId="{62299D58-DE70-4A3A-B12C-2E7BB5CB7D8C}"/>
          </ac:inkMkLst>
        </pc:inkChg>
        <pc:inkChg chg="add mod">
          <ac:chgData name="呂仁園" userId="eef67f80-1e14-4c90-a22b-aad4575b3ef9" providerId="ADAL" clId="{FC75A137-0438-4E64-A2F8-CF022979D0B8}" dt="2020-06-19T01:29:14.242" v="764"/>
          <ac:inkMkLst>
            <pc:docMk/>
            <pc:sldMk cId="3849040701" sldId="390"/>
            <ac:inkMk id="392" creationId="{D11FC657-050E-44FC-A2C6-3F18A052E3EA}"/>
          </ac:inkMkLst>
        </pc:inkChg>
        <pc:inkChg chg="add mod">
          <ac:chgData name="呂仁園" userId="eef67f80-1e14-4c90-a22b-aad4575b3ef9" providerId="ADAL" clId="{FC75A137-0438-4E64-A2F8-CF022979D0B8}" dt="2020-06-19T01:29:14.242" v="764"/>
          <ac:inkMkLst>
            <pc:docMk/>
            <pc:sldMk cId="3849040701" sldId="390"/>
            <ac:inkMk id="393" creationId="{5F3DC02B-5042-48CC-A5DD-35E459E2CA4D}"/>
          </ac:inkMkLst>
        </pc:inkChg>
        <pc:inkChg chg="add mod">
          <ac:chgData name="呂仁園" userId="eef67f80-1e14-4c90-a22b-aad4575b3ef9" providerId="ADAL" clId="{FC75A137-0438-4E64-A2F8-CF022979D0B8}" dt="2020-06-19T01:29:14.242" v="764"/>
          <ac:inkMkLst>
            <pc:docMk/>
            <pc:sldMk cId="3849040701" sldId="390"/>
            <ac:inkMk id="394" creationId="{6581D583-EF25-4472-8873-1AEC1F7457D0}"/>
          </ac:inkMkLst>
        </pc:inkChg>
        <pc:inkChg chg="add mod">
          <ac:chgData name="呂仁園" userId="eef67f80-1e14-4c90-a22b-aad4575b3ef9" providerId="ADAL" clId="{FC75A137-0438-4E64-A2F8-CF022979D0B8}" dt="2020-06-19T01:29:14.242" v="764"/>
          <ac:inkMkLst>
            <pc:docMk/>
            <pc:sldMk cId="3849040701" sldId="390"/>
            <ac:inkMk id="395" creationId="{3EE3AD24-7FDC-4BFC-9559-E81EEADE9AF4}"/>
          </ac:inkMkLst>
        </pc:inkChg>
        <pc:inkChg chg="add mod">
          <ac:chgData name="呂仁園" userId="eef67f80-1e14-4c90-a22b-aad4575b3ef9" providerId="ADAL" clId="{FC75A137-0438-4E64-A2F8-CF022979D0B8}" dt="2020-06-19T01:29:14.242" v="764"/>
          <ac:inkMkLst>
            <pc:docMk/>
            <pc:sldMk cId="3849040701" sldId="390"/>
            <ac:inkMk id="396" creationId="{D1413C22-2A28-4A04-A971-E3F433BE3E07}"/>
          </ac:inkMkLst>
        </pc:inkChg>
        <pc:inkChg chg="add mod">
          <ac:chgData name="呂仁園" userId="eef67f80-1e14-4c90-a22b-aad4575b3ef9" providerId="ADAL" clId="{FC75A137-0438-4E64-A2F8-CF022979D0B8}" dt="2020-06-19T01:29:14.242" v="764"/>
          <ac:inkMkLst>
            <pc:docMk/>
            <pc:sldMk cId="3849040701" sldId="390"/>
            <ac:inkMk id="397" creationId="{43C57A3F-07B4-450B-AC38-661B482E17E3}"/>
          </ac:inkMkLst>
        </pc:inkChg>
        <pc:inkChg chg="add mod">
          <ac:chgData name="呂仁園" userId="eef67f80-1e14-4c90-a22b-aad4575b3ef9" providerId="ADAL" clId="{FC75A137-0438-4E64-A2F8-CF022979D0B8}" dt="2020-06-19T01:29:14.242" v="764"/>
          <ac:inkMkLst>
            <pc:docMk/>
            <pc:sldMk cId="3849040701" sldId="390"/>
            <ac:inkMk id="398" creationId="{EDEFC39B-ACBC-4ABF-A5D4-E0C73BA9E1F1}"/>
          </ac:inkMkLst>
        </pc:inkChg>
        <pc:inkChg chg="add mod">
          <ac:chgData name="呂仁園" userId="eef67f80-1e14-4c90-a22b-aad4575b3ef9" providerId="ADAL" clId="{FC75A137-0438-4E64-A2F8-CF022979D0B8}" dt="2020-06-19T01:29:14.242" v="764"/>
          <ac:inkMkLst>
            <pc:docMk/>
            <pc:sldMk cId="3849040701" sldId="390"/>
            <ac:inkMk id="399" creationId="{BD924F0E-DD15-4B72-A91C-6D7DE74F445D}"/>
          </ac:inkMkLst>
        </pc:inkChg>
        <pc:inkChg chg="add mod">
          <ac:chgData name="呂仁園" userId="eef67f80-1e14-4c90-a22b-aad4575b3ef9" providerId="ADAL" clId="{FC75A137-0438-4E64-A2F8-CF022979D0B8}" dt="2020-06-19T01:29:14.242" v="764"/>
          <ac:inkMkLst>
            <pc:docMk/>
            <pc:sldMk cId="3849040701" sldId="390"/>
            <ac:inkMk id="400" creationId="{1366AF62-9CA8-446F-8DC9-F4AB57960954}"/>
          </ac:inkMkLst>
        </pc:inkChg>
        <pc:inkChg chg="add mod">
          <ac:chgData name="呂仁園" userId="eef67f80-1e14-4c90-a22b-aad4575b3ef9" providerId="ADAL" clId="{FC75A137-0438-4E64-A2F8-CF022979D0B8}" dt="2020-06-19T01:29:14.242" v="764"/>
          <ac:inkMkLst>
            <pc:docMk/>
            <pc:sldMk cId="3849040701" sldId="390"/>
            <ac:inkMk id="401" creationId="{FBEDE1B3-0A6E-4008-82C4-0E4795D97AB1}"/>
          </ac:inkMkLst>
        </pc:inkChg>
        <pc:inkChg chg="add mod">
          <ac:chgData name="呂仁園" userId="eef67f80-1e14-4c90-a22b-aad4575b3ef9" providerId="ADAL" clId="{FC75A137-0438-4E64-A2F8-CF022979D0B8}" dt="2020-06-19T01:29:14.242" v="764"/>
          <ac:inkMkLst>
            <pc:docMk/>
            <pc:sldMk cId="3849040701" sldId="390"/>
            <ac:inkMk id="402" creationId="{AB793B59-34FF-4E44-A71A-4E14F12A0669}"/>
          </ac:inkMkLst>
        </pc:inkChg>
        <pc:inkChg chg="add mod">
          <ac:chgData name="呂仁園" userId="eef67f80-1e14-4c90-a22b-aad4575b3ef9" providerId="ADAL" clId="{FC75A137-0438-4E64-A2F8-CF022979D0B8}" dt="2020-06-19T01:29:14.242" v="764"/>
          <ac:inkMkLst>
            <pc:docMk/>
            <pc:sldMk cId="3849040701" sldId="390"/>
            <ac:inkMk id="403" creationId="{00F8B521-CE93-42AC-8F84-969405954819}"/>
          </ac:inkMkLst>
        </pc:inkChg>
        <pc:inkChg chg="add mod">
          <ac:chgData name="呂仁園" userId="eef67f80-1e14-4c90-a22b-aad4575b3ef9" providerId="ADAL" clId="{FC75A137-0438-4E64-A2F8-CF022979D0B8}" dt="2020-06-19T01:29:14.242" v="764"/>
          <ac:inkMkLst>
            <pc:docMk/>
            <pc:sldMk cId="3849040701" sldId="390"/>
            <ac:inkMk id="404" creationId="{0B854116-F456-49F2-9DD1-099B2E0A0A16}"/>
          </ac:inkMkLst>
        </pc:inkChg>
        <pc:inkChg chg="add mod">
          <ac:chgData name="呂仁園" userId="eef67f80-1e14-4c90-a22b-aad4575b3ef9" providerId="ADAL" clId="{FC75A137-0438-4E64-A2F8-CF022979D0B8}" dt="2020-06-19T01:29:14.242" v="764"/>
          <ac:inkMkLst>
            <pc:docMk/>
            <pc:sldMk cId="3849040701" sldId="390"/>
            <ac:inkMk id="405" creationId="{B5E5A529-6D3B-47DB-A8F6-5E66FF9E7C91}"/>
          </ac:inkMkLst>
        </pc:inkChg>
        <pc:inkChg chg="add mod">
          <ac:chgData name="呂仁園" userId="eef67f80-1e14-4c90-a22b-aad4575b3ef9" providerId="ADAL" clId="{FC75A137-0438-4E64-A2F8-CF022979D0B8}" dt="2020-06-19T01:29:14.242" v="764"/>
          <ac:inkMkLst>
            <pc:docMk/>
            <pc:sldMk cId="3849040701" sldId="390"/>
            <ac:inkMk id="406" creationId="{0E52D5F4-9B36-4621-A716-9A1FF6DF3983}"/>
          </ac:inkMkLst>
        </pc:inkChg>
        <pc:inkChg chg="add mod">
          <ac:chgData name="呂仁園" userId="eef67f80-1e14-4c90-a22b-aad4575b3ef9" providerId="ADAL" clId="{FC75A137-0438-4E64-A2F8-CF022979D0B8}" dt="2020-06-19T01:29:14.242" v="764"/>
          <ac:inkMkLst>
            <pc:docMk/>
            <pc:sldMk cId="3849040701" sldId="390"/>
            <ac:inkMk id="407" creationId="{F9112D4A-EDF1-4DC5-A447-802AFD350F94}"/>
          </ac:inkMkLst>
        </pc:inkChg>
        <pc:inkChg chg="add mod">
          <ac:chgData name="呂仁園" userId="eef67f80-1e14-4c90-a22b-aad4575b3ef9" providerId="ADAL" clId="{FC75A137-0438-4E64-A2F8-CF022979D0B8}" dt="2020-06-19T01:29:14.242" v="764"/>
          <ac:inkMkLst>
            <pc:docMk/>
            <pc:sldMk cId="3849040701" sldId="390"/>
            <ac:inkMk id="408" creationId="{2D5CE5BF-2D41-456D-9BC4-E8F82E647DAE}"/>
          </ac:inkMkLst>
        </pc:inkChg>
        <pc:inkChg chg="add mod">
          <ac:chgData name="呂仁園" userId="eef67f80-1e14-4c90-a22b-aad4575b3ef9" providerId="ADAL" clId="{FC75A137-0438-4E64-A2F8-CF022979D0B8}" dt="2020-06-19T01:29:14.242" v="764"/>
          <ac:inkMkLst>
            <pc:docMk/>
            <pc:sldMk cId="3849040701" sldId="390"/>
            <ac:inkMk id="409" creationId="{F52A10BF-1BAE-44DA-9CBB-96069DC389D6}"/>
          </ac:inkMkLst>
        </pc:inkChg>
        <pc:inkChg chg="add mod">
          <ac:chgData name="呂仁園" userId="eef67f80-1e14-4c90-a22b-aad4575b3ef9" providerId="ADAL" clId="{FC75A137-0438-4E64-A2F8-CF022979D0B8}" dt="2020-06-19T01:29:14.242" v="764"/>
          <ac:inkMkLst>
            <pc:docMk/>
            <pc:sldMk cId="3849040701" sldId="390"/>
            <ac:inkMk id="410" creationId="{2727724F-9EF3-4E74-8F0C-AD6BF7D0FB37}"/>
          </ac:inkMkLst>
        </pc:inkChg>
        <pc:inkChg chg="add mod">
          <ac:chgData name="呂仁園" userId="eef67f80-1e14-4c90-a22b-aad4575b3ef9" providerId="ADAL" clId="{FC75A137-0438-4E64-A2F8-CF022979D0B8}" dt="2020-06-19T01:29:14.242" v="764"/>
          <ac:inkMkLst>
            <pc:docMk/>
            <pc:sldMk cId="3849040701" sldId="390"/>
            <ac:inkMk id="411" creationId="{963193E8-66CB-49E7-90C8-189CB53BB36D}"/>
          </ac:inkMkLst>
        </pc:inkChg>
        <pc:inkChg chg="add mod">
          <ac:chgData name="呂仁園" userId="eef67f80-1e14-4c90-a22b-aad4575b3ef9" providerId="ADAL" clId="{FC75A137-0438-4E64-A2F8-CF022979D0B8}" dt="2020-06-19T01:29:14.242" v="764"/>
          <ac:inkMkLst>
            <pc:docMk/>
            <pc:sldMk cId="3849040701" sldId="390"/>
            <ac:inkMk id="412" creationId="{1DE26478-7B6D-4DE3-AB97-5338CECE35BD}"/>
          </ac:inkMkLst>
        </pc:inkChg>
        <pc:inkChg chg="add mod">
          <ac:chgData name="呂仁園" userId="eef67f80-1e14-4c90-a22b-aad4575b3ef9" providerId="ADAL" clId="{FC75A137-0438-4E64-A2F8-CF022979D0B8}" dt="2020-06-19T01:29:14.242" v="764"/>
          <ac:inkMkLst>
            <pc:docMk/>
            <pc:sldMk cId="3849040701" sldId="390"/>
            <ac:inkMk id="413" creationId="{00B7EAD8-16FD-42C9-9AB7-5D6908EBBDA6}"/>
          </ac:inkMkLst>
        </pc:inkChg>
        <pc:inkChg chg="add mod">
          <ac:chgData name="呂仁園" userId="eef67f80-1e14-4c90-a22b-aad4575b3ef9" providerId="ADAL" clId="{FC75A137-0438-4E64-A2F8-CF022979D0B8}" dt="2020-06-19T01:29:14.242" v="764"/>
          <ac:inkMkLst>
            <pc:docMk/>
            <pc:sldMk cId="3849040701" sldId="390"/>
            <ac:inkMk id="414" creationId="{32CFF063-7C9A-4754-A330-E3233B663356}"/>
          </ac:inkMkLst>
        </pc:inkChg>
        <pc:inkChg chg="add mod">
          <ac:chgData name="呂仁園" userId="eef67f80-1e14-4c90-a22b-aad4575b3ef9" providerId="ADAL" clId="{FC75A137-0438-4E64-A2F8-CF022979D0B8}" dt="2020-06-19T01:29:14.242" v="764"/>
          <ac:inkMkLst>
            <pc:docMk/>
            <pc:sldMk cId="3849040701" sldId="390"/>
            <ac:inkMk id="415" creationId="{285C3054-4E41-48F9-A58B-837BDA867CC0}"/>
          </ac:inkMkLst>
        </pc:inkChg>
        <pc:inkChg chg="add mod">
          <ac:chgData name="呂仁園" userId="eef67f80-1e14-4c90-a22b-aad4575b3ef9" providerId="ADAL" clId="{FC75A137-0438-4E64-A2F8-CF022979D0B8}" dt="2020-06-19T01:29:26.793" v="796"/>
          <ac:inkMkLst>
            <pc:docMk/>
            <pc:sldMk cId="3849040701" sldId="390"/>
            <ac:inkMk id="418" creationId="{3BC5025D-DC73-474F-9B78-6190264B995E}"/>
          </ac:inkMkLst>
        </pc:inkChg>
        <pc:inkChg chg="add mod">
          <ac:chgData name="呂仁園" userId="eef67f80-1e14-4c90-a22b-aad4575b3ef9" providerId="ADAL" clId="{FC75A137-0438-4E64-A2F8-CF022979D0B8}" dt="2020-06-19T01:29:26.793" v="796"/>
          <ac:inkMkLst>
            <pc:docMk/>
            <pc:sldMk cId="3849040701" sldId="390"/>
            <ac:inkMk id="419" creationId="{26942B93-18A8-45BE-A443-D3FE4F1AFDFB}"/>
          </ac:inkMkLst>
        </pc:inkChg>
        <pc:inkChg chg="add mod">
          <ac:chgData name="呂仁園" userId="eef67f80-1e14-4c90-a22b-aad4575b3ef9" providerId="ADAL" clId="{FC75A137-0438-4E64-A2F8-CF022979D0B8}" dt="2020-06-19T01:29:26.793" v="796"/>
          <ac:inkMkLst>
            <pc:docMk/>
            <pc:sldMk cId="3849040701" sldId="390"/>
            <ac:inkMk id="420" creationId="{64AC6119-3ACE-4A0A-8366-9A09FE44B819}"/>
          </ac:inkMkLst>
        </pc:inkChg>
        <pc:inkChg chg="add mod">
          <ac:chgData name="呂仁園" userId="eef67f80-1e14-4c90-a22b-aad4575b3ef9" providerId="ADAL" clId="{FC75A137-0438-4E64-A2F8-CF022979D0B8}" dt="2020-06-19T01:29:26.793" v="796"/>
          <ac:inkMkLst>
            <pc:docMk/>
            <pc:sldMk cId="3849040701" sldId="390"/>
            <ac:inkMk id="421" creationId="{41EABBB3-4665-4FB2-BE3A-843E66514BFC}"/>
          </ac:inkMkLst>
        </pc:inkChg>
        <pc:inkChg chg="add mod">
          <ac:chgData name="呂仁園" userId="eef67f80-1e14-4c90-a22b-aad4575b3ef9" providerId="ADAL" clId="{FC75A137-0438-4E64-A2F8-CF022979D0B8}" dt="2020-06-19T01:29:26.793" v="796"/>
          <ac:inkMkLst>
            <pc:docMk/>
            <pc:sldMk cId="3849040701" sldId="390"/>
            <ac:inkMk id="422" creationId="{8E8CDAA0-45F5-4517-9868-88DC24676311}"/>
          </ac:inkMkLst>
        </pc:inkChg>
        <pc:inkChg chg="add mod">
          <ac:chgData name="呂仁園" userId="eef67f80-1e14-4c90-a22b-aad4575b3ef9" providerId="ADAL" clId="{FC75A137-0438-4E64-A2F8-CF022979D0B8}" dt="2020-06-19T01:29:26.793" v="796"/>
          <ac:inkMkLst>
            <pc:docMk/>
            <pc:sldMk cId="3849040701" sldId="390"/>
            <ac:inkMk id="423" creationId="{1BC072DD-59B8-4027-97EF-95DB4FFE07DE}"/>
          </ac:inkMkLst>
        </pc:inkChg>
        <pc:inkChg chg="add mod">
          <ac:chgData name="呂仁園" userId="eef67f80-1e14-4c90-a22b-aad4575b3ef9" providerId="ADAL" clId="{FC75A137-0438-4E64-A2F8-CF022979D0B8}" dt="2020-06-19T01:29:26.793" v="796"/>
          <ac:inkMkLst>
            <pc:docMk/>
            <pc:sldMk cId="3849040701" sldId="390"/>
            <ac:inkMk id="424" creationId="{68612CAB-07DE-4F49-A7D0-63D8AAFCFFE3}"/>
          </ac:inkMkLst>
        </pc:inkChg>
        <pc:inkChg chg="add mod">
          <ac:chgData name="呂仁園" userId="eef67f80-1e14-4c90-a22b-aad4575b3ef9" providerId="ADAL" clId="{FC75A137-0438-4E64-A2F8-CF022979D0B8}" dt="2020-06-19T01:29:26.793" v="796"/>
          <ac:inkMkLst>
            <pc:docMk/>
            <pc:sldMk cId="3849040701" sldId="390"/>
            <ac:inkMk id="425" creationId="{B7E73191-CE02-4B08-8EC6-9317B831431B}"/>
          </ac:inkMkLst>
        </pc:inkChg>
        <pc:inkChg chg="add mod">
          <ac:chgData name="呂仁園" userId="eef67f80-1e14-4c90-a22b-aad4575b3ef9" providerId="ADAL" clId="{FC75A137-0438-4E64-A2F8-CF022979D0B8}" dt="2020-06-19T01:29:26.793" v="796"/>
          <ac:inkMkLst>
            <pc:docMk/>
            <pc:sldMk cId="3849040701" sldId="390"/>
            <ac:inkMk id="426" creationId="{F3B21077-66EC-4B72-99A1-6E83A612AF12}"/>
          </ac:inkMkLst>
        </pc:inkChg>
        <pc:inkChg chg="add mod">
          <ac:chgData name="呂仁園" userId="eef67f80-1e14-4c90-a22b-aad4575b3ef9" providerId="ADAL" clId="{FC75A137-0438-4E64-A2F8-CF022979D0B8}" dt="2020-06-19T01:29:26.793" v="796"/>
          <ac:inkMkLst>
            <pc:docMk/>
            <pc:sldMk cId="3849040701" sldId="390"/>
            <ac:inkMk id="427" creationId="{A1F3D6BE-5823-4934-987D-231CC612F314}"/>
          </ac:inkMkLst>
        </pc:inkChg>
        <pc:inkChg chg="add mod">
          <ac:chgData name="呂仁園" userId="eef67f80-1e14-4c90-a22b-aad4575b3ef9" providerId="ADAL" clId="{FC75A137-0438-4E64-A2F8-CF022979D0B8}" dt="2020-06-19T01:29:26.793" v="796"/>
          <ac:inkMkLst>
            <pc:docMk/>
            <pc:sldMk cId="3849040701" sldId="390"/>
            <ac:inkMk id="428" creationId="{AFA339DB-1520-4028-BA87-9CAC9A0D8201}"/>
          </ac:inkMkLst>
        </pc:inkChg>
        <pc:inkChg chg="add mod">
          <ac:chgData name="呂仁園" userId="eef67f80-1e14-4c90-a22b-aad4575b3ef9" providerId="ADAL" clId="{FC75A137-0438-4E64-A2F8-CF022979D0B8}" dt="2020-06-19T01:29:26.793" v="796"/>
          <ac:inkMkLst>
            <pc:docMk/>
            <pc:sldMk cId="3849040701" sldId="390"/>
            <ac:inkMk id="429" creationId="{6E2590DE-858D-477E-88CF-FE29D77E80EB}"/>
          </ac:inkMkLst>
        </pc:inkChg>
        <pc:inkChg chg="add mod">
          <ac:chgData name="呂仁園" userId="eef67f80-1e14-4c90-a22b-aad4575b3ef9" providerId="ADAL" clId="{FC75A137-0438-4E64-A2F8-CF022979D0B8}" dt="2020-06-19T01:29:26.793" v="796"/>
          <ac:inkMkLst>
            <pc:docMk/>
            <pc:sldMk cId="3849040701" sldId="390"/>
            <ac:inkMk id="430" creationId="{ADC68E4F-37D5-4C88-BCAA-BE49388EA900}"/>
          </ac:inkMkLst>
        </pc:inkChg>
        <pc:inkChg chg="add mod">
          <ac:chgData name="呂仁園" userId="eef67f80-1e14-4c90-a22b-aad4575b3ef9" providerId="ADAL" clId="{FC75A137-0438-4E64-A2F8-CF022979D0B8}" dt="2020-06-19T01:29:26.793" v="796"/>
          <ac:inkMkLst>
            <pc:docMk/>
            <pc:sldMk cId="3849040701" sldId="390"/>
            <ac:inkMk id="431" creationId="{48F01829-5CFB-4C63-83F8-61F1942CCD92}"/>
          </ac:inkMkLst>
        </pc:inkChg>
        <pc:inkChg chg="add mod">
          <ac:chgData name="呂仁園" userId="eef67f80-1e14-4c90-a22b-aad4575b3ef9" providerId="ADAL" clId="{FC75A137-0438-4E64-A2F8-CF022979D0B8}" dt="2020-06-19T01:29:26.793" v="796"/>
          <ac:inkMkLst>
            <pc:docMk/>
            <pc:sldMk cId="3849040701" sldId="390"/>
            <ac:inkMk id="432" creationId="{FDF89CA0-4CF3-4A7D-B866-1076E582386C}"/>
          </ac:inkMkLst>
        </pc:inkChg>
        <pc:inkChg chg="add mod">
          <ac:chgData name="呂仁園" userId="eef67f80-1e14-4c90-a22b-aad4575b3ef9" providerId="ADAL" clId="{FC75A137-0438-4E64-A2F8-CF022979D0B8}" dt="2020-06-19T01:29:26.793" v="796"/>
          <ac:inkMkLst>
            <pc:docMk/>
            <pc:sldMk cId="3849040701" sldId="390"/>
            <ac:inkMk id="433" creationId="{538AE72C-D05E-4FD9-84A2-84348B845C7A}"/>
          </ac:inkMkLst>
        </pc:inkChg>
        <pc:inkChg chg="add mod">
          <ac:chgData name="呂仁園" userId="eef67f80-1e14-4c90-a22b-aad4575b3ef9" providerId="ADAL" clId="{FC75A137-0438-4E64-A2F8-CF022979D0B8}" dt="2020-06-19T01:29:26.793" v="796"/>
          <ac:inkMkLst>
            <pc:docMk/>
            <pc:sldMk cId="3849040701" sldId="390"/>
            <ac:inkMk id="434" creationId="{B0419A3D-58C2-4D82-A86B-B1F55D2C61B4}"/>
          </ac:inkMkLst>
        </pc:inkChg>
        <pc:inkChg chg="add mod">
          <ac:chgData name="呂仁園" userId="eef67f80-1e14-4c90-a22b-aad4575b3ef9" providerId="ADAL" clId="{FC75A137-0438-4E64-A2F8-CF022979D0B8}" dt="2020-06-19T01:29:26.793" v="796"/>
          <ac:inkMkLst>
            <pc:docMk/>
            <pc:sldMk cId="3849040701" sldId="390"/>
            <ac:inkMk id="435" creationId="{7E2B8AC8-5DDF-4C22-A229-F12FE1815938}"/>
          </ac:inkMkLst>
        </pc:inkChg>
        <pc:inkChg chg="add mod">
          <ac:chgData name="呂仁園" userId="eef67f80-1e14-4c90-a22b-aad4575b3ef9" providerId="ADAL" clId="{FC75A137-0438-4E64-A2F8-CF022979D0B8}" dt="2020-06-19T01:29:26.793" v="796"/>
          <ac:inkMkLst>
            <pc:docMk/>
            <pc:sldMk cId="3849040701" sldId="390"/>
            <ac:inkMk id="436" creationId="{4E162D66-597F-4F12-B244-7A7422FA644D}"/>
          </ac:inkMkLst>
        </pc:inkChg>
        <pc:inkChg chg="add mod">
          <ac:chgData name="呂仁園" userId="eef67f80-1e14-4c90-a22b-aad4575b3ef9" providerId="ADAL" clId="{FC75A137-0438-4E64-A2F8-CF022979D0B8}" dt="2020-06-19T01:29:26.793" v="796"/>
          <ac:inkMkLst>
            <pc:docMk/>
            <pc:sldMk cId="3849040701" sldId="390"/>
            <ac:inkMk id="437" creationId="{85ECB2ED-4AB4-4CB8-90E5-77EBD80BBE88}"/>
          </ac:inkMkLst>
        </pc:inkChg>
        <pc:inkChg chg="add mod">
          <ac:chgData name="呂仁園" userId="eef67f80-1e14-4c90-a22b-aad4575b3ef9" providerId="ADAL" clId="{FC75A137-0438-4E64-A2F8-CF022979D0B8}" dt="2020-06-19T01:29:26.793" v="796"/>
          <ac:inkMkLst>
            <pc:docMk/>
            <pc:sldMk cId="3849040701" sldId="390"/>
            <ac:inkMk id="438" creationId="{A3C5A122-36EB-499E-816C-D8E388797534}"/>
          </ac:inkMkLst>
        </pc:inkChg>
        <pc:inkChg chg="add mod">
          <ac:chgData name="呂仁園" userId="eef67f80-1e14-4c90-a22b-aad4575b3ef9" providerId="ADAL" clId="{FC75A137-0438-4E64-A2F8-CF022979D0B8}" dt="2020-06-19T01:29:26.793" v="796"/>
          <ac:inkMkLst>
            <pc:docMk/>
            <pc:sldMk cId="3849040701" sldId="390"/>
            <ac:inkMk id="439" creationId="{6CF05721-6030-4D43-8B64-15066E2C863C}"/>
          </ac:inkMkLst>
        </pc:inkChg>
        <pc:inkChg chg="add mod">
          <ac:chgData name="呂仁園" userId="eef67f80-1e14-4c90-a22b-aad4575b3ef9" providerId="ADAL" clId="{FC75A137-0438-4E64-A2F8-CF022979D0B8}" dt="2020-06-19T01:29:26.793" v="796"/>
          <ac:inkMkLst>
            <pc:docMk/>
            <pc:sldMk cId="3849040701" sldId="390"/>
            <ac:inkMk id="440" creationId="{B98F54A0-7F0A-46E7-972B-8908AEC30D68}"/>
          </ac:inkMkLst>
        </pc:inkChg>
        <pc:inkChg chg="add mod">
          <ac:chgData name="呂仁園" userId="eef67f80-1e14-4c90-a22b-aad4575b3ef9" providerId="ADAL" clId="{FC75A137-0438-4E64-A2F8-CF022979D0B8}" dt="2020-06-19T01:29:26.793" v="796"/>
          <ac:inkMkLst>
            <pc:docMk/>
            <pc:sldMk cId="3849040701" sldId="390"/>
            <ac:inkMk id="441" creationId="{2A96753A-026E-413D-AC2E-1BC2FDCDE64D}"/>
          </ac:inkMkLst>
        </pc:inkChg>
        <pc:inkChg chg="add mod">
          <ac:chgData name="呂仁園" userId="eef67f80-1e14-4c90-a22b-aad4575b3ef9" providerId="ADAL" clId="{FC75A137-0438-4E64-A2F8-CF022979D0B8}" dt="2020-06-19T01:29:26.793" v="796"/>
          <ac:inkMkLst>
            <pc:docMk/>
            <pc:sldMk cId="3849040701" sldId="390"/>
            <ac:inkMk id="442" creationId="{94A2B1F4-E985-47B3-9865-1A517ECF2770}"/>
          </ac:inkMkLst>
        </pc:inkChg>
        <pc:inkChg chg="add mod">
          <ac:chgData name="呂仁園" userId="eef67f80-1e14-4c90-a22b-aad4575b3ef9" providerId="ADAL" clId="{FC75A137-0438-4E64-A2F8-CF022979D0B8}" dt="2020-06-19T01:29:26.793" v="796"/>
          <ac:inkMkLst>
            <pc:docMk/>
            <pc:sldMk cId="3849040701" sldId="390"/>
            <ac:inkMk id="443" creationId="{F256BACF-8A16-413B-884C-9860B8DFB730}"/>
          </ac:inkMkLst>
        </pc:inkChg>
        <pc:inkChg chg="add mod">
          <ac:chgData name="呂仁園" userId="eef67f80-1e14-4c90-a22b-aad4575b3ef9" providerId="ADAL" clId="{FC75A137-0438-4E64-A2F8-CF022979D0B8}" dt="2020-06-19T01:29:26.793" v="796"/>
          <ac:inkMkLst>
            <pc:docMk/>
            <pc:sldMk cId="3849040701" sldId="390"/>
            <ac:inkMk id="444" creationId="{EE86DBC1-B4B8-477D-BAF7-F7B4930BFA9D}"/>
          </ac:inkMkLst>
        </pc:inkChg>
        <pc:inkChg chg="add mod">
          <ac:chgData name="呂仁園" userId="eef67f80-1e14-4c90-a22b-aad4575b3ef9" providerId="ADAL" clId="{FC75A137-0438-4E64-A2F8-CF022979D0B8}" dt="2020-06-19T01:29:26.793" v="796"/>
          <ac:inkMkLst>
            <pc:docMk/>
            <pc:sldMk cId="3849040701" sldId="390"/>
            <ac:inkMk id="445" creationId="{821D0217-A847-4BAC-A6AA-E512812D0CB8}"/>
          </ac:inkMkLst>
        </pc:inkChg>
        <pc:inkChg chg="add mod">
          <ac:chgData name="呂仁園" userId="eef67f80-1e14-4c90-a22b-aad4575b3ef9" providerId="ADAL" clId="{FC75A137-0438-4E64-A2F8-CF022979D0B8}" dt="2020-06-19T01:29:26.793" v="796"/>
          <ac:inkMkLst>
            <pc:docMk/>
            <pc:sldMk cId="3849040701" sldId="390"/>
            <ac:inkMk id="446" creationId="{AAE9F1DD-4051-425B-94EF-1F2357706B78}"/>
          </ac:inkMkLst>
        </pc:inkChg>
        <pc:inkChg chg="add mod">
          <ac:chgData name="呂仁園" userId="eef67f80-1e14-4c90-a22b-aad4575b3ef9" providerId="ADAL" clId="{FC75A137-0438-4E64-A2F8-CF022979D0B8}" dt="2020-06-19T01:29:26.793" v="796"/>
          <ac:inkMkLst>
            <pc:docMk/>
            <pc:sldMk cId="3849040701" sldId="390"/>
            <ac:inkMk id="447" creationId="{3EA449BF-D417-41B3-8D3A-221C60C155DC}"/>
          </ac:inkMkLst>
        </pc:inkChg>
        <pc:inkChg chg="add mod">
          <ac:chgData name="呂仁園" userId="eef67f80-1e14-4c90-a22b-aad4575b3ef9" providerId="ADAL" clId="{FC75A137-0438-4E64-A2F8-CF022979D0B8}" dt="2020-06-19T01:29:26.793" v="796"/>
          <ac:inkMkLst>
            <pc:docMk/>
            <pc:sldMk cId="3849040701" sldId="390"/>
            <ac:inkMk id="448" creationId="{2C0941B2-5DB8-4408-ADC8-E6E24552F785}"/>
          </ac:inkMkLst>
        </pc:inkChg>
        <pc:inkChg chg="add mod">
          <ac:chgData name="呂仁園" userId="eef67f80-1e14-4c90-a22b-aad4575b3ef9" providerId="ADAL" clId="{FC75A137-0438-4E64-A2F8-CF022979D0B8}" dt="2020-06-19T01:29:49.259" v="809"/>
          <ac:inkMkLst>
            <pc:docMk/>
            <pc:sldMk cId="3849040701" sldId="390"/>
            <ac:inkMk id="451" creationId="{D7901F68-11EB-4A83-99FE-3940468BEC5F}"/>
          </ac:inkMkLst>
        </pc:inkChg>
        <pc:inkChg chg="add mod">
          <ac:chgData name="呂仁園" userId="eef67f80-1e14-4c90-a22b-aad4575b3ef9" providerId="ADAL" clId="{FC75A137-0438-4E64-A2F8-CF022979D0B8}" dt="2020-06-19T01:29:49.259" v="809"/>
          <ac:inkMkLst>
            <pc:docMk/>
            <pc:sldMk cId="3849040701" sldId="390"/>
            <ac:inkMk id="452" creationId="{2338CF8B-8EB8-482B-8126-09DD935CAE9D}"/>
          </ac:inkMkLst>
        </pc:inkChg>
        <pc:inkChg chg="add">
          <ac:chgData name="呂仁園" userId="eef67f80-1e14-4c90-a22b-aad4575b3ef9" providerId="ADAL" clId="{FC75A137-0438-4E64-A2F8-CF022979D0B8}" dt="2020-06-19T01:29:45.454" v="799" actId="9405"/>
          <ac:inkMkLst>
            <pc:docMk/>
            <pc:sldMk cId="3849040701" sldId="390"/>
            <ac:inkMk id="453" creationId="{2AD1F9AE-328F-425A-A98E-99E67F57AB99}"/>
          </ac:inkMkLst>
        </pc:inkChg>
        <pc:inkChg chg="add">
          <ac:chgData name="呂仁園" userId="eef67f80-1e14-4c90-a22b-aad4575b3ef9" providerId="ADAL" clId="{FC75A137-0438-4E64-A2F8-CF022979D0B8}" dt="2020-06-19T01:29:45.786" v="800" actId="9405"/>
          <ac:inkMkLst>
            <pc:docMk/>
            <pc:sldMk cId="3849040701" sldId="390"/>
            <ac:inkMk id="454" creationId="{5F7011D4-D2BF-4C79-938D-FC1CFAA6828B}"/>
          </ac:inkMkLst>
        </pc:inkChg>
        <pc:inkChg chg="add mod">
          <ac:chgData name="呂仁園" userId="eef67f80-1e14-4c90-a22b-aad4575b3ef9" providerId="ADAL" clId="{FC75A137-0438-4E64-A2F8-CF022979D0B8}" dt="2020-06-19T01:29:49.259" v="809"/>
          <ac:inkMkLst>
            <pc:docMk/>
            <pc:sldMk cId="3849040701" sldId="390"/>
            <ac:inkMk id="455" creationId="{5B7820E8-DBC9-45CC-A4CC-53F0C7537844}"/>
          </ac:inkMkLst>
        </pc:inkChg>
        <pc:inkChg chg="add mod">
          <ac:chgData name="呂仁園" userId="eef67f80-1e14-4c90-a22b-aad4575b3ef9" providerId="ADAL" clId="{FC75A137-0438-4E64-A2F8-CF022979D0B8}" dt="2020-06-19T01:29:49.259" v="809"/>
          <ac:inkMkLst>
            <pc:docMk/>
            <pc:sldMk cId="3849040701" sldId="390"/>
            <ac:inkMk id="456" creationId="{C7C0A346-2668-415D-A055-2C7F04E9ECCE}"/>
          </ac:inkMkLst>
        </pc:inkChg>
        <pc:inkChg chg="add">
          <ac:chgData name="呂仁園" userId="eef67f80-1e14-4c90-a22b-aad4575b3ef9" providerId="ADAL" clId="{FC75A137-0438-4E64-A2F8-CF022979D0B8}" dt="2020-06-19T01:29:46.802" v="803" actId="9405"/>
          <ac:inkMkLst>
            <pc:docMk/>
            <pc:sldMk cId="3849040701" sldId="390"/>
            <ac:inkMk id="457" creationId="{0755CCD2-85DD-4045-A1CE-55B2CE99C9AE}"/>
          </ac:inkMkLst>
        </pc:inkChg>
        <pc:inkChg chg="add">
          <ac:chgData name="呂仁園" userId="eef67f80-1e14-4c90-a22b-aad4575b3ef9" providerId="ADAL" clId="{FC75A137-0438-4E64-A2F8-CF022979D0B8}" dt="2020-06-19T01:29:47.141" v="804" actId="9405"/>
          <ac:inkMkLst>
            <pc:docMk/>
            <pc:sldMk cId="3849040701" sldId="390"/>
            <ac:inkMk id="458" creationId="{A98C4146-D9AB-428B-BD17-252EAD749D1C}"/>
          </ac:inkMkLst>
        </pc:inkChg>
        <pc:inkChg chg="add">
          <ac:chgData name="呂仁園" userId="eef67f80-1e14-4c90-a22b-aad4575b3ef9" providerId="ADAL" clId="{FC75A137-0438-4E64-A2F8-CF022979D0B8}" dt="2020-06-19T01:29:47.469" v="805" actId="9405"/>
          <ac:inkMkLst>
            <pc:docMk/>
            <pc:sldMk cId="3849040701" sldId="390"/>
            <ac:inkMk id="459" creationId="{359FB852-6C08-44B5-A3AB-905C4873FBFA}"/>
          </ac:inkMkLst>
        </pc:inkChg>
        <pc:inkChg chg="add">
          <ac:chgData name="呂仁園" userId="eef67f80-1e14-4c90-a22b-aad4575b3ef9" providerId="ADAL" clId="{FC75A137-0438-4E64-A2F8-CF022979D0B8}" dt="2020-06-19T01:29:47.809" v="806" actId="9405"/>
          <ac:inkMkLst>
            <pc:docMk/>
            <pc:sldMk cId="3849040701" sldId="390"/>
            <ac:inkMk id="460" creationId="{85E3B076-39EC-4CEA-A08A-1E30BA234C74}"/>
          </ac:inkMkLst>
        </pc:inkChg>
        <pc:inkChg chg="add">
          <ac:chgData name="呂仁園" userId="eef67f80-1e14-4c90-a22b-aad4575b3ef9" providerId="ADAL" clId="{FC75A137-0438-4E64-A2F8-CF022979D0B8}" dt="2020-06-19T01:29:48.137" v="807" actId="9405"/>
          <ac:inkMkLst>
            <pc:docMk/>
            <pc:sldMk cId="3849040701" sldId="390"/>
            <ac:inkMk id="461" creationId="{383EED3B-3278-4B93-9E9A-C0672CC35011}"/>
          </ac:inkMkLst>
        </pc:inkChg>
        <pc:inkChg chg="add">
          <ac:chgData name="呂仁園" userId="eef67f80-1e14-4c90-a22b-aad4575b3ef9" providerId="ADAL" clId="{FC75A137-0438-4E64-A2F8-CF022979D0B8}" dt="2020-06-19T01:29:48.468" v="808" actId="9405"/>
          <ac:inkMkLst>
            <pc:docMk/>
            <pc:sldMk cId="3849040701" sldId="390"/>
            <ac:inkMk id="462" creationId="{57B36664-B35C-412B-8505-F12753459C98}"/>
          </ac:inkMkLst>
        </pc:inkChg>
        <pc:inkChg chg="add mod">
          <ac:chgData name="呂仁園" userId="eef67f80-1e14-4c90-a22b-aad4575b3ef9" providerId="ADAL" clId="{FC75A137-0438-4E64-A2F8-CF022979D0B8}" dt="2020-06-19T01:30:12.926" v="867"/>
          <ac:inkMkLst>
            <pc:docMk/>
            <pc:sldMk cId="3849040701" sldId="390"/>
            <ac:inkMk id="465" creationId="{5A2B8AD7-5131-4BE3-A8A3-CD4FA83DC1F4}"/>
          </ac:inkMkLst>
        </pc:inkChg>
        <pc:inkChg chg="add mod">
          <ac:chgData name="呂仁園" userId="eef67f80-1e14-4c90-a22b-aad4575b3ef9" providerId="ADAL" clId="{FC75A137-0438-4E64-A2F8-CF022979D0B8}" dt="2020-06-19T01:30:12.926" v="867"/>
          <ac:inkMkLst>
            <pc:docMk/>
            <pc:sldMk cId="3849040701" sldId="390"/>
            <ac:inkMk id="466" creationId="{5A77C49D-9769-412B-9120-EF657127AD69}"/>
          </ac:inkMkLst>
        </pc:inkChg>
        <pc:inkChg chg="add mod">
          <ac:chgData name="呂仁園" userId="eef67f80-1e14-4c90-a22b-aad4575b3ef9" providerId="ADAL" clId="{FC75A137-0438-4E64-A2F8-CF022979D0B8}" dt="2020-06-19T01:30:12.926" v="867"/>
          <ac:inkMkLst>
            <pc:docMk/>
            <pc:sldMk cId="3849040701" sldId="390"/>
            <ac:inkMk id="467" creationId="{752D56F9-B1FA-4C85-AB65-08DE93C6B7B4}"/>
          </ac:inkMkLst>
        </pc:inkChg>
        <pc:inkChg chg="add mod">
          <ac:chgData name="呂仁園" userId="eef67f80-1e14-4c90-a22b-aad4575b3ef9" providerId="ADAL" clId="{FC75A137-0438-4E64-A2F8-CF022979D0B8}" dt="2020-06-19T01:30:12.926" v="867"/>
          <ac:inkMkLst>
            <pc:docMk/>
            <pc:sldMk cId="3849040701" sldId="390"/>
            <ac:inkMk id="468" creationId="{D2FB0F05-9ED9-47E5-80B9-0AAE3BD388C7}"/>
          </ac:inkMkLst>
        </pc:inkChg>
        <pc:inkChg chg="add mod">
          <ac:chgData name="呂仁園" userId="eef67f80-1e14-4c90-a22b-aad4575b3ef9" providerId="ADAL" clId="{FC75A137-0438-4E64-A2F8-CF022979D0B8}" dt="2020-06-19T01:30:12.926" v="867"/>
          <ac:inkMkLst>
            <pc:docMk/>
            <pc:sldMk cId="3849040701" sldId="390"/>
            <ac:inkMk id="469" creationId="{0E4EF7D1-B71A-4D9F-8A31-1EB25B3347FD}"/>
          </ac:inkMkLst>
        </pc:inkChg>
        <pc:inkChg chg="add mod">
          <ac:chgData name="呂仁園" userId="eef67f80-1e14-4c90-a22b-aad4575b3ef9" providerId="ADAL" clId="{FC75A137-0438-4E64-A2F8-CF022979D0B8}" dt="2020-06-19T01:30:12.926" v="867"/>
          <ac:inkMkLst>
            <pc:docMk/>
            <pc:sldMk cId="3849040701" sldId="390"/>
            <ac:inkMk id="470" creationId="{97FDCC19-5359-42E1-9CF7-DB25AAC09D0F}"/>
          </ac:inkMkLst>
        </pc:inkChg>
        <pc:inkChg chg="add mod">
          <ac:chgData name="呂仁園" userId="eef67f80-1e14-4c90-a22b-aad4575b3ef9" providerId="ADAL" clId="{FC75A137-0438-4E64-A2F8-CF022979D0B8}" dt="2020-06-19T01:30:12.926" v="867"/>
          <ac:inkMkLst>
            <pc:docMk/>
            <pc:sldMk cId="3849040701" sldId="390"/>
            <ac:inkMk id="471" creationId="{C77073B8-78D3-4549-ACAA-D509EC2940D1}"/>
          </ac:inkMkLst>
        </pc:inkChg>
        <pc:inkChg chg="add mod">
          <ac:chgData name="呂仁園" userId="eef67f80-1e14-4c90-a22b-aad4575b3ef9" providerId="ADAL" clId="{FC75A137-0438-4E64-A2F8-CF022979D0B8}" dt="2020-06-19T01:30:12.926" v="867"/>
          <ac:inkMkLst>
            <pc:docMk/>
            <pc:sldMk cId="3849040701" sldId="390"/>
            <ac:inkMk id="472" creationId="{B2ADD806-E3F6-4E69-BB66-87FEEE27041A}"/>
          </ac:inkMkLst>
        </pc:inkChg>
        <pc:inkChg chg="add mod">
          <ac:chgData name="呂仁園" userId="eef67f80-1e14-4c90-a22b-aad4575b3ef9" providerId="ADAL" clId="{FC75A137-0438-4E64-A2F8-CF022979D0B8}" dt="2020-06-19T01:30:12.926" v="867"/>
          <ac:inkMkLst>
            <pc:docMk/>
            <pc:sldMk cId="3849040701" sldId="390"/>
            <ac:inkMk id="473" creationId="{051927F4-FED5-4727-98D4-C240572271BE}"/>
          </ac:inkMkLst>
        </pc:inkChg>
        <pc:inkChg chg="add mod">
          <ac:chgData name="呂仁園" userId="eef67f80-1e14-4c90-a22b-aad4575b3ef9" providerId="ADAL" clId="{FC75A137-0438-4E64-A2F8-CF022979D0B8}" dt="2020-06-19T01:30:12.926" v="867"/>
          <ac:inkMkLst>
            <pc:docMk/>
            <pc:sldMk cId="3849040701" sldId="390"/>
            <ac:inkMk id="474" creationId="{0FFDE5BA-B346-4E3A-9621-BAC35393CF6C}"/>
          </ac:inkMkLst>
        </pc:inkChg>
        <pc:inkChg chg="add mod">
          <ac:chgData name="呂仁園" userId="eef67f80-1e14-4c90-a22b-aad4575b3ef9" providerId="ADAL" clId="{FC75A137-0438-4E64-A2F8-CF022979D0B8}" dt="2020-06-19T01:30:12.926" v="867"/>
          <ac:inkMkLst>
            <pc:docMk/>
            <pc:sldMk cId="3849040701" sldId="390"/>
            <ac:inkMk id="475" creationId="{776E6475-3369-4D5B-AAE6-886DCD91AAD8}"/>
          </ac:inkMkLst>
        </pc:inkChg>
        <pc:inkChg chg="add mod">
          <ac:chgData name="呂仁園" userId="eef67f80-1e14-4c90-a22b-aad4575b3ef9" providerId="ADAL" clId="{FC75A137-0438-4E64-A2F8-CF022979D0B8}" dt="2020-06-19T01:30:12.926" v="867"/>
          <ac:inkMkLst>
            <pc:docMk/>
            <pc:sldMk cId="3849040701" sldId="390"/>
            <ac:inkMk id="476" creationId="{AC44C79B-1A03-483C-B518-DBE39F262751}"/>
          </ac:inkMkLst>
        </pc:inkChg>
        <pc:inkChg chg="add mod">
          <ac:chgData name="呂仁園" userId="eef67f80-1e14-4c90-a22b-aad4575b3ef9" providerId="ADAL" clId="{FC75A137-0438-4E64-A2F8-CF022979D0B8}" dt="2020-06-19T01:30:12.926" v="867"/>
          <ac:inkMkLst>
            <pc:docMk/>
            <pc:sldMk cId="3849040701" sldId="390"/>
            <ac:inkMk id="477" creationId="{3FC3B2AF-5064-45CF-8E3D-496EE2D77AF8}"/>
          </ac:inkMkLst>
        </pc:inkChg>
        <pc:inkChg chg="add mod">
          <ac:chgData name="呂仁園" userId="eef67f80-1e14-4c90-a22b-aad4575b3ef9" providerId="ADAL" clId="{FC75A137-0438-4E64-A2F8-CF022979D0B8}" dt="2020-06-19T01:30:12.926" v="867"/>
          <ac:inkMkLst>
            <pc:docMk/>
            <pc:sldMk cId="3849040701" sldId="390"/>
            <ac:inkMk id="478" creationId="{4F050758-31EE-4C9D-A376-CB354A3216AA}"/>
          </ac:inkMkLst>
        </pc:inkChg>
        <pc:inkChg chg="add mod">
          <ac:chgData name="呂仁園" userId="eef67f80-1e14-4c90-a22b-aad4575b3ef9" providerId="ADAL" clId="{FC75A137-0438-4E64-A2F8-CF022979D0B8}" dt="2020-06-19T01:30:12.926" v="867"/>
          <ac:inkMkLst>
            <pc:docMk/>
            <pc:sldMk cId="3849040701" sldId="390"/>
            <ac:inkMk id="479" creationId="{B4042737-82D9-4E45-8790-9564F9029311}"/>
          </ac:inkMkLst>
        </pc:inkChg>
        <pc:inkChg chg="add mod">
          <ac:chgData name="呂仁園" userId="eef67f80-1e14-4c90-a22b-aad4575b3ef9" providerId="ADAL" clId="{FC75A137-0438-4E64-A2F8-CF022979D0B8}" dt="2020-06-19T01:30:12.926" v="867"/>
          <ac:inkMkLst>
            <pc:docMk/>
            <pc:sldMk cId="3849040701" sldId="390"/>
            <ac:inkMk id="480" creationId="{78E083E1-1D30-44C7-A31F-CCD6B2EC961F}"/>
          </ac:inkMkLst>
        </pc:inkChg>
        <pc:inkChg chg="add mod">
          <ac:chgData name="呂仁園" userId="eef67f80-1e14-4c90-a22b-aad4575b3ef9" providerId="ADAL" clId="{FC75A137-0438-4E64-A2F8-CF022979D0B8}" dt="2020-06-19T01:30:12.926" v="867"/>
          <ac:inkMkLst>
            <pc:docMk/>
            <pc:sldMk cId="3849040701" sldId="390"/>
            <ac:inkMk id="481" creationId="{A4AD2502-D4D5-4ED1-B676-1D4FFCB2DE34}"/>
          </ac:inkMkLst>
        </pc:inkChg>
        <pc:inkChg chg="add mod">
          <ac:chgData name="呂仁園" userId="eef67f80-1e14-4c90-a22b-aad4575b3ef9" providerId="ADAL" clId="{FC75A137-0438-4E64-A2F8-CF022979D0B8}" dt="2020-06-19T01:30:12.926" v="867"/>
          <ac:inkMkLst>
            <pc:docMk/>
            <pc:sldMk cId="3849040701" sldId="390"/>
            <ac:inkMk id="482" creationId="{929D643A-703C-439A-8CC8-9E6E00F438B0}"/>
          </ac:inkMkLst>
        </pc:inkChg>
        <pc:inkChg chg="add mod">
          <ac:chgData name="呂仁園" userId="eef67f80-1e14-4c90-a22b-aad4575b3ef9" providerId="ADAL" clId="{FC75A137-0438-4E64-A2F8-CF022979D0B8}" dt="2020-06-19T01:30:12.926" v="867"/>
          <ac:inkMkLst>
            <pc:docMk/>
            <pc:sldMk cId="3849040701" sldId="390"/>
            <ac:inkMk id="483" creationId="{5435E100-D387-4451-A954-8321086A19C6}"/>
          </ac:inkMkLst>
        </pc:inkChg>
        <pc:inkChg chg="add mod">
          <ac:chgData name="呂仁園" userId="eef67f80-1e14-4c90-a22b-aad4575b3ef9" providerId="ADAL" clId="{FC75A137-0438-4E64-A2F8-CF022979D0B8}" dt="2020-06-19T01:30:12.926" v="867"/>
          <ac:inkMkLst>
            <pc:docMk/>
            <pc:sldMk cId="3849040701" sldId="390"/>
            <ac:inkMk id="484" creationId="{9F65FAE6-FC93-4E01-BF18-64090659F8B6}"/>
          </ac:inkMkLst>
        </pc:inkChg>
        <pc:inkChg chg="add mod">
          <ac:chgData name="呂仁園" userId="eef67f80-1e14-4c90-a22b-aad4575b3ef9" providerId="ADAL" clId="{FC75A137-0438-4E64-A2F8-CF022979D0B8}" dt="2020-06-19T01:30:12.926" v="867"/>
          <ac:inkMkLst>
            <pc:docMk/>
            <pc:sldMk cId="3849040701" sldId="390"/>
            <ac:inkMk id="485" creationId="{DBC7ECDB-CB1C-4BD1-89E2-B917B06D5909}"/>
          </ac:inkMkLst>
        </pc:inkChg>
        <pc:inkChg chg="add mod">
          <ac:chgData name="呂仁園" userId="eef67f80-1e14-4c90-a22b-aad4575b3ef9" providerId="ADAL" clId="{FC75A137-0438-4E64-A2F8-CF022979D0B8}" dt="2020-06-19T01:30:12.926" v="867"/>
          <ac:inkMkLst>
            <pc:docMk/>
            <pc:sldMk cId="3849040701" sldId="390"/>
            <ac:inkMk id="486" creationId="{4B471B3A-7E3B-4D49-BA9B-AC0412D4615B}"/>
          </ac:inkMkLst>
        </pc:inkChg>
        <pc:inkChg chg="add mod">
          <ac:chgData name="呂仁園" userId="eef67f80-1e14-4c90-a22b-aad4575b3ef9" providerId="ADAL" clId="{FC75A137-0438-4E64-A2F8-CF022979D0B8}" dt="2020-06-19T01:30:12.926" v="867"/>
          <ac:inkMkLst>
            <pc:docMk/>
            <pc:sldMk cId="3849040701" sldId="390"/>
            <ac:inkMk id="487" creationId="{10E12801-6955-47B0-A416-1ADDC6914ED4}"/>
          </ac:inkMkLst>
        </pc:inkChg>
        <pc:inkChg chg="add mod">
          <ac:chgData name="呂仁園" userId="eef67f80-1e14-4c90-a22b-aad4575b3ef9" providerId="ADAL" clId="{FC75A137-0438-4E64-A2F8-CF022979D0B8}" dt="2020-06-19T01:30:12.926" v="867"/>
          <ac:inkMkLst>
            <pc:docMk/>
            <pc:sldMk cId="3849040701" sldId="390"/>
            <ac:inkMk id="488" creationId="{6BC7B148-9781-49DB-B137-07F8264EF9E0}"/>
          </ac:inkMkLst>
        </pc:inkChg>
        <pc:inkChg chg="add mod">
          <ac:chgData name="呂仁園" userId="eef67f80-1e14-4c90-a22b-aad4575b3ef9" providerId="ADAL" clId="{FC75A137-0438-4E64-A2F8-CF022979D0B8}" dt="2020-06-19T01:30:12.926" v="867"/>
          <ac:inkMkLst>
            <pc:docMk/>
            <pc:sldMk cId="3849040701" sldId="390"/>
            <ac:inkMk id="489" creationId="{F14AC173-DCCB-46FF-90E4-864FC1E2C52F}"/>
          </ac:inkMkLst>
        </pc:inkChg>
        <pc:inkChg chg="add mod">
          <ac:chgData name="呂仁園" userId="eef67f80-1e14-4c90-a22b-aad4575b3ef9" providerId="ADAL" clId="{FC75A137-0438-4E64-A2F8-CF022979D0B8}" dt="2020-06-19T01:30:12.926" v="867"/>
          <ac:inkMkLst>
            <pc:docMk/>
            <pc:sldMk cId="3849040701" sldId="390"/>
            <ac:inkMk id="490" creationId="{E1B49EC7-FDD5-449D-89E7-F774F5D0C88D}"/>
          </ac:inkMkLst>
        </pc:inkChg>
        <pc:inkChg chg="add mod">
          <ac:chgData name="呂仁園" userId="eef67f80-1e14-4c90-a22b-aad4575b3ef9" providerId="ADAL" clId="{FC75A137-0438-4E64-A2F8-CF022979D0B8}" dt="2020-06-19T01:30:12.926" v="867"/>
          <ac:inkMkLst>
            <pc:docMk/>
            <pc:sldMk cId="3849040701" sldId="390"/>
            <ac:inkMk id="491" creationId="{27145B74-7144-48F6-9E28-1F2038C75141}"/>
          </ac:inkMkLst>
        </pc:inkChg>
        <pc:inkChg chg="add mod">
          <ac:chgData name="呂仁園" userId="eef67f80-1e14-4c90-a22b-aad4575b3ef9" providerId="ADAL" clId="{FC75A137-0438-4E64-A2F8-CF022979D0B8}" dt="2020-06-19T01:30:12.926" v="867"/>
          <ac:inkMkLst>
            <pc:docMk/>
            <pc:sldMk cId="3849040701" sldId="390"/>
            <ac:inkMk id="492" creationId="{CC3643D5-2CA8-4023-89AD-025289196409}"/>
          </ac:inkMkLst>
        </pc:inkChg>
        <pc:inkChg chg="add mod">
          <ac:chgData name="呂仁園" userId="eef67f80-1e14-4c90-a22b-aad4575b3ef9" providerId="ADAL" clId="{FC75A137-0438-4E64-A2F8-CF022979D0B8}" dt="2020-06-19T01:30:12.926" v="867"/>
          <ac:inkMkLst>
            <pc:docMk/>
            <pc:sldMk cId="3849040701" sldId="390"/>
            <ac:inkMk id="493" creationId="{DC3E7C57-C8CC-4114-A1F2-18BCBC50AAA3}"/>
          </ac:inkMkLst>
        </pc:inkChg>
        <pc:inkChg chg="add mod">
          <ac:chgData name="呂仁園" userId="eef67f80-1e14-4c90-a22b-aad4575b3ef9" providerId="ADAL" clId="{FC75A137-0438-4E64-A2F8-CF022979D0B8}" dt="2020-06-19T01:30:12.926" v="867"/>
          <ac:inkMkLst>
            <pc:docMk/>
            <pc:sldMk cId="3849040701" sldId="390"/>
            <ac:inkMk id="494" creationId="{AD23119C-2DDE-430E-A689-6C203B97A571}"/>
          </ac:inkMkLst>
        </pc:inkChg>
        <pc:inkChg chg="add mod">
          <ac:chgData name="呂仁園" userId="eef67f80-1e14-4c90-a22b-aad4575b3ef9" providerId="ADAL" clId="{FC75A137-0438-4E64-A2F8-CF022979D0B8}" dt="2020-06-19T01:30:12.926" v="867"/>
          <ac:inkMkLst>
            <pc:docMk/>
            <pc:sldMk cId="3849040701" sldId="390"/>
            <ac:inkMk id="495" creationId="{AC6C8A9F-7928-4C6C-82C8-21DEF6FE88BC}"/>
          </ac:inkMkLst>
        </pc:inkChg>
        <pc:inkChg chg="add mod">
          <ac:chgData name="呂仁園" userId="eef67f80-1e14-4c90-a22b-aad4575b3ef9" providerId="ADAL" clId="{FC75A137-0438-4E64-A2F8-CF022979D0B8}" dt="2020-06-19T01:30:12.926" v="867"/>
          <ac:inkMkLst>
            <pc:docMk/>
            <pc:sldMk cId="3849040701" sldId="390"/>
            <ac:inkMk id="496" creationId="{59CA17CA-CDBC-4B19-9CEA-EFE495D7655E}"/>
          </ac:inkMkLst>
        </pc:inkChg>
        <pc:inkChg chg="add mod">
          <ac:chgData name="呂仁園" userId="eef67f80-1e14-4c90-a22b-aad4575b3ef9" providerId="ADAL" clId="{FC75A137-0438-4E64-A2F8-CF022979D0B8}" dt="2020-06-19T01:30:12.926" v="867"/>
          <ac:inkMkLst>
            <pc:docMk/>
            <pc:sldMk cId="3849040701" sldId="390"/>
            <ac:inkMk id="497" creationId="{A6410DFA-7A56-4C24-B428-2DEA7B831BAD}"/>
          </ac:inkMkLst>
        </pc:inkChg>
        <pc:inkChg chg="add mod">
          <ac:chgData name="呂仁園" userId="eef67f80-1e14-4c90-a22b-aad4575b3ef9" providerId="ADAL" clId="{FC75A137-0438-4E64-A2F8-CF022979D0B8}" dt="2020-06-19T01:30:12.926" v="867"/>
          <ac:inkMkLst>
            <pc:docMk/>
            <pc:sldMk cId="3849040701" sldId="390"/>
            <ac:inkMk id="498" creationId="{205D207D-3F9B-404F-A3AE-3C80CD034B6B}"/>
          </ac:inkMkLst>
        </pc:inkChg>
        <pc:inkChg chg="add mod">
          <ac:chgData name="呂仁園" userId="eef67f80-1e14-4c90-a22b-aad4575b3ef9" providerId="ADAL" clId="{FC75A137-0438-4E64-A2F8-CF022979D0B8}" dt="2020-06-19T01:30:12.926" v="867"/>
          <ac:inkMkLst>
            <pc:docMk/>
            <pc:sldMk cId="3849040701" sldId="390"/>
            <ac:inkMk id="499" creationId="{F9E91779-D9CD-4118-BB66-ED07795C43A5}"/>
          </ac:inkMkLst>
        </pc:inkChg>
        <pc:inkChg chg="add mod">
          <ac:chgData name="呂仁園" userId="eef67f80-1e14-4c90-a22b-aad4575b3ef9" providerId="ADAL" clId="{FC75A137-0438-4E64-A2F8-CF022979D0B8}" dt="2020-06-19T01:30:12.926" v="867"/>
          <ac:inkMkLst>
            <pc:docMk/>
            <pc:sldMk cId="3849040701" sldId="390"/>
            <ac:inkMk id="500" creationId="{1483D1F4-9398-4D2F-8FED-C104F0C39E94}"/>
          </ac:inkMkLst>
        </pc:inkChg>
        <pc:inkChg chg="add mod">
          <ac:chgData name="呂仁園" userId="eef67f80-1e14-4c90-a22b-aad4575b3ef9" providerId="ADAL" clId="{FC75A137-0438-4E64-A2F8-CF022979D0B8}" dt="2020-06-19T01:30:12.926" v="867"/>
          <ac:inkMkLst>
            <pc:docMk/>
            <pc:sldMk cId="3849040701" sldId="390"/>
            <ac:inkMk id="501" creationId="{470E8995-BA6D-49FA-AE81-726D7F663316}"/>
          </ac:inkMkLst>
        </pc:inkChg>
        <pc:inkChg chg="add mod">
          <ac:chgData name="呂仁園" userId="eef67f80-1e14-4c90-a22b-aad4575b3ef9" providerId="ADAL" clId="{FC75A137-0438-4E64-A2F8-CF022979D0B8}" dt="2020-06-19T01:30:12.926" v="867"/>
          <ac:inkMkLst>
            <pc:docMk/>
            <pc:sldMk cId="3849040701" sldId="390"/>
            <ac:inkMk id="502" creationId="{C01B8A89-4A41-40BF-956A-2C5D0B2B1C4A}"/>
          </ac:inkMkLst>
        </pc:inkChg>
        <pc:inkChg chg="add mod">
          <ac:chgData name="呂仁園" userId="eef67f80-1e14-4c90-a22b-aad4575b3ef9" providerId="ADAL" clId="{FC75A137-0438-4E64-A2F8-CF022979D0B8}" dt="2020-06-19T01:30:12.926" v="867"/>
          <ac:inkMkLst>
            <pc:docMk/>
            <pc:sldMk cId="3849040701" sldId="390"/>
            <ac:inkMk id="503" creationId="{36F2B695-FA89-430A-AD79-31549F290727}"/>
          </ac:inkMkLst>
        </pc:inkChg>
        <pc:inkChg chg="add mod">
          <ac:chgData name="呂仁園" userId="eef67f80-1e14-4c90-a22b-aad4575b3ef9" providerId="ADAL" clId="{FC75A137-0438-4E64-A2F8-CF022979D0B8}" dt="2020-06-19T01:30:12.926" v="867"/>
          <ac:inkMkLst>
            <pc:docMk/>
            <pc:sldMk cId="3849040701" sldId="390"/>
            <ac:inkMk id="504" creationId="{B1F61BE7-DD36-40D5-A01D-959ECA0B6338}"/>
          </ac:inkMkLst>
        </pc:inkChg>
        <pc:inkChg chg="add mod">
          <ac:chgData name="呂仁園" userId="eef67f80-1e14-4c90-a22b-aad4575b3ef9" providerId="ADAL" clId="{FC75A137-0438-4E64-A2F8-CF022979D0B8}" dt="2020-06-19T01:30:12.926" v="867"/>
          <ac:inkMkLst>
            <pc:docMk/>
            <pc:sldMk cId="3849040701" sldId="390"/>
            <ac:inkMk id="505" creationId="{BE90F617-11DF-491C-B4C1-6A7577B65BE2}"/>
          </ac:inkMkLst>
        </pc:inkChg>
        <pc:inkChg chg="add mod">
          <ac:chgData name="呂仁園" userId="eef67f80-1e14-4c90-a22b-aad4575b3ef9" providerId="ADAL" clId="{FC75A137-0438-4E64-A2F8-CF022979D0B8}" dt="2020-06-19T01:30:12.926" v="867"/>
          <ac:inkMkLst>
            <pc:docMk/>
            <pc:sldMk cId="3849040701" sldId="390"/>
            <ac:inkMk id="506" creationId="{09EC9316-4D2E-4A0F-8CD1-56A0D391D5DF}"/>
          </ac:inkMkLst>
        </pc:inkChg>
        <pc:inkChg chg="add mod">
          <ac:chgData name="呂仁園" userId="eef67f80-1e14-4c90-a22b-aad4575b3ef9" providerId="ADAL" clId="{FC75A137-0438-4E64-A2F8-CF022979D0B8}" dt="2020-06-19T01:30:12.926" v="867"/>
          <ac:inkMkLst>
            <pc:docMk/>
            <pc:sldMk cId="3849040701" sldId="390"/>
            <ac:inkMk id="507" creationId="{CDF9A4D2-7E6B-48C8-BF44-34B8367F0C98}"/>
          </ac:inkMkLst>
        </pc:inkChg>
        <pc:inkChg chg="add mod">
          <ac:chgData name="呂仁園" userId="eef67f80-1e14-4c90-a22b-aad4575b3ef9" providerId="ADAL" clId="{FC75A137-0438-4E64-A2F8-CF022979D0B8}" dt="2020-06-19T01:30:12.926" v="867"/>
          <ac:inkMkLst>
            <pc:docMk/>
            <pc:sldMk cId="3849040701" sldId="390"/>
            <ac:inkMk id="508" creationId="{B97E098D-DFBE-408D-B596-A84A56E025C5}"/>
          </ac:inkMkLst>
        </pc:inkChg>
        <pc:inkChg chg="add mod">
          <ac:chgData name="呂仁園" userId="eef67f80-1e14-4c90-a22b-aad4575b3ef9" providerId="ADAL" clId="{FC75A137-0438-4E64-A2F8-CF022979D0B8}" dt="2020-06-19T01:30:12.926" v="867"/>
          <ac:inkMkLst>
            <pc:docMk/>
            <pc:sldMk cId="3849040701" sldId="390"/>
            <ac:inkMk id="509" creationId="{1AC52977-23DF-4384-BD66-76F4D06EF512}"/>
          </ac:inkMkLst>
        </pc:inkChg>
        <pc:inkChg chg="add mod">
          <ac:chgData name="呂仁園" userId="eef67f80-1e14-4c90-a22b-aad4575b3ef9" providerId="ADAL" clId="{FC75A137-0438-4E64-A2F8-CF022979D0B8}" dt="2020-06-19T01:30:12.926" v="867"/>
          <ac:inkMkLst>
            <pc:docMk/>
            <pc:sldMk cId="3849040701" sldId="390"/>
            <ac:inkMk id="510" creationId="{B79FCC86-985B-4445-AF89-34EC942BC4C7}"/>
          </ac:inkMkLst>
        </pc:inkChg>
        <pc:inkChg chg="add mod">
          <ac:chgData name="呂仁園" userId="eef67f80-1e14-4c90-a22b-aad4575b3ef9" providerId="ADAL" clId="{FC75A137-0438-4E64-A2F8-CF022979D0B8}" dt="2020-06-19T01:30:12.926" v="867"/>
          <ac:inkMkLst>
            <pc:docMk/>
            <pc:sldMk cId="3849040701" sldId="390"/>
            <ac:inkMk id="511" creationId="{BEDFAAD8-A232-44FB-9223-3CD1BB690D91}"/>
          </ac:inkMkLst>
        </pc:inkChg>
        <pc:inkChg chg="add mod">
          <ac:chgData name="呂仁園" userId="eef67f80-1e14-4c90-a22b-aad4575b3ef9" providerId="ADAL" clId="{FC75A137-0438-4E64-A2F8-CF022979D0B8}" dt="2020-06-19T01:30:12.926" v="867"/>
          <ac:inkMkLst>
            <pc:docMk/>
            <pc:sldMk cId="3849040701" sldId="390"/>
            <ac:inkMk id="512" creationId="{DE40A17B-B7B5-4B25-AB0B-F574D3DF266E}"/>
          </ac:inkMkLst>
        </pc:inkChg>
        <pc:inkChg chg="add mod">
          <ac:chgData name="呂仁園" userId="eef67f80-1e14-4c90-a22b-aad4575b3ef9" providerId="ADAL" clId="{FC75A137-0438-4E64-A2F8-CF022979D0B8}" dt="2020-06-19T01:30:12.926" v="867"/>
          <ac:inkMkLst>
            <pc:docMk/>
            <pc:sldMk cId="3849040701" sldId="390"/>
            <ac:inkMk id="513" creationId="{E148C6E4-29D2-4CE9-9FC3-77BEE43E4152}"/>
          </ac:inkMkLst>
        </pc:inkChg>
        <pc:inkChg chg="add mod">
          <ac:chgData name="呂仁園" userId="eef67f80-1e14-4c90-a22b-aad4575b3ef9" providerId="ADAL" clId="{FC75A137-0438-4E64-A2F8-CF022979D0B8}" dt="2020-06-19T01:30:12.926" v="867"/>
          <ac:inkMkLst>
            <pc:docMk/>
            <pc:sldMk cId="3849040701" sldId="390"/>
            <ac:inkMk id="514" creationId="{C2077F73-9B92-42E3-A503-370FE0385B50}"/>
          </ac:inkMkLst>
        </pc:inkChg>
        <pc:inkChg chg="add mod">
          <ac:chgData name="呂仁園" userId="eef67f80-1e14-4c90-a22b-aad4575b3ef9" providerId="ADAL" clId="{FC75A137-0438-4E64-A2F8-CF022979D0B8}" dt="2020-06-19T01:30:12.926" v="867"/>
          <ac:inkMkLst>
            <pc:docMk/>
            <pc:sldMk cId="3849040701" sldId="390"/>
            <ac:inkMk id="515" creationId="{A752FE05-345D-403A-A609-F16367031EDB}"/>
          </ac:inkMkLst>
        </pc:inkChg>
        <pc:inkChg chg="add mod">
          <ac:chgData name="呂仁園" userId="eef67f80-1e14-4c90-a22b-aad4575b3ef9" providerId="ADAL" clId="{FC75A137-0438-4E64-A2F8-CF022979D0B8}" dt="2020-06-19T01:30:12.926" v="867"/>
          <ac:inkMkLst>
            <pc:docMk/>
            <pc:sldMk cId="3849040701" sldId="390"/>
            <ac:inkMk id="516" creationId="{3AD562E5-C0D3-40F6-BB8F-6A7F77654351}"/>
          </ac:inkMkLst>
        </pc:inkChg>
        <pc:inkChg chg="add mod">
          <ac:chgData name="呂仁園" userId="eef67f80-1e14-4c90-a22b-aad4575b3ef9" providerId="ADAL" clId="{FC75A137-0438-4E64-A2F8-CF022979D0B8}" dt="2020-06-19T01:30:12.926" v="867"/>
          <ac:inkMkLst>
            <pc:docMk/>
            <pc:sldMk cId="3849040701" sldId="390"/>
            <ac:inkMk id="517" creationId="{352C4923-EF77-4970-A9F0-11D8D760E185}"/>
          </ac:inkMkLst>
        </pc:inkChg>
        <pc:inkChg chg="add mod">
          <ac:chgData name="呂仁園" userId="eef67f80-1e14-4c90-a22b-aad4575b3ef9" providerId="ADAL" clId="{FC75A137-0438-4E64-A2F8-CF022979D0B8}" dt="2020-06-19T01:30:12.926" v="867"/>
          <ac:inkMkLst>
            <pc:docMk/>
            <pc:sldMk cId="3849040701" sldId="390"/>
            <ac:inkMk id="518" creationId="{E77631A3-FE1A-48D5-9D9A-CDDAC2F19CBE}"/>
          </ac:inkMkLst>
        </pc:inkChg>
        <pc:inkChg chg="add mod">
          <ac:chgData name="呂仁園" userId="eef67f80-1e14-4c90-a22b-aad4575b3ef9" providerId="ADAL" clId="{FC75A137-0438-4E64-A2F8-CF022979D0B8}" dt="2020-06-19T01:30:12.926" v="867"/>
          <ac:inkMkLst>
            <pc:docMk/>
            <pc:sldMk cId="3849040701" sldId="390"/>
            <ac:inkMk id="519" creationId="{2C336D25-A4BB-41AA-9EBD-C1DD47D82802}"/>
          </ac:inkMkLst>
        </pc:inkChg>
        <pc:inkChg chg="add mod">
          <ac:chgData name="呂仁園" userId="eef67f80-1e14-4c90-a22b-aad4575b3ef9" providerId="ADAL" clId="{FC75A137-0438-4E64-A2F8-CF022979D0B8}" dt="2020-06-19T01:30:12.926" v="867"/>
          <ac:inkMkLst>
            <pc:docMk/>
            <pc:sldMk cId="3849040701" sldId="390"/>
            <ac:inkMk id="520" creationId="{AB23766F-472A-4508-B0EA-4CA50936BADA}"/>
          </ac:inkMkLst>
        </pc:inkChg>
        <pc:inkChg chg="add mod">
          <ac:chgData name="呂仁園" userId="eef67f80-1e14-4c90-a22b-aad4575b3ef9" providerId="ADAL" clId="{FC75A137-0438-4E64-A2F8-CF022979D0B8}" dt="2020-06-19T01:30:12.926" v="867"/>
          <ac:inkMkLst>
            <pc:docMk/>
            <pc:sldMk cId="3849040701" sldId="390"/>
            <ac:inkMk id="521" creationId="{44A0007A-0FED-4139-9AC4-25AF77F854BE}"/>
          </ac:inkMkLst>
        </pc:inkChg>
      </pc:sldChg>
      <pc:sldChg chg="addSp delSp modSp new mod">
        <pc:chgData name="呂仁園" userId="eef67f80-1e14-4c90-a22b-aad4575b3ef9" providerId="ADAL" clId="{FC75A137-0438-4E64-A2F8-CF022979D0B8}" dt="2020-06-19T01:33:44.783" v="1011"/>
        <pc:sldMkLst>
          <pc:docMk/>
          <pc:sldMk cId="1752547090" sldId="391"/>
        </pc:sldMkLst>
        <pc:spChg chg="del">
          <ac:chgData name="呂仁園" userId="eef67f80-1e14-4c90-a22b-aad4575b3ef9" providerId="ADAL" clId="{FC75A137-0438-4E64-A2F8-CF022979D0B8}" dt="2020-06-19T01:30:40.589" v="869" actId="478"/>
          <ac:spMkLst>
            <pc:docMk/>
            <pc:sldMk cId="1752547090" sldId="391"/>
            <ac:spMk id="3" creationId="{74224547-D730-4670-9428-0E86AC9CDEE8}"/>
          </ac:spMkLst>
        </pc:spChg>
        <pc:grpChg chg="add mod">
          <ac:chgData name="呂仁園" userId="eef67f80-1e14-4c90-a22b-aad4575b3ef9" providerId="ADAL" clId="{FC75A137-0438-4E64-A2F8-CF022979D0B8}" dt="2020-06-19T01:31:19.648" v="871" actId="1076"/>
          <ac:grpSpMkLst>
            <pc:docMk/>
            <pc:sldMk cId="1752547090" sldId="391"/>
            <ac:grpSpMk id="12" creationId="{E8A572D9-2468-4714-93B1-8DA7F9FDBEB1}"/>
          </ac:grpSpMkLst>
        </pc:grpChg>
        <pc:grpChg chg="add mod">
          <ac:chgData name="呂仁園" userId="eef67f80-1e14-4c90-a22b-aad4575b3ef9" providerId="ADAL" clId="{FC75A137-0438-4E64-A2F8-CF022979D0B8}" dt="2020-06-19T01:31:19.648" v="871" actId="1076"/>
          <ac:grpSpMkLst>
            <pc:docMk/>
            <pc:sldMk cId="1752547090" sldId="391"/>
            <ac:grpSpMk id="84" creationId="{ACF2B93C-C1CC-425B-8D01-C09C35D74D4C}"/>
          </ac:grpSpMkLst>
        </pc:grpChg>
        <pc:grpChg chg="mod">
          <ac:chgData name="呂仁園" userId="eef67f80-1e14-4c90-a22b-aad4575b3ef9" providerId="ADAL" clId="{FC75A137-0438-4E64-A2F8-CF022979D0B8}" dt="2020-06-19T01:32:06.424" v="886"/>
          <ac:grpSpMkLst>
            <pc:docMk/>
            <pc:sldMk cId="1752547090" sldId="391"/>
            <ac:grpSpMk id="102" creationId="{4CB04C05-B143-4D2E-A76B-EB3E210193EE}"/>
          </ac:grpSpMkLst>
        </pc:grpChg>
        <pc:grpChg chg="del mod">
          <ac:chgData name="呂仁園" userId="eef67f80-1e14-4c90-a22b-aad4575b3ef9" providerId="ADAL" clId="{FC75A137-0438-4E64-A2F8-CF022979D0B8}" dt="2020-06-19T01:32:10.384" v="893"/>
          <ac:grpSpMkLst>
            <pc:docMk/>
            <pc:sldMk cId="1752547090" sldId="391"/>
            <ac:grpSpMk id="106" creationId="{7726BA5C-2181-4033-B8EA-7398CB844E5F}"/>
          </ac:grpSpMkLst>
        </pc:grpChg>
        <pc:grpChg chg="del mod">
          <ac:chgData name="呂仁園" userId="eef67f80-1e14-4c90-a22b-aad4575b3ef9" providerId="ADAL" clId="{FC75A137-0438-4E64-A2F8-CF022979D0B8}" dt="2020-06-19T01:32:12.239" v="896"/>
          <ac:grpSpMkLst>
            <pc:docMk/>
            <pc:sldMk cId="1752547090" sldId="391"/>
            <ac:grpSpMk id="109" creationId="{7888D8E4-2825-40D5-8205-060539A99D09}"/>
          </ac:grpSpMkLst>
        </pc:grpChg>
        <pc:grpChg chg="mod">
          <ac:chgData name="呂仁園" userId="eef67f80-1e14-4c90-a22b-aad4575b3ef9" providerId="ADAL" clId="{FC75A137-0438-4E64-A2F8-CF022979D0B8}" dt="2020-06-19T01:32:12.239" v="896"/>
          <ac:grpSpMkLst>
            <pc:docMk/>
            <pc:sldMk cId="1752547090" sldId="391"/>
            <ac:grpSpMk id="112" creationId="{B59B0CC8-49D7-46F2-802D-D0AE68C8D31A}"/>
          </ac:grpSpMkLst>
        </pc:grpChg>
        <pc:grpChg chg="mod">
          <ac:chgData name="呂仁園" userId="eef67f80-1e14-4c90-a22b-aad4575b3ef9" providerId="ADAL" clId="{FC75A137-0438-4E64-A2F8-CF022979D0B8}" dt="2020-06-19T01:32:19.310" v="904"/>
          <ac:grpSpMkLst>
            <pc:docMk/>
            <pc:sldMk cId="1752547090" sldId="391"/>
            <ac:grpSpMk id="120" creationId="{A0D373F5-F2F8-485F-8494-BA3F051C792D}"/>
          </ac:grpSpMkLst>
        </pc:grpChg>
        <pc:grpChg chg="del mod">
          <ac:chgData name="呂仁園" userId="eef67f80-1e14-4c90-a22b-aad4575b3ef9" providerId="ADAL" clId="{FC75A137-0438-4E64-A2F8-CF022979D0B8}" dt="2020-06-19T01:32:57.029" v="932"/>
          <ac:grpSpMkLst>
            <pc:docMk/>
            <pc:sldMk cId="1752547090" sldId="391"/>
            <ac:grpSpMk id="136" creationId="{F701636D-9ED8-4679-9EA9-F0173F2EDB67}"/>
          </ac:grpSpMkLst>
        </pc:grpChg>
        <pc:grpChg chg="del mod">
          <ac:chgData name="呂仁園" userId="eef67f80-1e14-4c90-a22b-aad4575b3ef9" providerId="ADAL" clId="{FC75A137-0438-4E64-A2F8-CF022979D0B8}" dt="2020-06-19T01:33:01.380" v="941"/>
          <ac:grpSpMkLst>
            <pc:docMk/>
            <pc:sldMk cId="1752547090" sldId="391"/>
            <ac:grpSpMk id="148" creationId="{C0ED938E-DB20-426D-AA4D-580D848D78B1}"/>
          </ac:grpSpMkLst>
        </pc:grpChg>
        <pc:grpChg chg="mod">
          <ac:chgData name="呂仁園" userId="eef67f80-1e14-4c90-a22b-aad4575b3ef9" providerId="ADAL" clId="{FC75A137-0438-4E64-A2F8-CF022979D0B8}" dt="2020-06-19T01:32:57.029" v="932"/>
          <ac:grpSpMkLst>
            <pc:docMk/>
            <pc:sldMk cId="1752547090" sldId="391"/>
            <ac:grpSpMk id="149" creationId="{54404CCD-06EF-4D9A-ACF5-7C7AC610F804}"/>
          </ac:grpSpMkLst>
        </pc:grpChg>
        <pc:grpChg chg="mod">
          <ac:chgData name="呂仁園" userId="eef67f80-1e14-4c90-a22b-aad4575b3ef9" providerId="ADAL" clId="{FC75A137-0438-4E64-A2F8-CF022979D0B8}" dt="2020-06-19T01:32:57.029" v="932"/>
          <ac:grpSpMkLst>
            <pc:docMk/>
            <pc:sldMk cId="1752547090" sldId="391"/>
            <ac:grpSpMk id="150" creationId="{9D156EFB-EA8F-4B0D-B805-89676D19A5AA}"/>
          </ac:grpSpMkLst>
        </pc:grpChg>
        <pc:grpChg chg="del mod">
          <ac:chgData name="呂仁園" userId="eef67f80-1e14-4c90-a22b-aad4575b3ef9" providerId="ADAL" clId="{FC75A137-0438-4E64-A2F8-CF022979D0B8}" dt="2020-06-19T01:33:03.526" v="943"/>
          <ac:grpSpMkLst>
            <pc:docMk/>
            <pc:sldMk cId="1752547090" sldId="391"/>
            <ac:grpSpMk id="159" creationId="{3A69D82D-9E11-4E9C-A837-5C180517A669}"/>
          </ac:grpSpMkLst>
        </pc:grpChg>
        <pc:grpChg chg="mod">
          <ac:chgData name="呂仁園" userId="eef67f80-1e14-4c90-a22b-aad4575b3ef9" providerId="ADAL" clId="{FC75A137-0438-4E64-A2F8-CF022979D0B8}" dt="2020-06-19T01:33:03.526" v="943"/>
          <ac:grpSpMkLst>
            <pc:docMk/>
            <pc:sldMk cId="1752547090" sldId="391"/>
            <ac:grpSpMk id="161" creationId="{BE56D3C9-5611-4FAC-8B6C-2927B558EBFC}"/>
          </ac:grpSpMkLst>
        </pc:grpChg>
        <pc:grpChg chg="del mod">
          <ac:chgData name="呂仁園" userId="eef67f80-1e14-4c90-a22b-aad4575b3ef9" providerId="ADAL" clId="{FC75A137-0438-4E64-A2F8-CF022979D0B8}" dt="2020-06-19T01:33:20.334" v="958"/>
          <ac:grpSpMkLst>
            <pc:docMk/>
            <pc:sldMk cId="1752547090" sldId="391"/>
            <ac:grpSpMk id="166" creationId="{A8483458-D928-4EAE-9C9A-4C82D59ED59D}"/>
          </ac:grpSpMkLst>
        </pc:grpChg>
        <pc:grpChg chg="del mod">
          <ac:chgData name="呂仁園" userId="eef67f80-1e14-4c90-a22b-aad4575b3ef9" providerId="ADAL" clId="{FC75A137-0438-4E64-A2F8-CF022979D0B8}" dt="2020-06-19T01:33:44.783" v="1011"/>
          <ac:grpSpMkLst>
            <pc:docMk/>
            <pc:sldMk cId="1752547090" sldId="391"/>
            <ac:grpSpMk id="176" creationId="{0FF3153E-4C97-408E-B103-5493C13C104F}"/>
          </ac:grpSpMkLst>
        </pc:grpChg>
        <pc:grpChg chg="mod">
          <ac:chgData name="呂仁園" userId="eef67f80-1e14-4c90-a22b-aad4575b3ef9" providerId="ADAL" clId="{FC75A137-0438-4E64-A2F8-CF022979D0B8}" dt="2020-06-19T01:33:20.334" v="958"/>
          <ac:grpSpMkLst>
            <pc:docMk/>
            <pc:sldMk cId="1752547090" sldId="391"/>
            <ac:grpSpMk id="177" creationId="{76EECB95-FA1A-4AC2-BBD5-744D3BC50D55}"/>
          </ac:grpSpMkLst>
        </pc:grpChg>
        <pc:grpChg chg="del mod">
          <ac:chgData name="呂仁園" userId="eef67f80-1e14-4c90-a22b-aad4575b3ef9" providerId="ADAL" clId="{FC75A137-0438-4E64-A2F8-CF022979D0B8}" dt="2020-06-19T01:33:44.783" v="1011"/>
          <ac:grpSpMkLst>
            <pc:docMk/>
            <pc:sldMk cId="1752547090" sldId="391"/>
            <ac:grpSpMk id="191" creationId="{57D24D88-8F66-4477-B740-1C64447735D8}"/>
          </ac:grpSpMkLst>
        </pc:grpChg>
        <pc:grpChg chg="del mod">
          <ac:chgData name="呂仁園" userId="eef67f80-1e14-4c90-a22b-aad4575b3ef9" providerId="ADAL" clId="{FC75A137-0438-4E64-A2F8-CF022979D0B8}" dt="2020-06-19T01:33:27.064" v="972"/>
          <ac:grpSpMkLst>
            <pc:docMk/>
            <pc:sldMk cId="1752547090" sldId="391"/>
            <ac:grpSpMk id="192" creationId="{8C10F23A-F15D-476F-9CD4-3C019A210C66}"/>
          </ac:grpSpMkLst>
        </pc:grpChg>
        <pc:grpChg chg="del mod">
          <ac:chgData name="呂仁園" userId="eef67f80-1e14-4c90-a22b-aad4575b3ef9" providerId="ADAL" clId="{FC75A137-0438-4E64-A2F8-CF022979D0B8}" dt="2020-06-19T01:33:44.783" v="1011"/>
          <ac:grpSpMkLst>
            <pc:docMk/>
            <pc:sldMk cId="1752547090" sldId="391"/>
            <ac:grpSpMk id="193" creationId="{37931B3E-64A6-4204-8E92-B72EF7A3AB05}"/>
          </ac:grpSpMkLst>
        </pc:grpChg>
        <pc:grpChg chg="del mod">
          <ac:chgData name="呂仁園" userId="eef67f80-1e14-4c90-a22b-aad4575b3ef9" providerId="ADAL" clId="{FC75A137-0438-4E64-A2F8-CF022979D0B8}" dt="2020-06-19T01:33:44.783" v="1011"/>
          <ac:grpSpMkLst>
            <pc:docMk/>
            <pc:sldMk cId="1752547090" sldId="391"/>
            <ac:grpSpMk id="194" creationId="{C6DD135A-7D5C-4C83-820A-F07637B3637C}"/>
          </ac:grpSpMkLst>
        </pc:grpChg>
        <pc:grpChg chg="del mod">
          <ac:chgData name="呂仁園" userId="eef67f80-1e14-4c90-a22b-aad4575b3ef9" providerId="ADAL" clId="{FC75A137-0438-4E64-A2F8-CF022979D0B8}" dt="2020-06-19T01:33:44.783" v="1011"/>
          <ac:grpSpMkLst>
            <pc:docMk/>
            <pc:sldMk cId="1752547090" sldId="391"/>
            <ac:grpSpMk id="201" creationId="{02293D2E-5CAF-4CFD-BD6B-57CB89A3D793}"/>
          </ac:grpSpMkLst>
        </pc:grpChg>
        <pc:grpChg chg="del mod">
          <ac:chgData name="呂仁園" userId="eef67f80-1e14-4c90-a22b-aad4575b3ef9" providerId="ADAL" clId="{FC75A137-0438-4E64-A2F8-CF022979D0B8}" dt="2020-06-19T01:33:44.783" v="1011"/>
          <ac:grpSpMkLst>
            <pc:docMk/>
            <pc:sldMk cId="1752547090" sldId="391"/>
            <ac:grpSpMk id="209" creationId="{E70F1884-1A68-4A19-BE47-F1A889A29EEA}"/>
          </ac:grpSpMkLst>
        </pc:grpChg>
        <pc:grpChg chg="del mod">
          <ac:chgData name="呂仁園" userId="eef67f80-1e14-4c90-a22b-aad4575b3ef9" providerId="ADAL" clId="{FC75A137-0438-4E64-A2F8-CF022979D0B8}" dt="2020-06-19T01:33:44.783" v="1011"/>
          <ac:grpSpMkLst>
            <pc:docMk/>
            <pc:sldMk cId="1752547090" sldId="391"/>
            <ac:grpSpMk id="222" creationId="{091E3413-583D-47DA-B8F1-B0FF28C4C9AF}"/>
          </ac:grpSpMkLst>
        </pc:grpChg>
        <pc:grpChg chg="mod">
          <ac:chgData name="呂仁園" userId="eef67f80-1e14-4c90-a22b-aad4575b3ef9" providerId="ADAL" clId="{FC75A137-0438-4E64-A2F8-CF022979D0B8}" dt="2020-06-19T01:33:44.783" v="1011"/>
          <ac:grpSpMkLst>
            <pc:docMk/>
            <pc:sldMk cId="1752547090" sldId="391"/>
            <ac:grpSpMk id="233" creationId="{136669AF-6254-4DE2-9DF2-1ECE347C2D5E}"/>
          </ac:grpSpMkLst>
        </pc:grpChg>
        <pc:inkChg chg="add mod">
          <ac:chgData name="呂仁園" userId="eef67f80-1e14-4c90-a22b-aad4575b3ef9" providerId="ADAL" clId="{FC75A137-0438-4E64-A2F8-CF022979D0B8}" dt="2020-06-19T01:31:19.648" v="871" actId="1076"/>
          <ac:inkMkLst>
            <pc:docMk/>
            <pc:sldMk cId="1752547090" sldId="391"/>
            <ac:inkMk id="6" creationId="{D782A6D5-940E-40A6-8703-1705879DECDB}"/>
          </ac:inkMkLst>
        </pc:inkChg>
        <pc:inkChg chg="add mod">
          <ac:chgData name="呂仁園" userId="eef67f80-1e14-4c90-a22b-aad4575b3ef9" providerId="ADAL" clId="{FC75A137-0438-4E64-A2F8-CF022979D0B8}" dt="2020-06-19T01:31:19.648" v="871" actId="1076"/>
          <ac:inkMkLst>
            <pc:docMk/>
            <pc:sldMk cId="1752547090" sldId="391"/>
            <ac:inkMk id="7" creationId="{68476DEE-387D-4C8A-9CF8-7F72BD75EF2C}"/>
          </ac:inkMkLst>
        </pc:inkChg>
        <pc:inkChg chg="add mod">
          <ac:chgData name="呂仁園" userId="eef67f80-1e14-4c90-a22b-aad4575b3ef9" providerId="ADAL" clId="{FC75A137-0438-4E64-A2F8-CF022979D0B8}" dt="2020-06-19T01:31:19.648" v="871" actId="1076"/>
          <ac:inkMkLst>
            <pc:docMk/>
            <pc:sldMk cId="1752547090" sldId="391"/>
            <ac:inkMk id="8" creationId="{17118B9C-2E66-4328-8BAA-BD72D5436EA6}"/>
          </ac:inkMkLst>
        </pc:inkChg>
        <pc:inkChg chg="add mod">
          <ac:chgData name="呂仁園" userId="eef67f80-1e14-4c90-a22b-aad4575b3ef9" providerId="ADAL" clId="{FC75A137-0438-4E64-A2F8-CF022979D0B8}" dt="2020-06-19T01:31:19.648" v="871" actId="1076"/>
          <ac:inkMkLst>
            <pc:docMk/>
            <pc:sldMk cId="1752547090" sldId="391"/>
            <ac:inkMk id="9" creationId="{63AE4DB6-1F8B-44A2-B470-67FCAD9F80FD}"/>
          </ac:inkMkLst>
        </pc:inkChg>
        <pc:inkChg chg="add mod">
          <ac:chgData name="呂仁園" userId="eef67f80-1e14-4c90-a22b-aad4575b3ef9" providerId="ADAL" clId="{FC75A137-0438-4E64-A2F8-CF022979D0B8}" dt="2020-06-19T01:31:19.648" v="871" actId="1076"/>
          <ac:inkMkLst>
            <pc:docMk/>
            <pc:sldMk cId="1752547090" sldId="391"/>
            <ac:inkMk id="10" creationId="{45602DD5-E977-400E-83E4-FF741DFD8B0B}"/>
          </ac:inkMkLst>
        </pc:inkChg>
        <pc:inkChg chg="add mod">
          <ac:chgData name="呂仁園" userId="eef67f80-1e14-4c90-a22b-aad4575b3ef9" providerId="ADAL" clId="{FC75A137-0438-4E64-A2F8-CF022979D0B8}" dt="2020-06-19T01:31:19.648" v="871" actId="1076"/>
          <ac:inkMkLst>
            <pc:docMk/>
            <pc:sldMk cId="1752547090" sldId="391"/>
            <ac:inkMk id="11" creationId="{039E5A3F-0231-4B7C-9056-FC32C1D1DDED}"/>
          </ac:inkMkLst>
        </pc:inkChg>
        <pc:inkChg chg="mod">
          <ac:chgData name="呂仁園" userId="eef67f80-1e14-4c90-a22b-aad4575b3ef9" providerId="ADAL" clId="{FC75A137-0438-4E64-A2F8-CF022979D0B8}" dt="2020-06-19T01:31:16.932" v="870"/>
          <ac:inkMkLst>
            <pc:docMk/>
            <pc:sldMk cId="1752547090" sldId="391"/>
            <ac:inkMk id="13" creationId="{C0F6FE4C-9E82-487F-ABA5-59DBD2431687}"/>
          </ac:inkMkLst>
        </pc:inkChg>
        <pc:inkChg chg="mod">
          <ac:chgData name="呂仁園" userId="eef67f80-1e14-4c90-a22b-aad4575b3ef9" providerId="ADAL" clId="{FC75A137-0438-4E64-A2F8-CF022979D0B8}" dt="2020-06-19T01:31:16.932" v="870"/>
          <ac:inkMkLst>
            <pc:docMk/>
            <pc:sldMk cId="1752547090" sldId="391"/>
            <ac:inkMk id="14" creationId="{4E59329C-8CCC-4E62-B785-BB0DDDF85010}"/>
          </ac:inkMkLst>
        </pc:inkChg>
        <pc:inkChg chg="mod">
          <ac:chgData name="呂仁園" userId="eef67f80-1e14-4c90-a22b-aad4575b3ef9" providerId="ADAL" clId="{FC75A137-0438-4E64-A2F8-CF022979D0B8}" dt="2020-06-19T01:31:16.932" v="870"/>
          <ac:inkMkLst>
            <pc:docMk/>
            <pc:sldMk cId="1752547090" sldId="391"/>
            <ac:inkMk id="15" creationId="{894FADD5-2542-45A8-9F9B-1DDDBA0BAD5A}"/>
          </ac:inkMkLst>
        </pc:inkChg>
        <pc:inkChg chg="mod">
          <ac:chgData name="呂仁園" userId="eef67f80-1e14-4c90-a22b-aad4575b3ef9" providerId="ADAL" clId="{FC75A137-0438-4E64-A2F8-CF022979D0B8}" dt="2020-06-19T01:31:16.932" v="870"/>
          <ac:inkMkLst>
            <pc:docMk/>
            <pc:sldMk cId="1752547090" sldId="391"/>
            <ac:inkMk id="16" creationId="{531D6956-E6C4-403E-ABFA-D8D79A157495}"/>
          </ac:inkMkLst>
        </pc:inkChg>
        <pc:inkChg chg="mod">
          <ac:chgData name="呂仁園" userId="eef67f80-1e14-4c90-a22b-aad4575b3ef9" providerId="ADAL" clId="{FC75A137-0438-4E64-A2F8-CF022979D0B8}" dt="2020-06-19T01:31:16.932" v="870"/>
          <ac:inkMkLst>
            <pc:docMk/>
            <pc:sldMk cId="1752547090" sldId="391"/>
            <ac:inkMk id="17" creationId="{B8BE4A59-451D-48CB-A154-89B26E99E110}"/>
          </ac:inkMkLst>
        </pc:inkChg>
        <pc:inkChg chg="mod">
          <ac:chgData name="呂仁園" userId="eef67f80-1e14-4c90-a22b-aad4575b3ef9" providerId="ADAL" clId="{FC75A137-0438-4E64-A2F8-CF022979D0B8}" dt="2020-06-19T01:31:16.932" v="870"/>
          <ac:inkMkLst>
            <pc:docMk/>
            <pc:sldMk cId="1752547090" sldId="391"/>
            <ac:inkMk id="18" creationId="{D4B7DAE5-FBE8-4F9D-A988-B34CB37DADF7}"/>
          </ac:inkMkLst>
        </pc:inkChg>
        <pc:inkChg chg="mod">
          <ac:chgData name="呂仁園" userId="eef67f80-1e14-4c90-a22b-aad4575b3ef9" providerId="ADAL" clId="{FC75A137-0438-4E64-A2F8-CF022979D0B8}" dt="2020-06-19T01:31:16.932" v="870"/>
          <ac:inkMkLst>
            <pc:docMk/>
            <pc:sldMk cId="1752547090" sldId="391"/>
            <ac:inkMk id="19" creationId="{FC169FCD-C034-48BB-B143-F4605F631AB2}"/>
          </ac:inkMkLst>
        </pc:inkChg>
        <pc:inkChg chg="mod">
          <ac:chgData name="呂仁園" userId="eef67f80-1e14-4c90-a22b-aad4575b3ef9" providerId="ADAL" clId="{FC75A137-0438-4E64-A2F8-CF022979D0B8}" dt="2020-06-19T01:31:16.932" v="870"/>
          <ac:inkMkLst>
            <pc:docMk/>
            <pc:sldMk cId="1752547090" sldId="391"/>
            <ac:inkMk id="20" creationId="{49A804B4-ECCE-44BE-BB4A-F8AFD7F3F717}"/>
          </ac:inkMkLst>
        </pc:inkChg>
        <pc:inkChg chg="mod">
          <ac:chgData name="呂仁園" userId="eef67f80-1e14-4c90-a22b-aad4575b3ef9" providerId="ADAL" clId="{FC75A137-0438-4E64-A2F8-CF022979D0B8}" dt="2020-06-19T01:31:16.932" v="870"/>
          <ac:inkMkLst>
            <pc:docMk/>
            <pc:sldMk cId="1752547090" sldId="391"/>
            <ac:inkMk id="21" creationId="{744EA3B0-74DC-46E3-8631-318DD851885F}"/>
          </ac:inkMkLst>
        </pc:inkChg>
        <pc:inkChg chg="mod">
          <ac:chgData name="呂仁園" userId="eef67f80-1e14-4c90-a22b-aad4575b3ef9" providerId="ADAL" clId="{FC75A137-0438-4E64-A2F8-CF022979D0B8}" dt="2020-06-19T01:31:16.932" v="870"/>
          <ac:inkMkLst>
            <pc:docMk/>
            <pc:sldMk cId="1752547090" sldId="391"/>
            <ac:inkMk id="22" creationId="{4422E7CC-6E40-4E66-8293-BB7BB44A96D7}"/>
          </ac:inkMkLst>
        </pc:inkChg>
        <pc:inkChg chg="mod">
          <ac:chgData name="呂仁園" userId="eef67f80-1e14-4c90-a22b-aad4575b3ef9" providerId="ADAL" clId="{FC75A137-0438-4E64-A2F8-CF022979D0B8}" dt="2020-06-19T01:31:16.932" v="870"/>
          <ac:inkMkLst>
            <pc:docMk/>
            <pc:sldMk cId="1752547090" sldId="391"/>
            <ac:inkMk id="23" creationId="{1ADCC27B-AAB0-49F4-BCFF-979EC5DC471F}"/>
          </ac:inkMkLst>
        </pc:inkChg>
        <pc:inkChg chg="mod">
          <ac:chgData name="呂仁園" userId="eef67f80-1e14-4c90-a22b-aad4575b3ef9" providerId="ADAL" clId="{FC75A137-0438-4E64-A2F8-CF022979D0B8}" dt="2020-06-19T01:31:16.932" v="870"/>
          <ac:inkMkLst>
            <pc:docMk/>
            <pc:sldMk cId="1752547090" sldId="391"/>
            <ac:inkMk id="24" creationId="{D6849DAF-3EC1-4256-B971-0DD21DF7DEA2}"/>
          </ac:inkMkLst>
        </pc:inkChg>
        <pc:inkChg chg="mod">
          <ac:chgData name="呂仁園" userId="eef67f80-1e14-4c90-a22b-aad4575b3ef9" providerId="ADAL" clId="{FC75A137-0438-4E64-A2F8-CF022979D0B8}" dt="2020-06-19T01:31:16.932" v="870"/>
          <ac:inkMkLst>
            <pc:docMk/>
            <pc:sldMk cId="1752547090" sldId="391"/>
            <ac:inkMk id="25" creationId="{AC28EF28-DBB6-416A-8D65-4B8C2C99D4B7}"/>
          </ac:inkMkLst>
        </pc:inkChg>
        <pc:inkChg chg="mod">
          <ac:chgData name="呂仁園" userId="eef67f80-1e14-4c90-a22b-aad4575b3ef9" providerId="ADAL" clId="{FC75A137-0438-4E64-A2F8-CF022979D0B8}" dt="2020-06-19T01:31:16.932" v="870"/>
          <ac:inkMkLst>
            <pc:docMk/>
            <pc:sldMk cId="1752547090" sldId="391"/>
            <ac:inkMk id="26" creationId="{5408802E-149B-4229-9231-294FBF277B2B}"/>
          </ac:inkMkLst>
        </pc:inkChg>
        <pc:inkChg chg="mod">
          <ac:chgData name="呂仁園" userId="eef67f80-1e14-4c90-a22b-aad4575b3ef9" providerId="ADAL" clId="{FC75A137-0438-4E64-A2F8-CF022979D0B8}" dt="2020-06-19T01:31:16.932" v="870"/>
          <ac:inkMkLst>
            <pc:docMk/>
            <pc:sldMk cId="1752547090" sldId="391"/>
            <ac:inkMk id="27" creationId="{8DECA2F9-7AA0-41C1-AAAB-CD104B88E9E5}"/>
          </ac:inkMkLst>
        </pc:inkChg>
        <pc:inkChg chg="mod">
          <ac:chgData name="呂仁園" userId="eef67f80-1e14-4c90-a22b-aad4575b3ef9" providerId="ADAL" clId="{FC75A137-0438-4E64-A2F8-CF022979D0B8}" dt="2020-06-19T01:31:16.932" v="870"/>
          <ac:inkMkLst>
            <pc:docMk/>
            <pc:sldMk cId="1752547090" sldId="391"/>
            <ac:inkMk id="28" creationId="{FF10144B-767D-4D03-B0FE-595A16CF5206}"/>
          </ac:inkMkLst>
        </pc:inkChg>
        <pc:inkChg chg="mod">
          <ac:chgData name="呂仁園" userId="eef67f80-1e14-4c90-a22b-aad4575b3ef9" providerId="ADAL" clId="{FC75A137-0438-4E64-A2F8-CF022979D0B8}" dt="2020-06-19T01:31:16.932" v="870"/>
          <ac:inkMkLst>
            <pc:docMk/>
            <pc:sldMk cId="1752547090" sldId="391"/>
            <ac:inkMk id="29" creationId="{1BCAEC84-A314-4C2B-A986-AA4371F49319}"/>
          </ac:inkMkLst>
        </pc:inkChg>
        <pc:inkChg chg="mod">
          <ac:chgData name="呂仁園" userId="eef67f80-1e14-4c90-a22b-aad4575b3ef9" providerId="ADAL" clId="{FC75A137-0438-4E64-A2F8-CF022979D0B8}" dt="2020-06-19T01:31:16.932" v="870"/>
          <ac:inkMkLst>
            <pc:docMk/>
            <pc:sldMk cId="1752547090" sldId="391"/>
            <ac:inkMk id="30" creationId="{BC6C088E-CD16-4AFB-BB3E-2CAF5883C411}"/>
          </ac:inkMkLst>
        </pc:inkChg>
        <pc:inkChg chg="mod">
          <ac:chgData name="呂仁園" userId="eef67f80-1e14-4c90-a22b-aad4575b3ef9" providerId="ADAL" clId="{FC75A137-0438-4E64-A2F8-CF022979D0B8}" dt="2020-06-19T01:31:16.932" v="870"/>
          <ac:inkMkLst>
            <pc:docMk/>
            <pc:sldMk cId="1752547090" sldId="391"/>
            <ac:inkMk id="31" creationId="{373D3AE4-1C9A-4C4D-AD19-9052C8541C5F}"/>
          </ac:inkMkLst>
        </pc:inkChg>
        <pc:inkChg chg="mod">
          <ac:chgData name="呂仁園" userId="eef67f80-1e14-4c90-a22b-aad4575b3ef9" providerId="ADAL" clId="{FC75A137-0438-4E64-A2F8-CF022979D0B8}" dt="2020-06-19T01:31:16.932" v="870"/>
          <ac:inkMkLst>
            <pc:docMk/>
            <pc:sldMk cId="1752547090" sldId="391"/>
            <ac:inkMk id="32" creationId="{887C06AE-941A-4B5E-A70C-B15B7B19423B}"/>
          </ac:inkMkLst>
        </pc:inkChg>
        <pc:inkChg chg="mod">
          <ac:chgData name="呂仁園" userId="eef67f80-1e14-4c90-a22b-aad4575b3ef9" providerId="ADAL" clId="{FC75A137-0438-4E64-A2F8-CF022979D0B8}" dt="2020-06-19T01:31:16.932" v="870"/>
          <ac:inkMkLst>
            <pc:docMk/>
            <pc:sldMk cId="1752547090" sldId="391"/>
            <ac:inkMk id="33" creationId="{236CB78E-2830-4196-A3E5-8158F3686291}"/>
          </ac:inkMkLst>
        </pc:inkChg>
        <pc:inkChg chg="mod">
          <ac:chgData name="呂仁園" userId="eef67f80-1e14-4c90-a22b-aad4575b3ef9" providerId="ADAL" clId="{FC75A137-0438-4E64-A2F8-CF022979D0B8}" dt="2020-06-19T01:31:16.932" v="870"/>
          <ac:inkMkLst>
            <pc:docMk/>
            <pc:sldMk cId="1752547090" sldId="391"/>
            <ac:inkMk id="34" creationId="{D07B173B-95C7-4AD6-8C81-6FF152199784}"/>
          </ac:inkMkLst>
        </pc:inkChg>
        <pc:inkChg chg="mod">
          <ac:chgData name="呂仁園" userId="eef67f80-1e14-4c90-a22b-aad4575b3ef9" providerId="ADAL" clId="{FC75A137-0438-4E64-A2F8-CF022979D0B8}" dt="2020-06-19T01:31:16.932" v="870"/>
          <ac:inkMkLst>
            <pc:docMk/>
            <pc:sldMk cId="1752547090" sldId="391"/>
            <ac:inkMk id="35" creationId="{DA4CB089-3F5F-4FD3-8EDD-E7EC04E580EC}"/>
          </ac:inkMkLst>
        </pc:inkChg>
        <pc:inkChg chg="mod">
          <ac:chgData name="呂仁園" userId="eef67f80-1e14-4c90-a22b-aad4575b3ef9" providerId="ADAL" clId="{FC75A137-0438-4E64-A2F8-CF022979D0B8}" dt="2020-06-19T01:31:16.932" v="870"/>
          <ac:inkMkLst>
            <pc:docMk/>
            <pc:sldMk cId="1752547090" sldId="391"/>
            <ac:inkMk id="36" creationId="{96BA71B5-D58E-46AA-A584-6F0B4CA8166C}"/>
          </ac:inkMkLst>
        </pc:inkChg>
        <pc:inkChg chg="mod">
          <ac:chgData name="呂仁園" userId="eef67f80-1e14-4c90-a22b-aad4575b3ef9" providerId="ADAL" clId="{FC75A137-0438-4E64-A2F8-CF022979D0B8}" dt="2020-06-19T01:31:16.932" v="870"/>
          <ac:inkMkLst>
            <pc:docMk/>
            <pc:sldMk cId="1752547090" sldId="391"/>
            <ac:inkMk id="37" creationId="{9A92BB48-CB8E-43DC-9CD7-C482CF0694D7}"/>
          </ac:inkMkLst>
        </pc:inkChg>
        <pc:inkChg chg="mod">
          <ac:chgData name="呂仁園" userId="eef67f80-1e14-4c90-a22b-aad4575b3ef9" providerId="ADAL" clId="{FC75A137-0438-4E64-A2F8-CF022979D0B8}" dt="2020-06-19T01:31:16.932" v="870"/>
          <ac:inkMkLst>
            <pc:docMk/>
            <pc:sldMk cId="1752547090" sldId="391"/>
            <ac:inkMk id="38" creationId="{73787D69-E4E2-4800-8C32-AD60BFE4B7CD}"/>
          </ac:inkMkLst>
        </pc:inkChg>
        <pc:inkChg chg="mod">
          <ac:chgData name="呂仁園" userId="eef67f80-1e14-4c90-a22b-aad4575b3ef9" providerId="ADAL" clId="{FC75A137-0438-4E64-A2F8-CF022979D0B8}" dt="2020-06-19T01:31:16.932" v="870"/>
          <ac:inkMkLst>
            <pc:docMk/>
            <pc:sldMk cId="1752547090" sldId="391"/>
            <ac:inkMk id="39" creationId="{F7F163AF-9022-4E42-9026-3997EDCB00DB}"/>
          </ac:inkMkLst>
        </pc:inkChg>
        <pc:inkChg chg="mod">
          <ac:chgData name="呂仁園" userId="eef67f80-1e14-4c90-a22b-aad4575b3ef9" providerId="ADAL" clId="{FC75A137-0438-4E64-A2F8-CF022979D0B8}" dt="2020-06-19T01:31:16.932" v="870"/>
          <ac:inkMkLst>
            <pc:docMk/>
            <pc:sldMk cId="1752547090" sldId="391"/>
            <ac:inkMk id="40" creationId="{2F87338B-3EFA-4041-A1A5-05C5296714BC}"/>
          </ac:inkMkLst>
        </pc:inkChg>
        <pc:inkChg chg="mod">
          <ac:chgData name="呂仁園" userId="eef67f80-1e14-4c90-a22b-aad4575b3ef9" providerId="ADAL" clId="{FC75A137-0438-4E64-A2F8-CF022979D0B8}" dt="2020-06-19T01:31:16.932" v="870"/>
          <ac:inkMkLst>
            <pc:docMk/>
            <pc:sldMk cId="1752547090" sldId="391"/>
            <ac:inkMk id="41" creationId="{653FEBE7-81CC-4F22-89F7-E94AB8D37368}"/>
          </ac:inkMkLst>
        </pc:inkChg>
        <pc:inkChg chg="mod">
          <ac:chgData name="呂仁園" userId="eef67f80-1e14-4c90-a22b-aad4575b3ef9" providerId="ADAL" clId="{FC75A137-0438-4E64-A2F8-CF022979D0B8}" dt="2020-06-19T01:31:16.932" v="870"/>
          <ac:inkMkLst>
            <pc:docMk/>
            <pc:sldMk cId="1752547090" sldId="391"/>
            <ac:inkMk id="42" creationId="{BEC2CAA7-61D2-4E0F-B9FB-609709085E4A}"/>
          </ac:inkMkLst>
        </pc:inkChg>
        <pc:inkChg chg="mod">
          <ac:chgData name="呂仁園" userId="eef67f80-1e14-4c90-a22b-aad4575b3ef9" providerId="ADAL" clId="{FC75A137-0438-4E64-A2F8-CF022979D0B8}" dt="2020-06-19T01:31:16.932" v="870"/>
          <ac:inkMkLst>
            <pc:docMk/>
            <pc:sldMk cId="1752547090" sldId="391"/>
            <ac:inkMk id="43" creationId="{47BA99AA-D61C-478A-AF8D-C747BBBE4E9D}"/>
          </ac:inkMkLst>
        </pc:inkChg>
        <pc:inkChg chg="mod">
          <ac:chgData name="呂仁園" userId="eef67f80-1e14-4c90-a22b-aad4575b3ef9" providerId="ADAL" clId="{FC75A137-0438-4E64-A2F8-CF022979D0B8}" dt="2020-06-19T01:31:16.932" v="870"/>
          <ac:inkMkLst>
            <pc:docMk/>
            <pc:sldMk cId="1752547090" sldId="391"/>
            <ac:inkMk id="44" creationId="{AE6B6C1F-143D-4E0A-AAD6-EB4C5AA0E731}"/>
          </ac:inkMkLst>
        </pc:inkChg>
        <pc:inkChg chg="mod">
          <ac:chgData name="呂仁園" userId="eef67f80-1e14-4c90-a22b-aad4575b3ef9" providerId="ADAL" clId="{FC75A137-0438-4E64-A2F8-CF022979D0B8}" dt="2020-06-19T01:31:16.932" v="870"/>
          <ac:inkMkLst>
            <pc:docMk/>
            <pc:sldMk cId="1752547090" sldId="391"/>
            <ac:inkMk id="45" creationId="{9FA18CC4-C843-4FB6-B6FC-510EAC1EF9F4}"/>
          </ac:inkMkLst>
        </pc:inkChg>
        <pc:inkChg chg="mod">
          <ac:chgData name="呂仁園" userId="eef67f80-1e14-4c90-a22b-aad4575b3ef9" providerId="ADAL" clId="{FC75A137-0438-4E64-A2F8-CF022979D0B8}" dt="2020-06-19T01:31:16.932" v="870"/>
          <ac:inkMkLst>
            <pc:docMk/>
            <pc:sldMk cId="1752547090" sldId="391"/>
            <ac:inkMk id="46" creationId="{04CB3D30-0A35-47B5-867C-8AA4772EF696}"/>
          </ac:inkMkLst>
        </pc:inkChg>
        <pc:inkChg chg="mod">
          <ac:chgData name="呂仁園" userId="eef67f80-1e14-4c90-a22b-aad4575b3ef9" providerId="ADAL" clId="{FC75A137-0438-4E64-A2F8-CF022979D0B8}" dt="2020-06-19T01:31:16.932" v="870"/>
          <ac:inkMkLst>
            <pc:docMk/>
            <pc:sldMk cId="1752547090" sldId="391"/>
            <ac:inkMk id="47" creationId="{31F0B9FD-781A-41D2-8811-C73E1E81871A}"/>
          </ac:inkMkLst>
        </pc:inkChg>
        <pc:inkChg chg="mod">
          <ac:chgData name="呂仁園" userId="eef67f80-1e14-4c90-a22b-aad4575b3ef9" providerId="ADAL" clId="{FC75A137-0438-4E64-A2F8-CF022979D0B8}" dt="2020-06-19T01:31:16.932" v="870"/>
          <ac:inkMkLst>
            <pc:docMk/>
            <pc:sldMk cId="1752547090" sldId="391"/>
            <ac:inkMk id="48" creationId="{0D335AC1-2FF7-4C7D-B1CC-EF0203471F0D}"/>
          </ac:inkMkLst>
        </pc:inkChg>
        <pc:inkChg chg="mod">
          <ac:chgData name="呂仁園" userId="eef67f80-1e14-4c90-a22b-aad4575b3ef9" providerId="ADAL" clId="{FC75A137-0438-4E64-A2F8-CF022979D0B8}" dt="2020-06-19T01:31:16.932" v="870"/>
          <ac:inkMkLst>
            <pc:docMk/>
            <pc:sldMk cId="1752547090" sldId="391"/>
            <ac:inkMk id="49" creationId="{283575B6-506A-4DD7-B725-DE0583D3CE50}"/>
          </ac:inkMkLst>
        </pc:inkChg>
        <pc:inkChg chg="mod">
          <ac:chgData name="呂仁園" userId="eef67f80-1e14-4c90-a22b-aad4575b3ef9" providerId="ADAL" clId="{FC75A137-0438-4E64-A2F8-CF022979D0B8}" dt="2020-06-19T01:31:16.932" v="870"/>
          <ac:inkMkLst>
            <pc:docMk/>
            <pc:sldMk cId="1752547090" sldId="391"/>
            <ac:inkMk id="50" creationId="{6CBA58EF-6D2B-4A46-B269-6ABF4D401DFA}"/>
          </ac:inkMkLst>
        </pc:inkChg>
        <pc:inkChg chg="mod">
          <ac:chgData name="呂仁園" userId="eef67f80-1e14-4c90-a22b-aad4575b3ef9" providerId="ADAL" clId="{FC75A137-0438-4E64-A2F8-CF022979D0B8}" dt="2020-06-19T01:31:16.932" v="870"/>
          <ac:inkMkLst>
            <pc:docMk/>
            <pc:sldMk cId="1752547090" sldId="391"/>
            <ac:inkMk id="51" creationId="{2BCF9ACC-E32F-46A5-9124-B623362EDB81}"/>
          </ac:inkMkLst>
        </pc:inkChg>
        <pc:inkChg chg="mod">
          <ac:chgData name="呂仁園" userId="eef67f80-1e14-4c90-a22b-aad4575b3ef9" providerId="ADAL" clId="{FC75A137-0438-4E64-A2F8-CF022979D0B8}" dt="2020-06-19T01:31:16.932" v="870"/>
          <ac:inkMkLst>
            <pc:docMk/>
            <pc:sldMk cId="1752547090" sldId="391"/>
            <ac:inkMk id="52" creationId="{C8238A17-8FE0-4E67-9A78-E1E476F6449C}"/>
          </ac:inkMkLst>
        </pc:inkChg>
        <pc:inkChg chg="mod">
          <ac:chgData name="呂仁園" userId="eef67f80-1e14-4c90-a22b-aad4575b3ef9" providerId="ADAL" clId="{FC75A137-0438-4E64-A2F8-CF022979D0B8}" dt="2020-06-19T01:31:16.932" v="870"/>
          <ac:inkMkLst>
            <pc:docMk/>
            <pc:sldMk cId="1752547090" sldId="391"/>
            <ac:inkMk id="53" creationId="{8F01F7DB-E668-489D-AF98-59C52527B837}"/>
          </ac:inkMkLst>
        </pc:inkChg>
        <pc:inkChg chg="mod">
          <ac:chgData name="呂仁園" userId="eef67f80-1e14-4c90-a22b-aad4575b3ef9" providerId="ADAL" clId="{FC75A137-0438-4E64-A2F8-CF022979D0B8}" dt="2020-06-19T01:31:16.932" v="870"/>
          <ac:inkMkLst>
            <pc:docMk/>
            <pc:sldMk cId="1752547090" sldId="391"/>
            <ac:inkMk id="54" creationId="{1BADBDCD-6336-446E-B169-E33B3F96D4A9}"/>
          </ac:inkMkLst>
        </pc:inkChg>
        <pc:inkChg chg="mod">
          <ac:chgData name="呂仁園" userId="eef67f80-1e14-4c90-a22b-aad4575b3ef9" providerId="ADAL" clId="{FC75A137-0438-4E64-A2F8-CF022979D0B8}" dt="2020-06-19T01:31:16.932" v="870"/>
          <ac:inkMkLst>
            <pc:docMk/>
            <pc:sldMk cId="1752547090" sldId="391"/>
            <ac:inkMk id="55" creationId="{8AEBCC7D-EE6C-489A-B450-DECCDB5EE503}"/>
          </ac:inkMkLst>
        </pc:inkChg>
        <pc:inkChg chg="mod">
          <ac:chgData name="呂仁園" userId="eef67f80-1e14-4c90-a22b-aad4575b3ef9" providerId="ADAL" clId="{FC75A137-0438-4E64-A2F8-CF022979D0B8}" dt="2020-06-19T01:31:16.932" v="870"/>
          <ac:inkMkLst>
            <pc:docMk/>
            <pc:sldMk cId="1752547090" sldId="391"/>
            <ac:inkMk id="56" creationId="{1010383B-1026-4539-ABAB-2109E08F9166}"/>
          </ac:inkMkLst>
        </pc:inkChg>
        <pc:inkChg chg="mod">
          <ac:chgData name="呂仁園" userId="eef67f80-1e14-4c90-a22b-aad4575b3ef9" providerId="ADAL" clId="{FC75A137-0438-4E64-A2F8-CF022979D0B8}" dt="2020-06-19T01:31:16.932" v="870"/>
          <ac:inkMkLst>
            <pc:docMk/>
            <pc:sldMk cId="1752547090" sldId="391"/>
            <ac:inkMk id="57" creationId="{1C01FBBD-F8A0-4FD3-A44A-A7BF320A6DFE}"/>
          </ac:inkMkLst>
        </pc:inkChg>
        <pc:inkChg chg="mod">
          <ac:chgData name="呂仁園" userId="eef67f80-1e14-4c90-a22b-aad4575b3ef9" providerId="ADAL" clId="{FC75A137-0438-4E64-A2F8-CF022979D0B8}" dt="2020-06-19T01:31:16.932" v="870"/>
          <ac:inkMkLst>
            <pc:docMk/>
            <pc:sldMk cId="1752547090" sldId="391"/>
            <ac:inkMk id="58" creationId="{BBEA9DD2-0578-4CC4-BBC6-79A40B167F60}"/>
          </ac:inkMkLst>
        </pc:inkChg>
        <pc:inkChg chg="mod">
          <ac:chgData name="呂仁園" userId="eef67f80-1e14-4c90-a22b-aad4575b3ef9" providerId="ADAL" clId="{FC75A137-0438-4E64-A2F8-CF022979D0B8}" dt="2020-06-19T01:31:16.932" v="870"/>
          <ac:inkMkLst>
            <pc:docMk/>
            <pc:sldMk cId="1752547090" sldId="391"/>
            <ac:inkMk id="59" creationId="{C6658F22-6418-4E22-9027-D559372FE142}"/>
          </ac:inkMkLst>
        </pc:inkChg>
        <pc:inkChg chg="mod">
          <ac:chgData name="呂仁園" userId="eef67f80-1e14-4c90-a22b-aad4575b3ef9" providerId="ADAL" clId="{FC75A137-0438-4E64-A2F8-CF022979D0B8}" dt="2020-06-19T01:31:16.932" v="870"/>
          <ac:inkMkLst>
            <pc:docMk/>
            <pc:sldMk cId="1752547090" sldId="391"/>
            <ac:inkMk id="60" creationId="{2C62BA95-4314-4ECD-9547-111E34DF8ED7}"/>
          </ac:inkMkLst>
        </pc:inkChg>
        <pc:inkChg chg="mod">
          <ac:chgData name="呂仁園" userId="eef67f80-1e14-4c90-a22b-aad4575b3ef9" providerId="ADAL" clId="{FC75A137-0438-4E64-A2F8-CF022979D0B8}" dt="2020-06-19T01:31:16.932" v="870"/>
          <ac:inkMkLst>
            <pc:docMk/>
            <pc:sldMk cId="1752547090" sldId="391"/>
            <ac:inkMk id="61" creationId="{3ADBE2FA-F28B-43C3-AB23-1E009D9FBF20}"/>
          </ac:inkMkLst>
        </pc:inkChg>
        <pc:inkChg chg="mod">
          <ac:chgData name="呂仁園" userId="eef67f80-1e14-4c90-a22b-aad4575b3ef9" providerId="ADAL" clId="{FC75A137-0438-4E64-A2F8-CF022979D0B8}" dt="2020-06-19T01:31:16.932" v="870"/>
          <ac:inkMkLst>
            <pc:docMk/>
            <pc:sldMk cId="1752547090" sldId="391"/>
            <ac:inkMk id="62" creationId="{FE159CDB-37B6-4E51-A46C-0CEAB05D5EC4}"/>
          </ac:inkMkLst>
        </pc:inkChg>
        <pc:inkChg chg="mod">
          <ac:chgData name="呂仁園" userId="eef67f80-1e14-4c90-a22b-aad4575b3ef9" providerId="ADAL" clId="{FC75A137-0438-4E64-A2F8-CF022979D0B8}" dt="2020-06-19T01:31:16.932" v="870"/>
          <ac:inkMkLst>
            <pc:docMk/>
            <pc:sldMk cId="1752547090" sldId="391"/>
            <ac:inkMk id="63" creationId="{B8EE3E85-0207-40C8-8578-A109623D6345}"/>
          </ac:inkMkLst>
        </pc:inkChg>
        <pc:inkChg chg="mod">
          <ac:chgData name="呂仁園" userId="eef67f80-1e14-4c90-a22b-aad4575b3ef9" providerId="ADAL" clId="{FC75A137-0438-4E64-A2F8-CF022979D0B8}" dt="2020-06-19T01:31:16.932" v="870"/>
          <ac:inkMkLst>
            <pc:docMk/>
            <pc:sldMk cId="1752547090" sldId="391"/>
            <ac:inkMk id="64" creationId="{E5E47286-2352-46DD-B6B6-DBA9AF40B0A9}"/>
          </ac:inkMkLst>
        </pc:inkChg>
        <pc:inkChg chg="mod">
          <ac:chgData name="呂仁園" userId="eef67f80-1e14-4c90-a22b-aad4575b3ef9" providerId="ADAL" clId="{FC75A137-0438-4E64-A2F8-CF022979D0B8}" dt="2020-06-19T01:31:16.932" v="870"/>
          <ac:inkMkLst>
            <pc:docMk/>
            <pc:sldMk cId="1752547090" sldId="391"/>
            <ac:inkMk id="65" creationId="{D94A9B02-6AC5-4674-B8AF-A34E610514E7}"/>
          </ac:inkMkLst>
        </pc:inkChg>
        <pc:inkChg chg="mod">
          <ac:chgData name="呂仁園" userId="eef67f80-1e14-4c90-a22b-aad4575b3ef9" providerId="ADAL" clId="{FC75A137-0438-4E64-A2F8-CF022979D0B8}" dt="2020-06-19T01:31:16.932" v="870"/>
          <ac:inkMkLst>
            <pc:docMk/>
            <pc:sldMk cId="1752547090" sldId="391"/>
            <ac:inkMk id="66" creationId="{88BD2F5E-8A82-4107-99A4-6FBA3D3B1D52}"/>
          </ac:inkMkLst>
        </pc:inkChg>
        <pc:inkChg chg="mod">
          <ac:chgData name="呂仁園" userId="eef67f80-1e14-4c90-a22b-aad4575b3ef9" providerId="ADAL" clId="{FC75A137-0438-4E64-A2F8-CF022979D0B8}" dt="2020-06-19T01:31:16.932" v="870"/>
          <ac:inkMkLst>
            <pc:docMk/>
            <pc:sldMk cId="1752547090" sldId="391"/>
            <ac:inkMk id="67" creationId="{CD816878-3671-4470-85FE-DC64B9DEACE4}"/>
          </ac:inkMkLst>
        </pc:inkChg>
        <pc:inkChg chg="mod">
          <ac:chgData name="呂仁園" userId="eef67f80-1e14-4c90-a22b-aad4575b3ef9" providerId="ADAL" clId="{FC75A137-0438-4E64-A2F8-CF022979D0B8}" dt="2020-06-19T01:31:16.932" v="870"/>
          <ac:inkMkLst>
            <pc:docMk/>
            <pc:sldMk cId="1752547090" sldId="391"/>
            <ac:inkMk id="68" creationId="{8F7C7680-E3F6-4C80-ABFE-E74714231A3F}"/>
          </ac:inkMkLst>
        </pc:inkChg>
        <pc:inkChg chg="mod">
          <ac:chgData name="呂仁園" userId="eef67f80-1e14-4c90-a22b-aad4575b3ef9" providerId="ADAL" clId="{FC75A137-0438-4E64-A2F8-CF022979D0B8}" dt="2020-06-19T01:31:16.932" v="870"/>
          <ac:inkMkLst>
            <pc:docMk/>
            <pc:sldMk cId="1752547090" sldId="391"/>
            <ac:inkMk id="69" creationId="{3A3C52E4-BBFD-4CFB-98E1-E5E1034911FA}"/>
          </ac:inkMkLst>
        </pc:inkChg>
        <pc:inkChg chg="mod">
          <ac:chgData name="呂仁園" userId="eef67f80-1e14-4c90-a22b-aad4575b3ef9" providerId="ADAL" clId="{FC75A137-0438-4E64-A2F8-CF022979D0B8}" dt="2020-06-19T01:31:16.932" v="870"/>
          <ac:inkMkLst>
            <pc:docMk/>
            <pc:sldMk cId="1752547090" sldId="391"/>
            <ac:inkMk id="70" creationId="{8097C15A-15FF-45CB-9A3E-FEB3DC60D24B}"/>
          </ac:inkMkLst>
        </pc:inkChg>
        <pc:inkChg chg="mod">
          <ac:chgData name="呂仁園" userId="eef67f80-1e14-4c90-a22b-aad4575b3ef9" providerId="ADAL" clId="{FC75A137-0438-4E64-A2F8-CF022979D0B8}" dt="2020-06-19T01:31:16.932" v="870"/>
          <ac:inkMkLst>
            <pc:docMk/>
            <pc:sldMk cId="1752547090" sldId="391"/>
            <ac:inkMk id="71" creationId="{997E63FE-D669-48E4-9D21-2B549E12C507}"/>
          </ac:inkMkLst>
        </pc:inkChg>
        <pc:inkChg chg="mod">
          <ac:chgData name="呂仁園" userId="eef67f80-1e14-4c90-a22b-aad4575b3ef9" providerId="ADAL" clId="{FC75A137-0438-4E64-A2F8-CF022979D0B8}" dt="2020-06-19T01:31:16.932" v="870"/>
          <ac:inkMkLst>
            <pc:docMk/>
            <pc:sldMk cId="1752547090" sldId="391"/>
            <ac:inkMk id="72" creationId="{CD278D81-D9D7-4FD9-9E14-8EC172709AB1}"/>
          </ac:inkMkLst>
        </pc:inkChg>
        <pc:inkChg chg="mod">
          <ac:chgData name="呂仁園" userId="eef67f80-1e14-4c90-a22b-aad4575b3ef9" providerId="ADAL" clId="{FC75A137-0438-4E64-A2F8-CF022979D0B8}" dt="2020-06-19T01:31:16.932" v="870"/>
          <ac:inkMkLst>
            <pc:docMk/>
            <pc:sldMk cId="1752547090" sldId="391"/>
            <ac:inkMk id="73" creationId="{E0A92B9B-BE8C-4D6B-805A-50BC9C111E8D}"/>
          </ac:inkMkLst>
        </pc:inkChg>
        <pc:inkChg chg="mod">
          <ac:chgData name="呂仁園" userId="eef67f80-1e14-4c90-a22b-aad4575b3ef9" providerId="ADAL" clId="{FC75A137-0438-4E64-A2F8-CF022979D0B8}" dt="2020-06-19T01:31:16.932" v="870"/>
          <ac:inkMkLst>
            <pc:docMk/>
            <pc:sldMk cId="1752547090" sldId="391"/>
            <ac:inkMk id="74" creationId="{156B98EB-A319-4CFD-8B60-0626E7B9E239}"/>
          </ac:inkMkLst>
        </pc:inkChg>
        <pc:inkChg chg="mod">
          <ac:chgData name="呂仁園" userId="eef67f80-1e14-4c90-a22b-aad4575b3ef9" providerId="ADAL" clId="{FC75A137-0438-4E64-A2F8-CF022979D0B8}" dt="2020-06-19T01:31:16.932" v="870"/>
          <ac:inkMkLst>
            <pc:docMk/>
            <pc:sldMk cId="1752547090" sldId="391"/>
            <ac:inkMk id="75" creationId="{99834157-FF4E-4995-902A-4DDA2F2D75A2}"/>
          </ac:inkMkLst>
        </pc:inkChg>
        <pc:inkChg chg="mod">
          <ac:chgData name="呂仁園" userId="eef67f80-1e14-4c90-a22b-aad4575b3ef9" providerId="ADAL" clId="{FC75A137-0438-4E64-A2F8-CF022979D0B8}" dt="2020-06-19T01:31:16.932" v="870"/>
          <ac:inkMkLst>
            <pc:docMk/>
            <pc:sldMk cId="1752547090" sldId="391"/>
            <ac:inkMk id="76" creationId="{59C8FBC0-0236-4458-80CF-60F5C3F80A89}"/>
          </ac:inkMkLst>
        </pc:inkChg>
        <pc:inkChg chg="mod">
          <ac:chgData name="呂仁園" userId="eef67f80-1e14-4c90-a22b-aad4575b3ef9" providerId="ADAL" clId="{FC75A137-0438-4E64-A2F8-CF022979D0B8}" dt="2020-06-19T01:31:16.932" v="870"/>
          <ac:inkMkLst>
            <pc:docMk/>
            <pc:sldMk cId="1752547090" sldId="391"/>
            <ac:inkMk id="77" creationId="{9CD8F8FB-09B5-4FB8-867A-A9D908B38E87}"/>
          </ac:inkMkLst>
        </pc:inkChg>
        <pc:inkChg chg="mod">
          <ac:chgData name="呂仁園" userId="eef67f80-1e14-4c90-a22b-aad4575b3ef9" providerId="ADAL" clId="{FC75A137-0438-4E64-A2F8-CF022979D0B8}" dt="2020-06-19T01:31:16.932" v="870"/>
          <ac:inkMkLst>
            <pc:docMk/>
            <pc:sldMk cId="1752547090" sldId="391"/>
            <ac:inkMk id="78" creationId="{379D3384-8ECB-407C-BD79-976E4B1F18ED}"/>
          </ac:inkMkLst>
        </pc:inkChg>
        <pc:inkChg chg="mod">
          <ac:chgData name="呂仁園" userId="eef67f80-1e14-4c90-a22b-aad4575b3ef9" providerId="ADAL" clId="{FC75A137-0438-4E64-A2F8-CF022979D0B8}" dt="2020-06-19T01:31:16.932" v="870"/>
          <ac:inkMkLst>
            <pc:docMk/>
            <pc:sldMk cId="1752547090" sldId="391"/>
            <ac:inkMk id="79" creationId="{C90D11CD-3AA7-4178-AEF8-5D54B667E6E9}"/>
          </ac:inkMkLst>
        </pc:inkChg>
        <pc:inkChg chg="mod">
          <ac:chgData name="呂仁園" userId="eef67f80-1e14-4c90-a22b-aad4575b3ef9" providerId="ADAL" clId="{FC75A137-0438-4E64-A2F8-CF022979D0B8}" dt="2020-06-19T01:31:16.932" v="870"/>
          <ac:inkMkLst>
            <pc:docMk/>
            <pc:sldMk cId="1752547090" sldId="391"/>
            <ac:inkMk id="80" creationId="{4544D609-BC92-4087-8415-757C78628821}"/>
          </ac:inkMkLst>
        </pc:inkChg>
        <pc:inkChg chg="mod">
          <ac:chgData name="呂仁園" userId="eef67f80-1e14-4c90-a22b-aad4575b3ef9" providerId="ADAL" clId="{FC75A137-0438-4E64-A2F8-CF022979D0B8}" dt="2020-06-19T01:31:16.932" v="870"/>
          <ac:inkMkLst>
            <pc:docMk/>
            <pc:sldMk cId="1752547090" sldId="391"/>
            <ac:inkMk id="81" creationId="{EA661E44-8867-41BE-9C48-D368670A47E2}"/>
          </ac:inkMkLst>
        </pc:inkChg>
        <pc:inkChg chg="mod">
          <ac:chgData name="呂仁園" userId="eef67f80-1e14-4c90-a22b-aad4575b3ef9" providerId="ADAL" clId="{FC75A137-0438-4E64-A2F8-CF022979D0B8}" dt="2020-06-19T01:31:16.932" v="870"/>
          <ac:inkMkLst>
            <pc:docMk/>
            <pc:sldMk cId="1752547090" sldId="391"/>
            <ac:inkMk id="82" creationId="{22E46D54-FBD5-48D9-8F2E-2DE30A3FC5FA}"/>
          </ac:inkMkLst>
        </pc:inkChg>
        <pc:inkChg chg="mod">
          <ac:chgData name="呂仁園" userId="eef67f80-1e14-4c90-a22b-aad4575b3ef9" providerId="ADAL" clId="{FC75A137-0438-4E64-A2F8-CF022979D0B8}" dt="2020-06-19T01:31:16.932" v="870"/>
          <ac:inkMkLst>
            <pc:docMk/>
            <pc:sldMk cId="1752547090" sldId="391"/>
            <ac:inkMk id="83" creationId="{E574BD05-FB13-47B7-8667-F20BDB4D1ADF}"/>
          </ac:inkMkLst>
        </pc:inkChg>
        <pc:inkChg chg="mod">
          <ac:chgData name="呂仁園" userId="eef67f80-1e14-4c90-a22b-aad4575b3ef9" providerId="ADAL" clId="{FC75A137-0438-4E64-A2F8-CF022979D0B8}" dt="2020-06-19T01:31:16.932" v="870"/>
          <ac:inkMkLst>
            <pc:docMk/>
            <pc:sldMk cId="1752547090" sldId="391"/>
            <ac:inkMk id="85" creationId="{8A53D70F-1D9F-4CF8-8705-E905C3229DF8}"/>
          </ac:inkMkLst>
        </pc:inkChg>
        <pc:inkChg chg="mod">
          <ac:chgData name="呂仁園" userId="eef67f80-1e14-4c90-a22b-aad4575b3ef9" providerId="ADAL" clId="{FC75A137-0438-4E64-A2F8-CF022979D0B8}" dt="2020-06-19T01:31:16.932" v="870"/>
          <ac:inkMkLst>
            <pc:docMk/>
            <pc:sldMk cId="1752547090" sldId="391"/>
            <ac:inkMk id="86" creationId="{83BF62A5-80BC-4252-91C6-24EA7E2BA47A}"/>
          </ac:inkMkLst>
        </pc:inkChg>
        <pc:inkChg chg="mod">
          <ac:chgData name="呂仁園" userId="eef67f80-1e14-4c90-a22b-aad4575b3ef9" providerId="ADAL" clId="{FC75A137-0438-4E64-A2F8-CF022979D0B8}" dt="2020-06-19T01:31:16.932" v="870"/>
          <ac:inkMkLst>
            <pc:docMk/>
            <pc:sldMk cId="1752547090" sldId="391"/>
            <ac:inkMk id="87" creationId="{9F4D71B8-B7C9-48BC-B311-682458437212}"/>
          </ac:inkMkLst>
        </pc:inkChg>
        <pc:inkChg chg="mod">
          <ac:chgData name="呂仁園" userId="eef67f80-1e14-4c90-a22b-aad4575b3ef9" providerId="ADAL" clId="{FC75A137-0438-4E64-A2F8-CF022979D0B8}" dt="2020-06-19T01:31:16.932" v="870"/>
          <ac:inkMkLst>
            <pc:docMk/>
            <pc:sldMk cId="1752547090" sldId="391"/>
            <ac:inkMk id="88" creationId="{58F3E0EA-7B7F-42C3-BAB2-B972946CEA7C}"/>
          </ac:inkMkLst>
        </pc:inkChg>
        <pc:inkChg chg="mod">
          <ac:chgData name="呂仁園" userId="eef67f80-1e14-4c90-a22b-aad4575b3ef9" providerId="ADAL" clId="{FC75A137-0438-4E64-A2F8-CF022979D0B8}" dt="2020-06-19T01:31:16.932" v="870"/>
          <ac:inkMkLst>
            <pc:docMk/>
            <pc:sldMk cId="1752547090" sldId="391"/>
            <ac:inkMk id="89" creationId="{E03CBDD4-6F47-45E5-9575-2C0A3653E4D8}"/>
          </ac:inkMkLst>
        </pc:inkChg>
        <pc:inkChg chg="add del">
          <ac:chgData name="呂仁園" userId="eef67f80-1e14-4c90-a22b-aad4575b3ef9" providerId="ADAL" clId="{FC75A137-0438-4E64-A2F8-CF022979D0B8}" dt="2020-06-19T01:31:37.266" v="875" actId="9405"/>
          <ac:inkMkLst>
            <pc:docMk/>
            <pc:sldMk cId="1752547090" sldId="391"/>
            <ac:inkMk id="90" creationId="{3C520D95-9086-43E6-B4C1-CAA2DF17F235}"/>
          </ac:inkMkLst>
        </pc:inkChg>
        <pc:inkChg chg="add del">
          <ac:chgData name="呂仁園" userId="eef67f80-1e14-4c90-a22b-aad4575b3ef9" providerId="ADAL" clId="{FC75A137-0438-4E64-A2F8-CF022979D0B8}" dt="2020-06-19T01:31:36.944" v="874" actId="9405"/>
          <ac:inkMkLst>
            <pc:docMk/>
            <pc:sldMk cId="1752547090" sldId="391"/>
            <ac:inkMk id="91" creationId="{2957A056-1171-4F1C-9D22-639432EB9960}"/>
          </ac:inkMkLst>
        </pc:inkChg>
        <pc:inkChg chg="add">
          <ac:chgData name="呂仁園" userId="eef67f80-1e14-4c90-a22b-aad4575b3ef9" providerId="ADAL" clId="{FC75A137-0438-4E64-A2F8-CF022979D0B8}" dt="2020-06-19T01:31:46.010" v="876" actId="9405"/>
          <ac:inkMkLst>
            <pc:docMk/>
            <pc:sldMk cId="1752547090" sldId="391"/>
            <ac:inkMk id="92" creationId="{AA223DFF-3EB0-4843-8996-F2A2B0BEF431}"/>
          </ac:inkMkLst>
        </pc:inkChg>
        <pc:inkChg chg="add">
          <ac:chgData name="呂仁園" userId="eef67f80-1e14-4c90-a22b-aad4575b3ef9" providerId="ADAL" clId="{FC75A137-0438-4E64-A2F8-CF022979D0B8}" dt="2020-06-19T01:31:46.659" v="877" actId="9405"/>
          <ac:inkMkLst>
            <pc:docMk/>
            <pc:sldMk cId="1752547090" sldId="391"/>
            <ac:inkMk id="93" creationId="{AE806102-7691-405F-A248-6840B7132EBF}"/>
          </ac:inkMkLst>
        </pc:inkChg>
        <pc:inkChg chg="add mod">
          <ac:chgData name="呂仁園" userId="eef67f80-1e14-4c90-a22b-aad4575b3ef9" providerId="ADAL" clId="{FC75A137-0438-4E64-A2F8-CF022979D0B8}" dt="2020-06-19T01:32:06.424" v="886"/>
          <ac:inkMkLst>
            <pc:docMk/>
            <pc:sldMk cId="1752547090" sldId="391"/>
            <ac:inkMk id="94" creationId="{E88B71BF-ECA4-4AF5-A904-88632A187C01}"/>
          </ac:inkMkLst>
        </pc:inkChg>
        <pc:inkChg chg="add mod">
          <ac:chgData name="呂仁園" userId="eef67f80-1e14-4c90-a22b-aad4575b3ef9" providerId="ADAL" clId="{FC75A137-0438-4E64-A2F8-CF022979D0B8}" dt="2020-06-19T01:32:06.424" v="886"/>
          <ac:inkMkLst>
            <pc:docMk/>
            <pc:sldMk cId="1752547090" sldId="391"/>
            <ac:inkMk id="95" creationId="{D93CF9A2-689F-4EEE-AC78-9AF410C16E2D}"/>
          </ac:inkMkLst>
        </pc:inkChg>
        <pc:inkChg chg="add mod">
          <ac:chgData name="呂仁園" userId="eef67f80-1e14-4c90-a22b-aad4575b3ef9" providerId="ADAL" clId="{FC75A137-0438-4E64-A2F8-CF022979D0B8}" dt="2020-06-19T01:32:06.424" v="886"/>
          <ac:inkMkLst>
            <pc:docMk/>
            <pc:sldMk cId="1752547090" sldId="391"/>
            <ac:inkMk id="96" creationId="{C5E27F58-61BE-4DA0-A369-F6F45F51E676}"/>
          </ac:inkMkLst>
        </pc:inkChg>
        <pc:inkChg chg="add">
          <ac:chgData name="呂仁園" userId="eef67f80-1e14-4c90-a22b-aad4575b3ef9" providerId="ADAL" clId="{FC75A137-0438-4E64-A2F8-CF022979D0B8}" dt="2020-06-19T01:31:48.862" v="881" actId="9405"/>
          <ac:inkMkLst>
            <pc:docMk/>
            <pc:sldMk cId="1752547090" sldId="391"/>
            <ac:inkMk id="97" creationId="{3A688A86-E9EB-4975-B7CD-0734E99CF282}"/>
          </ac:inkMkLst>
        </pc:inkChg>
        <pc:inkChg chg="add">
          <ac:chgData name="呂仁園" userId="eef67f80-1e14-4c90-a22b-aad4575b3ef9" providerId="ADAL" clId="{FC75A137-0438-4E64-A2F8-CF022979D0B8}" dt="2020-06-19T01:31:49.374" v="882" actId="9405"/>
          <ac:inkMkLst>
            <pc:docMk/>
            <pc:sldMk cId="1752547090" sldId="391"/>
            <ac:inkMk id="98" creationId="{B8D9BB59-FB92-424A-8ECC-C9362FDA1871}"/>
          </ac:inkMkLst>
        </pc:inkChg>
        <pc:inkChg chg="add">
          <ac:chgData name="呂仁園" userId="eef67f80-1e14-4c90-a22b-aad4575b3ef9" providerId="ADAL" clId="{FC75A137-0438-4E64-A2F8-CF022979D0B8}" dt="2020-06-19T01:31:49.860" v="883" actId="9405"/>
          <ac:inkMkLst>
            <pc:docMk/>
            <pc:sldMk cId="1752547090" sldId="391"/>
            <ac:inkMk id="99" creationId="{16091BA8-6A13-4826-B534-45D30859333B}"/>
          </ac:inkMkLst>
        </pc:inkChg>
        <pc:inkChg chg="add">
          <ac:chgData name="呂仁園" userId="eef67f80-1e14-4c90-a22b-aad4575b3ef9" providerId="ADAL" clId="{FC75A137-0438-4E64-A2F8-CF022979D0B8}" dt="2020-06-19T01:31:50.356" v="884" actId="9405"/>
          <ac:inkMkLst>
            <pc:docMk/>
            <pc:sldMk cId="1752547090" sldId="391"/>
            <ac:inkMk id="100" creationId="{C1EC4F66-DBC9-4CF2-89AA-FC669068840E}"/>
          </ac:inkMkLst>
        </pc:inkChg>
        <pc:inkChg chg="add mod">
          <ac:chgData name="呂仁園" userId="eef67f80-1e14-4c90-a22b-aad4575b3ef9" providerId="ADAL" clId="{FC75A137-0438-4E64-A2F8-CF022979D0B8}" dt="2020-06-19T01:32:06.424" v="886"/>
          <ac:inkMkLst>
            <pc:docMk/>
            <pc:sldMk cId="1752547090" sldId="391"/>
            <ac:inkMk id="101" creationId="{4ECF9C43-CF7E-4F60-A62C-C4E385FC3677}"/>
          </ac:inkMkLst>
        </pc:inkChg>
        <pc:inkChg chg="add mod">
          <ac:chgData name="呂仁園" userId="eef67f80-1e14-4c90-a22b-aad4575b3ef9" providerId="ADAL" clId="{FC75A137-0438-4E64-A2F8-CF022979D0B8}" dt="2020-06-19T01:32:12.239" v="896"/>
          <ac:inkMkLst>
            <pc:docMk/>
            <pc:sldMk cId="1752547090" sldId="391"/>
            <ac:inkMk id="103" creationId="{4E8891FE-B262-48C5-BAEB-D016A3813685}"/>
          </ac:inkMkLst>
        </pc:inkChg>
        <pc:inkChg chg="add mod">
          <ac:chgData name="呂仁園" userId="eef67f80-1e14-4c90-a22b-aad4575b3ef9" providerId="ADAL" clId="{FC75A137-0438-4E64-A2F8-CF022979D0B8}" dt="2020-06-19T01:32:12.239" v="896"/>
          <ac:inkMkLst>
            <pc:docMk/>
            <pc:sldMk cId="1752547090" sldId="391"/>
            <ac:inkMk id="104" creationId="{79B59F0D-F254-4C58-933F-858CBCD0F526}"/>
          </ac:inkMkLst>
        </pc:inkChg>
        <pc:inkChg chg="add mod">
          <ac:chgData name="呂仁園" userId="eef67f80-1e14-4c90-a22b-aad4575b3ef9" providerId="ADAL" clId="{FC75A137-0438-4E64-A2F8-CF022979D0B8}" dt="2020-06-19T01:32:12.239" v="896"/>
          <ac:inkMkLst>
            <pc:docMk/>
            <pc:sldMk cId="1752547090" sldId="391"/>
            <ac:inkMk id="105" creationId="{2761394A-C688-4142-83C9-9110B408F4E1}"/>
          </ac:inkMkLst>
        </pc:inkChg>
        <pc:inkChg chg="add mod">
          <ac:chgData name="呂仁園" userId="eef67f80-1e14-4c90-a22b-aad4575b3ef9" providerId="ADAL" clId="{FC75A137-0438-4E64-A2F8-CF022979D0B8}" dt="2020-06-19T01:32:12.239" v="896"/>
          <ac:inkMkLst>
            <pc:docMk/>
            <pc:sldMk cId="1752547090" sldId="391"/>
            <ac:inkMk id="107" creationId="{18303FAA-CADF-472F-BF90-D2ABA7EBB534}"/>
          </ac:inkMkLst>
        </pc:inkChg>
        <pc:inkChg chg="add mod">
          <ac:chgData name="呂仁園" userId="eef67f80-1e14-4c90-a22b-aad4575b3ef9" providerId="ADAL" clId="{FC75A137-0438-4E64-A2F8-CF022979D0B8}" dt="2020-06-19T01:32:12.239" v="896"/>
          <ac:inkMkLst>
            <pc:docMk/>
            <pc:sldMk cId="1752547090" sldId="391"/>
            <ac:inkMk id="108" creationId="{E3D6DC55-1D0C-4912-8804-2988C13D6A82}"/>
          </ac:inkMkLst>
        </pc:inkChg>
        <pc:inkChg chg="add mod">
          <ac:chgData name="呂仁園" userId="eef67f80-1e14-4c90-a22b-aad4575b3ef9" providerId="ADAL" clId="{FC75A137-0438-4E64-A2F8-CF022979D0B8}" dt="2020-06-19T01:32:12.239" v="896"/>
          <ac:inkMkLst>
            <pc:docMk/>
            <pc:sldMk cId="1752547090" sldId="391"/>
            <ac:inkMk id="110" creationId="{B55A2851-A309-4C12-85ED-57E1549E7743}"/>
          </ac:inkMkLst>
        </pc:inkChg>
        <pc:inkChg chg="add mod">
          <ac:chgData name="呂仁園" userId="eef67f80-1e14-4c90-a22b-aad4575b3ef9" providerId="ADAL" clId="{FC75A137-0438-4E64-A2F8-CF022979D0B8}" dt="2020-06-19T01:32:12.239" v="896"/>
          <ac:inkMkLst>
            <pc:docMk/>
            <pc:sldMk cId="1752547090" sldId="391"/>
            <ac:inkMk id="111" creationId="{DBDF1626-366C-4944-BCEA-AE4C3E3B2A1F}"/>
          </ac:inkMkLst>
        </pc:inkChg>
        <pc:inkChg chg="add mod">
          <ac:chgData name="呂仁園" userId="eef67f80-1e14-4c90-a22b-aad4575b3ef9" providerId="ADAL" clId="{FC75A137-0438-4E64-A2F8-CF022979D0B8}" dt="2020-06-19T01:32:19.310" v="904"/>
          <ac:inkMkLst>
            <pc:docMk/>
            <pc:sldMk cId="1752547090" sldId="391"/>
            <ac:inkMk id="113" creationId="{DAA5A128-E794-4541-8E81-BC0D894C58E5}"/>
          </ac:inkMkLst>
        </pc:inkChg>
        <pc:inkChg chg="add mod">
          <ac:chgData name="呂仁園" userId="eef67f80-1e14-4c90-a22b-aad4575b3ef9" providerId="ADAL" clId="{FC75A137-0438-4E64-A2F8-CF022979D0B8}" dt="2020-06-19T01:32:19.310" v="904"/>
          <ac:inkMkLst>
            <pc:docMk/>
            <pc:sldMk cId="1752547090" sldId="391"/>
            <ac:inkMk id="114" creationId="{C417BF9E-F71D-467B-92C9-6335B1FECF54}"/>
          </ac:inkMkLst>
        </pc:inkChg>
        <pc:inkChg chg="add mod">
          <ac:chgData name="呂仁園" userId="eef67f80-1e14-4c90-a22b-aad4575b3ef9" providerId="ADAL" clId="{FC75A137-0438-4E64-A2F8-CF022979D0B8}" dt="2020-06-19T01:32:19.310" v="904"/>
          <ac:inkMkLst>
            <pc:docMk/>
            <pc:sldMk cId="1752547090" sldId="391"/>
            <ac:inkMk id="115" creationId="{D1C19D4D-9D2F-4560-8205-541330777453}"/>
          </ac:inkMkLst>
        </pc:inkChg>
        <pc:inkChg chg="add mod">
          <ac:chgData name="呂仁園" userId="eef67f80-1e14-4c90-a22b-aad4575b3ef9" providerId="ADAL" clId="{FC75A137-0438-4E64-A2F8-CF022979D0B8}" dt="2020-06-19T01:32:19.310" v="904"/>
          <ac:inkMkLst>
            <pc:docMk/>
            <pc:sldMk cId="1752547090" sldId="391"/>
            <ac:inkMk id="116" creationId="{C6497517-A1B2-4D5E-A3D6-405A595E360F}"/>
          </ac:inkMkLst>
        </pc:inkChg>
        <pc:inkChg chg="add mod">
          <ac:chgData name="呂仁園" userId="eef67f80-1e14-4c90-a22b-aad4575b3ef9" providerId="ADAL" clId="{FC75A137-0438-4E64-A2F8-CF022979D0B8}" dt="2020-06-19T01:32:19.310" v="904"/>
          <ac:inkMkLst>
            <pc:docMk/>
            <pc:sldMk cId="1752547090" sldId="391"/>
            <ac:inkMk id="117" creationId="{D756F60F-7131-4CA9-9AEE-339B3FFF2634}"/>
          </ac:inkMkLst>
        </pc:inkChg>
        <pc:inkChg chg="add mod">
          <ac:chgData name="呂仁園" userId="eef67f80-1e14-4c90-a22b-aad4575b3ef9" providerId="ADAL" clId="{FC75A137-0438-4E64-A2F8-CF022979D0B8}" dt="2020-06-19T01:32:19.310" v="904"/>
          <ac:inkMkLst>
            <pc:docMk/>
            <pc:sldMk cId="1752547090" sldId="391"/>
            <ac:inkMk id="118" creationId="{A8698846-7034-4C2A-9601-C1FB912AEB37}"/>
          </ac:inkMkLst>
        </pc:inkChg>
        <pc:inkChg chg="add mod">
          <ac:chgData name="呂仁園" userId="eef67f80-1e14-4c90-a22b-aad4575b3ef9" providerId="ADAL" clId="{FC75A137-0438-4E64-A2F8-CF022979D0B8}" dt="2020-06-19T01:32:19.310" v="904"/>
          <ac:inkMkLst>
            <pc:docMk/>
            <pc:sldMk cId="1752547090" sldId="391"/>
            <ac:inkMk id="119" creationId="{9411B9CB-7FD6-4467-B9D1-86202EDAB5C1}"/>
          </ac:inkMkLst>
        </pc:inkChg>
        <pc:inkChg chg="add mod">
          <ac:chgData name="呂仁園" userId="eef67f80-1e14-4c90-a22b-aad4575b3ef9" providerId="ADAL" clId="{FC75A137-0438-4E64-A2F8-CF022979D0B8}" dt="2020-06-19T01:32:57.029" v="932"/>
          <ac:inkMkLst>
            <pc:docMk/>
            <pc:sldMk cId="1752547090" sldId="391"/>
            <ac:inkMk id="121" creationId="{1AE9A25B-EE22-4B37-B948-E8FB75CB4C00}"/>
          </ac:inkMkLst>
        </pc:inkChg>
        <pc:inkChg chg="add mod">
          <ac:chgData name="呂仁園" userId="eef67f80-1e14-4c90-a22b-aad4575b3ef9" providerId="ADAL" clId="{FC75A137-0438-4E64-A2F8-CF022979D0B8}" dt="2020-06-19T01:32:57.029" v="932"/>
          <ac:inkMkLst>
            <pc:docMk/>
            <pc:sldMk cId="1752547090" sldId="391"/>
            <ac:inkMk id="122" creationId="{53CD5930-577B-4C09-81EE-D142B66FBE57}"/>
          </ac:inkMkLst>
        </pc:inkChg>
        <pc:inkChg chg="add mod">
          <ac:chgData name="呂仁園" userId="eef67f80-1e14-4c90-a22b-aad4575b3ef9" providerId="ADAL" clId="{FC75A137-0438-4E64-A2F8-CF022979D0B8}" dt="2020-06-19T01:32:57.029" v="932"/>
          <ac:inkMkLst>
            <pc:docMk/>
            <pc:sldMk cId="1752547090" sldId="391"/>
            <ac:inkMk id="123" creationId="{E1B100DE-07A2-4406-BEB8-FD5D539CA12F}"/>
          </ac:inkMkLst>
        </pc:inkChg>
        <pc:inkChg chg="add mod">
          <ac:chgData name="呂仁園" userId="eef67f80-1e14-4c90-a22b-aad4575b3ef9" providerId="ADAL" clId="{FC75A137-0438-4E64-A2F8-CF022979D0B8}" dt="2020-06-19T01:32:57.029" v="932"/>
          <ac:inkMkLst>
            <pc:docMk/>
            <pc:sldMk cId="1752547090" sldId="391"/>
            <ac:inkMk id="124" creationId="{5E561AD7-4493-41B3-A9D8-2C23CEF2DA3C}"/>
          </ac:inkMkLst>
        </pc:inkChg>
        <pc:inkChg chg="add mod">
          <ac:chgData name="呂仁園" userId="eef67f80-1e14-4c90-a22b-aad4575b3ef9" providerId="ADAL" clId="{FC75A137-0438-4E64-A2F8-CF022979D0B8}" dt="2020-06-19T01:32:57.029" v="932"/>
          <ac:inkMkLst>
            <pc:docMk/>
            <pc:sldMk cId="1752547090" sldId="391"/>
            <ac:inkMk id="125" creationId="{3C6A11CF-D0D6-4E80-852D-D43CF9F0AA5C}"/>
          </ac:inkMkLst>
        </pc:inkChg>
        <pc:inkChg chg="add mod">
          <ac:chgData name="呂仁園" userId="eef67f80-1e14-4c90-a22b-aad4575b3ef9" providerId="ADAL" clId="{FC75A137-0438-4E64-A2F8-CF022979D0B8}" dt="2020-06-19T01:32:57.029" v="932"/>
          <ac:inkMkLst>
            <pc:docMk/>
            <pc:sldMk cId="1752547090" sldId="391"/>
            <ac:inkMk id="126" creationId="{1C0DBDFB-02C4-490F-B75C-E6535AE939F2}"/>
          </ac:inkMkLst>
        </pc:inkChg>
        <pc:inkChg chg="add mod">
          <ac:chgData name="呂仁園" userId="eef67f80-1e14-4c90-a22b-aad4575b3ef9" providerId="ADAL" clId="{FC75A137-0438-4E64-A2F8-CF022979D0B8}" dt="2020-06-19T01:32:57.029" v="932"/>
          <ac:inkMkLst>
            <pc:docMk/>
            <pc:sldMk cId="1752547090" sldId="391"/>
            <ac:inkMk id="127" creationId="{BFB27227-ABC8-4879-9B8D-170FDC83E895}"/>
          </ac:inkMkLst>
        </pc:inkChg>
        <pc:inkChg chg="add mod">
          <ac:chgData name="呂仁園" userId="eef67f80-1e14-4c90-a22b-aad4575b3ef9" providerId="ADAL" clId="{FC75A137-0438-4E64-A2F8-CF022979D0B8}" dt="2020-06-19T01:32:57.029" v="932"/>
          <ac:inkMkLst>
            <pc:docMk/>
            <pc:sldMk cId="1752547090" sldId="391"/>
            <ac:inkMk id="128" creationId="{25B2BE9B-2AD0-4CE1-9C17-C6AC304F13D7}"/>
          </ac:inkMkLst>
        </pc:inkChg>
        <pc:inkChg chg="add mod">
          <ac:chgData name="呂仁園" userId="eef67f80-1e14-4c90-a22b-aad4575b3ef9" providerId="ADAL" clId="{FC75A137-0438-4E64-A2F8-CF022979D0B8}" dt="2020-06-19T01:32:57.029" v="932"/>
          <ac:inkMkLst>
            <pc:docMk/>
            <pc:sldMk cId="1752547090" sldId="391"/>
            <ac:inkMk id="129" creationId="{6732D42C-5444-4255-ABB8-AA17A1240523}"/>
          </ac:inkMkLst>
        </pc:inkChg>
        <pc:inkChg chg="add mod">
          <ac:chgData name="呂仁園" userId="eef67f80-1e14-4c90-a22b-aad4575b3ef9" providerId="ADAL" clId="{FC75A137-0438-4E64-A2F8-CF022979D0B8}" dt="2020-06-19T01:32:57.029" v="932"/>
          <ac:inkMkLst>
            <pc:docMk/>
            <pc:sldMk cId="1752547090" sldId="391"/>
            <ac:inkMk id="130" creationId="{3A6A35DA-BFCF-46BA-BC20-EF9124778034}"/>
          </ac:inkMkLst>
        </pc:inkChg>
        <pc:inkChg chg="add mod">
          <ac:chgData name="呂仁園" userId="eef67f80-1e14-4c90-a22b-aad4575b3ef9" providerId="ADAL" clId="{FC75A137-0438-4E64-A2F8-CF022979D0B8}" dt="2020-06-19T01:32:57.029" v="932"/>
          <ac:inkMkLst>
            <pc:docMk/>
            <pc:sldMk cId="1752547090" sldId="391"/>
            <ac:inkMk id="131" creationId="{50FA2500-C9C5-4D59-9FF9-7C8DD4C493F1}"/>
          </ac:inkMkLst>
        </pc:inkChg>
        <pc:inkChg chg="add mod">
          <ac:chgData name="呂仁園" userId="eef67f80-1e14-4c90-a22b-aad4575b3ef9" providerId="ADAL" clId="{FC75A137-0438-4E64-A2F8-CF022979D0B8}" dt="2020-06-19T01:32:57.029" v="932"/>
          <ac:inkMkLst>
            <pc:docMk/>
            <pc:sldMk cId="1752547090" sldId="391"/>
            <ac:inkMk id="132" creationId="{3D9B584F-0FEA-497D-A1DE-F8FAC83EAD25}"/>
          </ac:inkMkLst>
        </pc:inkChg>
        <pc:inkChg chg="add mod">
          <ac:chgData name="呂仁園" userId="eef67f80-1e14-4c90-a22b-aad4575b3ef9" providerId="ADAL" clId="{FC75A137-0438-4E64-A2F8-CF022979D0B8}" dt="2020-06-19T01:32:57.029" v="932"/>
          <ac:inkMkLst>
            <pc:docMk/>
            <pc:sldMk cId="1752547090" sldId="391"/>
            <ac:inkMk id="133" creationId="{2D0C0F93-6934-47A5-9516-93BD833E7CAC}"/>
          </ac:inkMkLst>
        </pc:inkChg>
        <pc:inkChg chg="add mod">
          <ac:chgData name="呂仁園" userId="eef67f80-1e14-4c90-a22b-aad4575b3ef9" providerId="ADAL" clId="{FC75A137-0438-4E64-A2F8-CF022979D0B8}" dt="2020-06-19T01:32:57.029" v="932"/>
          <ac:inkMkLst>
            <pc:docMk/>
            <pc:sldMk cId="1752547090" sldId="391"/>
            <ac:inkMk id="134" creationId="{326947F4-E886-462D-A921-F85F7BA1451E}"/>
          </ac:inkMkLst>
        </pc:inkChg>
        <pc:inkChg chg="add mod">
          <ac:chgData name="呂仁園" userId="eef67f80-1e14-4c90-a22b-aad4575b3ef9" providerId="ADAL" clId="{FC75A137-0438-4E64-A2F8-CF022979D0B8}" dt="2020-06-19T01:32:57.029" v="932"/>
          <ac:inkMkLst>
            <pc:docMk/>
            <pc:sldMk cId="1752547090" sldId="391"/>
            <ac:inkMk id="135" creationId="{5D73BC58-8CF5-408E-817E-A57AECFC3E49}"/>
          </ac:inkMkLst>
        </pc:inkChg>
        <pc:inkChg chg="add mod">
          <ac:chgData name="呂仁園" userId="eef67f80-1e14-4c90-a22b-aad4575b3ef9" providerId="ADAL" clId="{FC75A137-0438-4E64-A2F8-CF022979D0B8}" dt="2020-06-19T01:32:57.029" v="932"/>
          <ac:inkMkLst>
            <pc:docMk/>
            <pc:sldMk cId="1752547090" sldId="391"/>
            <ac:inkMk id="137" creationId="{C29550E1-8098-4BCB-AB38-A7799CF25567}"/>
          </ac:inkMkLst>
        </pc:inkChg>
        <pc:inkChg chg="add mod">
          <ac:chgData name="呂仁園" userId="eef67f80-1e14-4c90-a22b-aad4575b3ef9" providerId="ADAL" clId="{FC75A137-0438-4E64-A2F8-CF022979D0B8}" dt="2020-06-19T01:32:57.029" v="932"/>
          <ac:inkMkLst>
            <pc:docMk/>
            <pc:sldMk cId="1752547090" sldId="391"/>
            <ac:inkMk id="138" creationId="{4CDC77D2-8349-43F4-8E1F-2B79E35685FA}"/>
          </ac:inkMkLst>
        </pc:inkChg>
        <pc:inkChg chg="add mod">
          <ac:chgData name="呂仁園" userId="eef67f80-1e14-4c90-a22b-aad4575b3ef9" providerId="ADAL" clId="{FC75A137-0438-4E64-A2F8-CF022979D0B8}" dt="2020-06-19T01:32:57.029" v="932"/>
          <ac:inkMkLst>
            <pc:docMk/>
            <pc:sldMk cId="1752547090" sldId="391"/>
            <ac:inkMk id="139" creationId="{686F4A08-5199-4E83-A034-6B0BA124600A}"/>
          </ac:inkMkLst>
        </pc:inkChg>
        <pc:inkChg chg="add mod">
          <ac:chgData name="呂仁園" userId="eef67f80-1e14-4c90-a22b-aad4575b3ef9" providerId="ADAL" clId="{FC75A137-0438-4E64-A2F8-CF022979D0B8}" dt="2020-06-19T01:32:57.029" v="932"/>
          <ac:inkMkLst>
            <pc:docMk/>
            <pc:sldMk cId="1752547090" sldId="391"/>
            <ac:inkMk id="140" creationId="{7FC47B30-FAF4-45E0-ABC5-E2BFAA1B3E0A}"/>
          </ac:inkMkLst>
        </pc:inkChg>
        <pc:inkChg chg="add mod">
          <ac:chgData name="呂仁園" userId="eef67f80-1e14-4c90-a22b-aad4575b3ef9" providerId="ADAL" clId="{FC75A137-0438-4E64-A2F8-CF022979D0B8}" dt="2020-06-19T01:32:57.029" v="932"/>
          <ac:inkMkLst>
            <pc:docMk/>
            <pc:sldMk cId="1752547090" sldId="391"/>
            <ac:inkMk id="141" creationId="{B3844A5A-B403-4202-B61B-22931171E5CD}"/>
          </ac:inkMkLst>
        </pc:inkChg>
        <pc:inkChg chg="add mod">
          <ac:chgData name="呂仁園" userId="eef67f80-1e14-4c90-a22b-aad4575b3ef9" providerId="ADAL" clId="{FC75A137-0438-4E64-A2F8-CF022979D0B8}" dt="2020-06-19T01:32:57.029" v="932"/>
          <ac:inkMkLst>
            <pc:docMk/>
            <pc:sldMk cId="1752547090" sldId="391"/>
            <ac:inkMk id="142" creationId="{0BE54ED8-E184-4D17-A030-6B69A2C5FDAF}"/>
          </ac:inkMkLst>
        </pc:inkChg>
        <pc:inkChg chg="add mod">
          <ac:chgData name="呂仁園" userId="eef67f80-1e14-4c90-a22b-aad4575b3ef9" providerId="ADAL" clId="{FC75A137-0438-4E64-A2F8-CF022979D0B8}" dt="2020-06-19T01:32:57.029" v="932"/>
          <ac:inkMkLst>
            <pc:docMk/>
            <pc:sldMk cId="1752547090" sldId="391"/>
            <ac:inkMk id="143" creationId="{D083831D-4EF3-40D8-A709-05F2C6737B4D}"/>
          </ac:inkMkLst>
        </pc:inkChg>
        <pc:inkChg chg="add mod">
          <ac:chgData name="呂仁園" userId="eef67f80-1e14-4c90-a22b-aad4575b3ef9" providerId="ADAL" clId="{FC75A137-0438-4E64-A2F8-CF022979D0B8}" dt="2020-06-19T01:33:03.526" v="943"/>
          <ac:inkMkLst>
            <pc:docMk/>
            <pc:sldMk cId="1752547090" sldId="391"/>
            <ac:inkMk id="144" creationId="{EFE569A7-6CCC-4E3A-94B3-2984969855E7}"/>
          </ac:inkMkLst>
        </pc:inkChg>
        <pc:inkChg chg="add mod">
          <ac:chgData name="呂仁園" userId="eef67f80-1e14-4c90-a22b-aad4575b3ef9" providerId="ADAL" clId="{FC75A137-0438-4E64-A2F8-CF022979D0B8}" dt="2020-06-19T01:33:03.526" v="943"/>
          <ac:inkMkLst>
            <pc:docMk/>
            <pc:sldMk cId="1752547090" sldId="391"/>
            <ac:inkMk id="145" creationId="{C02C8D94-4E6C-49F1-BC3F-EF2B95FE0DB5}"/>
          </ac:inkMkLst>
        </pc:inkChg>
        <pc:inkChg chg="add mod">
          <ac:chgData name="呂仁園" userId="eef67f80-1e14-4c90-a22b-aad4575b3ef9" providerId="ADAL" clId="{FC75A137-0438-4E64-A2F8-CF022979D0B8}" dt="2020-06-19T01:33:03.526" v="943"/>
          <ac:inkMkLst>
            <pc:docMk/>
            <pc:sldMk cId="1752547090" sldId="391"/>
            <ac:inkMk id="146" creationId="{7DC7975A-2083-43B8-A4F3-6E3DF9B57672}"/>
          </ac:inkMkLst>
        </pc:inkChg>
        <pc:inkChg chg="add mod">
          <ac:chgData name="呂仁園" userId="eef67f80-1e14-4c90-a22b-aad4575b3ef9" providerId="ADAL" clId="{FC75A137-0438-4E64-A2F8-CF022979D0B8}" dt="2020-06-19T01:33:03.526" v="943"/>
          <ac:inkMkLst>
            <pc:docMk/>
            <pc:sldMk cId="1752547090" sldId="391"/>
            <ac:inkMk id="147" creationId="{7754CE06-3401-4FA4-AC3A-FCB1C5F24DF9}"/>
          </ac:inkMkLst>
        </pc:inkChg>
        <pc:inkChg chg="add mod">
          <ac:chgData name="呂仁園" userId="eef67f80-1e14-4c90-a22b-aad4575b3ef9" providerId="ADAL" clId="{FC75A137-0438-4E64-A2F8-CF022979D0B8}" dt="2020-06-19T01:33:03.526" v="943"/>
          <ac:inkMkLst>
            <pc:docMk/>
            <pc:sldMk cId="1752547090" sldId="391"/>
            <ac:inkMk id="151" creationId="{10845454-4909-46C4-B2F5-279B1D3F97DD}"/>
          </ac:inkMkLst>
        </pc:inkChg>
        <pc:inkChg chg="add mod">
          <ac:chgData name="呂仁園" userId="eef67f80-1e14-4c90-a22b-aad4575b3ef9" providerId="ADAL" clId="{FC75A137-0438-4E64-A2F8-CF022979D0B8}" dt="2020-06-19T01:33:03.526" v="943"/>
          <ac:inkMkLst>
            <pc:docMk/>
            <pc:sldMk cId="1752547090" sldId="391"/>
            <ac:inkMk id="152" creationId="{FD09DB38-3285-4DE6-A7B0-415965C44D64}"/>
          </ac:inkMkLst>
        </pc:inkChg>
        <pc:inkChg chg="add mod">
          <ac:chgData name="呂仁園" userId="eef67f80-1e14-4c90-a22b-aad4575b3ef9" providerId="ADAL" clId="{FC75A137-0438-4E64-A2F8-CF022979D0B8}" dt="2020-06-19T01:33:03.526" v="943"/>
          <ac:inkMkLst>
            <pc:docMk/>
            <pc:sldMk cId="1752547090" sldId="391"/>
            <ac:inkMk id="153" creationId="{A670DB5D-CCB5-451A-8042-937C67A328A9}"/>
          </ac:inkMkLst>
        </pc:inkChg>
        <pc:inkChg chg="add mod">
          <ac:chgData name="呂仁園" userId="eef67f80-1e14-4c90-a22b-aad4575b3ef9" providerId="ADAL" clId="{FC75A137-0438-4E64-A2F8-CF022979D0B8}" dt="2020-06-19T01:33:03.526" v="943"/>
          <ac:inkMkLst>
            <pc:docMk/>
            <pc:sldMk cId="1752547090" sldId="391"/>
            <ac:inkMk id="154" creationId="{6F6F98D3-84D4-4D28-91E1-BD50D21E8389}"/>
          </ac:inkMkLst>
        </pc:inkChg>
        <pc:inkChg chg="add mod">
          <ac:chgData name="呂仁園" userId="eef67f80-1e14-4c90-a22b-aad4575b3ef9" providerId="ADAL" clId="{FC75A137-0438-4E64-A2F8-CF022979D0B8}" dt="2020-06-19T01:33:03.526" v="943"/>
          <ac:inkMkLst>
            <pc:docMk/>
            <pc:sldMk cId="1752547090" sldId="391"/>
            <ac:inkMk id="155" creationId="{842E7093-E201-43DB-987C-3761D5948D31}"/>
          </ac:inkMkLst>
        </pc:inkChg>
        <pc:inkChg chg="add mod">
          <ac:chgData name="呂仁園" userId="eef67f80-1e14-4c90-a22b-aad4575b3ef9" providerId="ADAL" clId="{FC75A137-0438-4E64-A2F8-CF022979D0B8}" dt="2020-06-19T01:33:03.526" v="943"/>
          <ac:inkMkLst>
            <pc:docMk/>
            <pc:sldMk cId="1752547090" sldId="391"/>
            <ac:inkMk id="156" creationId="{71EA9348-8AA6-4229-B1A3-180C3311C775}"/>
          </ac:inkMkLst>
        </pc:inkChg>
        <pc:inkChg chg="add mod">
          <ac:chgData name="呂仁園" userId="eef67f80-1e14-4c90-a22b-aad4575b3ef9" providerId="ADAL" clId="{FC75A137-0438-4E64-A2F8-CF022979D0B8}" dt="2020-06-19T01:33:03.526" v="943"/>
          <ac:inkMkLst>
            <pc:docMk/>
            <pc:sldMk cId="1752547090" sldId="391"/>
            <ac:inkMk id="157" creationId="{E876C418-2967-4859-B7FF-3A4668560404}"/>
          </ac:inkMkLst>
        </pc:inkChg>
        <pc:inkChg chg="add mod">
          <ac:chgData name="呂仁園" userId="eef67f80-1e14-4c90-a22b-aad4575b3ef9" providerId="ADAL" clId="{FC75A137-0438-4E64-A2F8-CF022979D0B8}" dt="2020-06-19T01:33:03.526" v="943"/>
          <ac:inkMkLst>
            <pc:docMk/>
            <pc:sldMk cId="1752547090" sldId="391"/>
            <ac:inkMk id="158" creationId="{D6CFBCCC-C4D6-40C1-AA22-6DB6D21E809C}"/>
          </ac:inkMkLst>
        </pc:inkChg>
        <pc:inkChg chg="add mod">
          <ac:chgData name="呂仁園" userId="eef67f80-1e14-4c90-a22b-aad4575b3ef9" providerId="ADAL" clId="{FC75A137-0438-4E64-A2F8-CF022979D0B8}" dt="2020-06-19T01:33:03.526" v="943"/>
          <ac:inkMkLst>
            <pc:docMk/>
            <pc:sldMk cId="1752547090" sldId="391"/>
            <ac:inkMk id="160" creationId="{11D34170-9359-4144-93ED-C29F19C1E59A}"/>
          </ac:inkMkLst>
        </pc:inkChg>
        <pc:inkChg chg="add mod">
          <ac:chgData name="呂仁園" userId="eef67f80-1e14-4c90-a22b-aad4575b3ef9" providerId="ADAL" clId="{FC75A137-0438-4E64-A2F8-CF022979D0B8}" dt="2020-06-19T01:33:20.334" v="958"/>
          <ac:inkMkLst>
            <pc:docMk/>
            <pc:sldMk cId="1752547090" sldId="391"/>
            <ac:inkMk id="162" creationId="{D67E767D-F26A-4568-91A2-1AEC9A486E60}"/>
          </ac:inkMkLst>
        </pc:inkChg>
        <pc:inkChg chg="add mod">
          <ac:chgData name="呂仁園" userId="eef67f80-1e14-4c90-a22b-aad4575b3ef9" providerId="ADAL" clId="{FC75A137-0438-4E64-A2F8-CF022979D0B8}" dt="2020-06-19T01:33:20.334" v="958"/>
          <ac:inkMkLst>
            <pc:docMk/>
            <pc:sldMk cId="1752547090" sldId="391"/>
            <ac:inkMk id="163" creationId="{F8248834-6818-4AEC-88FC-5AB10F01D346}"/>
          </ac:inkMkLst>
        </pc:inkChg>
        <pc:inkChg chg="add mod">
          <ac:chgData name="呂仁園" userId="eef67f80-1e14-4c90-a22b-aad4575b3ef9" providerId="ADAL" clId="{FC75A137-0438-4E64-A2F8-CF022979D0B8}" dt="2020-06-19T01:33:20.334" v="958"/>
          <ac:inkMkLst>
            <pc:docMk/>
            <pc:sldMk cId="1752547090" sldId="391"/>
            <ac:inkMk id="164" creationId="{A6777E06-4CC3-4240-A36C-A9278DE444A7}"/>
          </ac:inkMkLst>
        </pc:inkChg>
        <pc:inkChg chg="add mod">
          <ac:chgData name="呂仁園" userId="eef67f80-1e14-4c90-a22b-aad4575b3ef9" providerId="ADAL" clId="{FC75A137-0438-4E64-A2F8-CF022979D0B8}" dt="2020-06-19T01:33:20.334" v="958"/>
          <ac:inkMkLst>
            <pc:docMk/>
            <pc:sldMk cId="1752547090" sldId="391"/>
            <ac:inkMk id="165" creationId="{778673DB-8CCA-4FE2-B502-CB5C269D92B8}"/>
          </ac:inkMkLst>
        </pc:inkChg>
        <pc:inkChg chg="add mod">
          <ac:chgData name="呂仁園" userId="eef67f80-1e14-4c90-a22b-aad4575b3ef9" providerId="ADAL" clId="{FC75A137-0438-4E64-A2F8-CF022979D0B8}" dt="2020-06-19T01:33:20.334" v="958"/>
          <ac:inkMkLst>
            <pc:docMk/>
            <pc:sldMk cId="1752547090" sldId="391"/>
            <ac:inkMk id="167" creationId="{4939321D-5F99-40F2-B39D-984E4CFED453}"/>
          </ac:inkMkLst>
        </pc:inkChg>
        <pc:inkChg chg="add mod">
          <ac:chgData name="呂仁園" userId="eef67f80-1e14-4c90-a22b-aad4575b3ef9" providerId="ADAL" clId="{FC75A137-0438-4E64-A2F8-CF022979D0B8}" dt="2020-06-19T01:33:20.334" v="958"/>
          <ac:inkMkLst>
            <pc:docMk/>
            <pc:sldMk cId="1752547090" sldId="391"/>
            <ac:inkMk id="168" creationId="{178EE358-D0AB-4BD1-900E-D1A079A1744A}"/>
          </ac:inkMkLst>
        </pc:inkChg>
        <pc:inkChg chg="add mod">
          <ac:chgData name="呂仁園" userId="eef67f80-1e14-4c90-a22b-aad4575b3ef9" providerId="ADAL" clId="{FC75A137-0438-4E64-A2F8-CF022979D0B8}" dt="2020-06-19T01:33:20.334" v="958"/>
          <ac:inkMkLst>
            <pc:docMk/>
            <pc:sldMk cId="1752547090" sldId="391"/>
            <ac:inkMk id="169" creationId="{EDD06D64-D383-4689-AA23-1938EB72D8B4}"/>
          </ac:inkMkLst>
        </pc:inkChg>
        <pc:inkChg chg="add mod">
          <ac:chgData name="呂仁園" userId="eef67f80-1e14-4c90-a22b-aad4575b3ef9" providerId="ADAL" clId="{FC75A137-0438-4E64-A2F8-CF022979D0B8}" dt="2020-06-19T01:33:44.783" v="1011"/>
          <ac:inkMkLst>
            <pc:docMk/>
            <pc:sldMk cId="1752547090" sldId="391"/>
            <ac:inkMk id="170" creationId="{6746EA43-A13B-428D-900E-37CB4411FFCD}"/>
          </ac:inkMkLst>
        </pc:inkChg>
        <pc:inkChg chg="add mod">
          <ac:chgData name="呂仁園" userId="eef67f80-1e14-4c90-a22b-aad4575b3ef9" providerId="ADAL" clId="{FC75A137-0438-4E64-A2F8-CF022979D0B8}" dt="2020-06-19T01:33:44.783" v="1011"/>
          <ac:inkMkLst>
            <pc:docMk/>
            <pc:sldMk cId="1752547090" sldId="391"/>
            <ac:inkMk id="171" creationId="{44842ADF-50A4-4200-93D9-0BA261F4FD9D}"/>
          </ac:inkMkLst>
        </pc:inkChg>
        <pc:inkChg chg="add mod">
          <ac:chgData name="呂仁園" userId="eef67f80-1e14-4c90-a22b-aad4575b3ef9" providerId="ADAL" clId="{FC75A137-0438-4E64-A2F8-CF022979D0B8}" dt="2020-06-19T01:33:44.783" v="1011"/>
          <ac:inkMkLst>
            <pc:docMk/>
            <pc:sldMk cId="1752547090" sldId="391"/>
            <ac:inkMk id="172" creationId="{1D67D861-0761-4657-99FE-ED650B01465B}"/>
          </ac:inkMkLst>
        </pc:inkChg>
        <pc:inkChg chg="add mod">
          <ac:chgData name="呂仁園" userId="eef67f80-1e14-4c90-a22b-aad4575b3ef9" providerId="ADAL" clId="{FC75A137-0438-4E64-A2F8-CF022979D0B8}" dt="2020-06-19T01:33:44.783" v="1011"/>
          <ac:inkMkLst>
            <pc:docMk/>
            <pc:sldMk cId="1752547090" sldId="391"/>
            <ac:inkMk id="173" creationId="{CC6500F4-35D4-4B15-B9C6-24FA13E733D1}"/>
          </ac:inkMkLst>
        </pc:inkChg>
        <pc:inkChg chg="add mod">
          <ac:chgData name="呂仁園" userId="eef67f80-1e14-4c90-a22b-aad4575b3ef9" providerId="ADAL" clId="{FC75A137-0438-4E64-A2F8-CF022979D0B8}" dt="2020-06-19T01:33:44.783" v="1011"/>
          <ac:inkMkLst>
            <pc:docMk/>
            <pc:sldMk cId="1752547090" sldId="391"/>
            <ac:inkMk id="174" creationId="{1B93EB38-DE43-43F2-8806-A6198A766291}"/>
          </ac:inkMkLst>
        </pc:inkChg>
        <pc:inkChg chg="add mod">
          <ac:chgData name="呂仁園" userId="eef67f80-1e14-4c90-a22b-aad4575b3ef9" providerId="ADAL" clId="{FC75A137-0438-4E64-A2F8-CF022979D0B8}" dt="2020-06-19T01:33:44.783" v="1011"/>
          <ac:inkMkLst>
            <pc:docMk/>
            <pc:sldMk cId="1752547090" sldId="391"/>
            <ac:inkMk id="175" creationId="{8A60C94E-2D43-4430-9664-D6E510387D0B}"/>
          </ac:inkMkLst>
        </pc:inkChg>
        <pc:inkChg chg="add mod">
          <ac:chgData name="呂仁園" userId="eef67f80-1e14-4c90-a22b-aad4575b3ef9" providerId="ADAL" clId="{FC75A137-0438-4E64-A2F8-CF022979D0B8}" dt="2020-06-19T01:33:44.783" v="1011"/>
          <ac:inkMkLst>
            <pc:docMk/>
            <pc:sldMk cId="1752547090" sldId="391"/>
            <ac:inkMk id="178" creationId="{DE4CCC18-A975-41E2-A029-C81F36874037}"/>
          </ac:inkMkLst>
        </pc:inkChg>
        <pc:inkChg chg="add mod">
          <ac:chgData name="呂仁園" userId="eef67f80-1e14-4c90-a22b-aad4575b3ef9" providerId="ADAL" clId="{FC75A137-0438-4E64-A2F8-CF022979D0B8}" dt="2020-06-19T01:33:44.783" v="1011"/>
          <ac:inkMkLst>
            <pc:docMk/>
            <pc:sldMk cId="1752547090" sldId="391"/>
            <ac:inkMk id="179" creationId="{79D26AAE-C8D7-4748-984F-8F96DBACC997}"/>
          </ac:inkMkLst>
        </pc:inkChg>
        <pc:inkChg chg="add mod">
          <ac:chgData name="呂仁園" userId="eef67f80-1e14-4c90-a22b-aad4575b3ef9" providerId="ADAL" clId="{FC75A137-0438-4E64-A2F8-CF022979D0B8}" dt="2020-06-19T01:33:44.783" v="1011"/>
          <ac:inkMkLst>
            <pc:docMk/>
            <pc:sldMk cId="1752547090" sldId="391"/>
            <ac:inkMk id="180" creationId="{8BA897F7-A854-4B00-9EEB-1509A0D6B904}"/>
          </ac:inkMkLst>
        </pc:inkChg>
        <pc:inkChg chg="add mod">
          <ac:chgData name="呂仁園" userId="eef67f80-1e14-4c90-a22b-aad4575b3ef9" providerId="ADAL" clId="{FC75A137-0438-4E64-A2F8-CF022979D0B8}" dt="2020-06-19T01:33:44.783" v="1011"/>
          <ac:inkMkLst>
            <pc:docMk/>
            <pc:sldMk cId="1752547090" sldId="391"/>
            <ac:inkMk id="181" creationId="{19E75A0C-56AA-404F-A085-0C2D631D5696}"/>
          </ac:inkMkLst>
        </pc:inkChg>
        <pc:inkChg chg="add mod">
          <ac:chgData name="呂仁園" userId="eef67f80-1e14-4c90-a22b-aad4575b3ef9" providerId="ADAL" clId="{FC75A137-0438-4E64-A2F8-CF022979D0B8}" dt="2020-06-19T01:33:44.783" v="1011"/>
          <ac:inkMkLst>
            <pc:docMk/>
            <pc:sldMk cId="1752547090" sldId="391"/>
            <ac:inkMk id="182" creationId="{94EC145B-C5C4-4640-9F56-F966EF36011E}"/>
          </ac:inkMkLst>
        </pc:inkChg>
        <pc:inkChg chg="add mod">
          <ac:chgData name="呂仁園" userId="eef67f80-1e14-4c90-a22b-aad4575b3ef9" providerId="ADAL" clId="{FC75A137-0438-4E64-A2F8-CF022979D0B8}" dt="2020-06-19T01:33:44.783" v="1011"/>
          <ac:inkMkLst>
            <pc:docMk/>
            <pc:sldMk cId="1752547090" sldId="391"/>
            <ac:inkMk id="183" creationId="{2C09ECC8-DC72-4368-B256-F0111B7CFCA2}"/>
          </ac:inkMkLst>
        </pc:inkChg>
        <pc:inkChg chg="add mod">
          <ac:chgData name="呂仁園" userId="eef67f80-1e14-4c90-a22b-aad4575b3ef9" providerId="ADAL" clId="{FC75A137-0438-4E64-A2F8-CF022979D0B8}" dt="2020-06-19T01:33:44.783" v="1011"/>
          <ac:inkMkLst>
            <pc:docMk/>
            <pc:sldMk cId="1752547090" sldId="391"/>
            <ac:inkMk id="184" creationId="{4B354E05-62D3-4955-97B6-CA10A2F1669C}"/>
          </ac:inkMkLst>
        </pc:inkChg>
        <pc:inkChg chg="add mod">
          <ac:chgData name="呂仁園" userId="eef67f80-1e14-4c90-a22b-aad4575b3ef9" providerId="ADAL" clId="{FC75A137-0438-4E64-A2F8-CF022979D0B8}" dt="2020-06-19T01:33:44.783" v="1011"/>
          <ac:inkMkLst>
            <pc:docMk/>
            <pc:sldMk cId="1752547090" sldId="391"/>
            <ac:inkMk id="185" creationId="{5A16C929-8DBD-4AA1-B7E3-4F34A456213A}"/>
          </ac:inkMkLst>
        </pc:inkChg>
        <pc:inkChg chg="add mod">
          <ac:chgData name="呂仁園" userId="eef67f80-1e14-4c90-a22b-aad4575b3ef9" providerId="ADAL" clId="{FC75A137-0438-4E64-A2F8-CF022979D0B8}" dt="2020-06-19T01:33:44.783" v="1011"/>
          <ac:inkMkLst>
            <pc:docMk/>
            <pc:sldMk cId="1752547090" sldId="391"/>
            <ac:inkMk id="186" creationId="{91F7AA30-3230-4331-8214-4B98893A30B8}"/>
          </ac:inkMkLst>
        </pc:inkChg>
        <pc:inkChg chg="add mod">
          <ac:chgData name="呂仁園" userId="eef67f80-1e14-4c90-a22b-aad4575b3ef9" providerId="ADAL" clId="{FC75A137-0438-4E64-A2F8-CF022979D0B8}" dt="2020-06-19T01:33:44.783" v="1011"/>
          <ac:inkMkLst>
            <pc:docMk/>
            <pc:sldMk cId="1752547090" sldId="391"/>
            <ac:inkMk id="187" creationId="{E0F428A0-4D8E-47C9-910E-03E069EEB60C}"/>
          </ac:inkMkLst>
        </pc:inkChg>
        <pc:inkChg chg="add mod">
          <ac:chgData name="呂仁園" userId="eef67f80-1e14-4c90-a22b-aad4575b3ef9" providerId="ADAL" clId="{FC75A137-0438-4E64-A2F8-CF022979D0B8}" dt="2020-06-19T01:33:44.783" v="1011"/>
          <ac:inkMkLst>
            <pc:docMk/>
            <pc:sldMk cId="1752547090" sldId="391"/>
            <ac:inkMk id="188" creationId="{2BC95F19-009E-4D88-8D21-21573729C411}"/>
          </ac:inkMkLst>
        </pc:inkChg>
        <pc:inkChg chg="add mod">
          <ac:chgData name="呂仁園" userId="eef67f80-1e14-4c90-a22b-aad4575b3ef9" providerId="ADAL" clId="{FC75A137-0438-4E64-A2F8-CF022979D0B8}" dt="2020-06-19T01:33:44.783" v="1011"/>
          <ac:inkMkLst>
            <pc:docMk/>
            <pc:sldMk cId="1752547090" sldId="391"/>
            <ac:inkMk id="189" creationId="{1C8A6101-33F0-4295-A294-27145D1DECE6}"/>
          </ac:inkMkLst>
        </pc:inkChg>
        <pc:inkChg chg="add mod">
          <ac:chgData name="呂仁園" userId="eef67f80-1e14-4c90-a22b-aad4575b3ef9" providerId="ADAL" clId="{FC75A137-0438-4E64-A2F8-CF022979D0B8}" dt="2020-06-19T01:33:44.783" v="1011"/>
          <ac:inkMkLst>
            <pc:docMk/>
            <pc:sldMk cId="1752547090" sldId="391"/>
            <ac:inkMk id="190" creationId="{D41C8D00-1BCD-4926-A28E-916DD8E2B997}"/>
          </ac:inkMkLst>
        </pc:inkChg>
        <pc:inkChg chg="add mod">
          <ac:chgData name="呂仁園" userId="eef67f80-1e14-4c90-a22b-aad4575b3ef9" providerId="ADAL" clId="{FC75A137-0438-4E64-A2F8-CF022979D0B8}" dt="2020-06-19T01:33:44.783" v="1011"/>
          <ac:inkMkLst>
            <pc:docMk/>
            <pc:sldMk cId="1752547090" sldId="391"/>
            <ac:inkMk id="195" creationId="{3B095C8E-EFC4-4E15-8D43-A21F43F4DA5C}"/>
          </ac:inkMkLst>
        </pc:inkChg>
        <pc:inkChg chg="add mod">
          <ac:chgData name="呂仁園" userId="eef67f80-1e14-4c90-a22b-aad4575b3ef9" providerId="ADAL" clId="{FC75A137-0438-4E64-A2F8-CF022979D0B8}" dt="2020-06-19T01:33:44.783" v="1011"/>
          <ac:inkMkLst>
            <pc:docMk/>
            <pc:sldMk cId="1752547090" sldId="391"/>
            <ac:inkMk id="196" creationId="{9E5D2E3F-A495-4715-80D2-196FFA8C4E8C}"/>
          </ac:inkMkLst>
        </pc:inkChg>
        <pc:inkChg chg="add mod">
          <ac:chgData name="呂仁園" userId="eef67f80-1e14-4c90-a22b-aad4575b3ef9" providerId="ADAL" clId="{FC75A137-0438-4E64-A2F8-CF022979D0B8}" dt="2020-06-19T01:33:44.783" v="1011"/>
          <ac:inkMkLst>
            <pc:docMk/>
            <pc:sldMk cId="1752547090" sldId="391"/>
            <ac:inkMk id="197" creationId="{5E708EE4-E35F-45BC-BEB1-3B2161F7D682}"/>
          </ac:inkMkLst>
        </pc:inkChg>
        <pc:inkChg chg="add mod">
          <ac:chgData name="呂仁園" userId="eef67f80-1e14-4c90-a22b-aad4575b3ef9" providerId="ADAL" clId="{FC75A137-0438-4E64-A2F8-CF022979D0B8}" dt="2020-06-19T01:33:44.783" v="1011"/>
          <ac:inkMkLst>
            <pc:docMk/>
            <pc:sldMk cId="1752547090" sldId="391"/>
            <ac:inkMk id="198" creationId="{8512FB93-5B05-46C3-A8B6-61F5ED72F3A0}"/>
          </ac:inkMkLst>
        </pc:inkChg>
        <pc:inkChg chg="add mod">
          <ac:chgData name="呂仁園" userId="eef67f80-1e14-4c90-a22b-aad4575b3ef9" providerId="ADAL" clId="{FC75A137-0438-4E64-A2F8-CF022979D0B8}" dt="2020-06-19T01:33:44.783" v="1011"/>
          <ac:inkMkLst>
            <pc:docMk/>
            <pc:sldMk cId="1752547090" sldId="391"/>
            <ac:inkMk id="199" creationId="{54F75D3F-5630-400B-9B7C-6C702F43C701}"/>
          </ac:inkMkLst>
        </pc:inkChg>
        <pc:inkChg chg="add mod">
          <ac:chgData name="呂仁園" userId="eef67f80-1e14-4c90-a22b-aad4575b3ef9" providerId="ADAL" clId="{FC75A137-0438-4E64-A2F8-CF022979D0B8}" dt="2020-06-19T01:33:44.783" v="1011"/>
          <ac:inkMkLst>
            <pc:docMk/>
            <pc:sldMk cId="1752547090" sldId="391"/>
            <ac:inkMk id="200" creationId="{BA89EB90-D5A0-4843-AEDF-46A81E25264E}"/>
          </ac:inkMkLst>
        </pc:inkChg>
        <pc:inkChg chg="add mod">
          <ac:chgData name="呂仁園" userId="eef67f80-1e14-4c90-a22b-aad4575b3ef9" providerId="ADAL" clId="{FC75A137-0438-4E64-A2F8-CF022979D0B8}" dt="2020-06-19T01:33:44.783" v="1011"/>
          <ac:inkMkLst>
            <pc:docMk/>
            <pc:sldMk cId="1752547090" sldId="391"/>
            <ac:inkMk id="202" creationId="{185C5ECE-673F-4715-98AB-D7B8ED7C8B61}"/>
          </ac:inkMkLst>
        </pc:inkChg>
        <pc:inkChg chg="add mod">
          <ac:chgData name="呂仁園" userId="eef67f80-1e14-4c90-a22b-aad4575b3ef9" providerId="ADAL" clId="{FC75A137-0438-4E64-A2F8-CF022979D0B8}" dt="2020-06-19T01:33:44.783" v="1011"/>
          <ac:inkMkLst>
            <pc:docMk/>
            <pc:sldMk cId="1752547090" sldId="391"/>
            <ac:inkMk id="203" creationId="{526DC6B5-C32F-4111-B380-151F5EE53F50}"/>
          </ac:inkMkLst>
        </pc:inkChg>
        <pc:inkChg chg="add mod">
          <ac:chgData name="呂仁園" userId="eef67f80-1e14-4c90-a22b-aad4575b3ef9" providerId="ADAL" clId="{FC75A137-0438-4E64-A2F8-CF022979D0B8}" dt="2020-06-19T01:33:44.783" v="1011"/>
          <ac:inkMkLst>
            <pc:docMk/>
            <pc:sldMk cId="1752547090" sldId="391"/>
            <ac:inkMk id="204" creationId="{D2CDFB65-C88E-4026-9043-9CDF80D305DF}"/>
          </ac:inkMkLst>
        </pc:inkChg>
        <pc:inkChg chg="add mod">
          <ac:chgData name="呂仁園" userId="eef67f80-1e14-4c90-a22b-aad4575b3ef9" providerId="ADAL" clId="{FC75A137-0438-4E64-A2F8-CF022979D0B8}" dt="2020-06-19T01:33:44.783" v="1011"/>
          <ac:inkMkLst>
            <pc:docMk/>
            <pc:sldMk cId="1752547090" sldId="391"/>
            <ac:inkMk id="205" creationId="{59494797-1A62-430F-8A9A-05523A8A26D4}"/>
          </ac:inkMkLst>
        </pc:inkChg>
        <pc:inkChg chg="add mod">
          <ac:chgData name="呂仁園" userId="eef67f80-1e14-4c90-a22b-aad4575b3ef9" providerId="ADAL" clId="{FC75A137-0438-4E64-A2F8-CF022979D0B8}" dt="2020-06-19T01:33:44.783" v="1011"/>
          <ac:inkMkLst>
            <pc:docMk/>
            <pc:sldMk cId="1752547090" sldId="391"/>
            <ac:inkMk id="206" creationId="{F88E1FB7-E9E3-4F88-9ED0-2B3B772596AB}"/>
          </ac:inkMkLst>
        </pc:inkChg>
        <pc:inkChg chg="add mod">
          <ac:chgData name="呂仁園" userId="eef67f80-1e14-4c90-a22b-aad4575b3ef9" providerId="ADAL" clId="{FC75A137-0438-4E64-A2F8-CF022979D0B8}" dt="2020-06-19T01:33:44.783" v="1011"/>
          <ac:inkMkLst>
            <pc:docMk/>
            <pc:sldMk cId="1752547090" sldId="391"/>
            <ac:inkMk id="207" creationId="{B9F05C97-2745-4651-875D-94D14B80EA76}"/>
          </ac:inkMkLst>
        </pc:inkChg>
        <pc:inkChg chg="add mod">
          <ac:chgData name="呂仁園" userId="eef67f80-1e14-4c90-a22b-aad4575b3ef9" providerId="ADAL" clId="{FC75A137-0438-4E64-A2F8-CF022979D0B8}" dt="2020-06-19T01:33:44.783" v="1011"/>
          <ac:inkMkLst>
            <pc:docMk/>
            <pc:sldMk cId="1752547090" sldId="391"/>
            <ac:inkMk id="208" creationId="{A37BB05D-91ED-4E86-87B6-33C22F60B6D1}"/>
          </ac:inkMkLst>
        </pc:inkChg>
        <pc:inkChg chg="add mod">
          <ac:chgData name="呂仁園" userId="eef67f80-1e14-4c90-a22b-aad4575b3ef9" providerId="ADAL" clId="{FC75A137-0438-4E64-A2F8-CF022979D0B8}" dt="2020-06-19T01:33:44.783" v="1011"/>
          <ac:inkMkLst>
            <pc:docMk/>
            <pc:sldMk cId="1752547090" sldId="391"/>
            <ac:inkMk id="210" creationId="{0DAF6120-980E-4938-900E-8E4405F7C40E}"/>
          </ac:inkMkLst>
        </pc:inkChg>
        <pc:inkChg chg="add mod">
          <ac:chgData name="呂仁園" userId="eef67f80-1e14-4c90-a22b-aad4575b3ef9" providerId="ADAL" clId="{FC75A137-0438-4E64-A2F8-CF022979D0B8}" dt="2020-06-19T01:33:44.783" v="1011"/>
          <ac:inkMkLst>
            <pc:docMk/>
            <pc:sldMk cId="1752547090" sldId="391"/>
            <ac:inkMk id="211" creationId="{5BC98230-1719-403F-A5F6-30D486336E22}"/>
          </ac:inkMkLst>
        </pc:inkChg>
        <pc:inkChg chg="add mod">
          <ac:chgData name="呂仁園" userId="eef67f80-1e14-4c90-a22b-aad4575b3ef9" providerId="ADAL" clId="{FC75A137-0438-4E64-A2F8-CF022979D0B8}" dt="2020-06-19T01:33:44.783" v="1011"/>
          <ac:inkMkLst>
            <pc:docMk/>
            <pc:sldMk cId="1752547090" sldId="391"/>
            <ac:inkMk id="212" creationId="{2CC96DD7-6A39-4B61-B253-8272948007C3}"/>
          </ac:inkMkLst>
        </pc:inkChg>
        <pc:inkChg chg="add mod">
          <ac:chgData name="呂仁園" userId="eef67f80-1e14-4c90-a22b-aad4575b3ef9" providerId="ADAL" clId="{FC75A137-0438-4E64-A2F8-CF022979D0B8}" dt="2020-06-19T01:33:44.783" v="1011"/>
          <ac:inkMkLst>
            <pc:docMk/>
            <pc:sldMk cId="1752547090" sldId="391"/>
            <ac:inkMk id="213" creationId="{B0BA7B35-044B-4FD2-8373-D283F0070559}"/>
          </ac:inkMkLst>
        </pc:inkChg>
        <pc:inkChg chg="add mod">
          <ac:chgData name="呂仁園" userId="eef67f80-1e14-4c90-a22b-aad4575b3ef9" providerId="ADAL" clId="{FC75A137-0438-4E64-A2F8-CF022979D0B8}" dt="2020-06-19T01:33:44.783" v="1011"/>
          <ac:inkMkLst>
            <pc:docMk/>
            <pc:sldMk cId="1752547090" sldId="391"/>
            <ac:inkMk id="214" creationId="{A9B1AC34-ED43-4265-94D0-19CDC958119F}"/>
          </ac:inkMkLst>
        </pc:inkChg>
        <pc:inkChg chg="add mod">
          <ac:chgData name="呂仁園" userId="eef67f80-1e14-4c90-a22b-aad4575b3ef9" providerId="ADAL" clId="{FC75A137-0438-4E64-A2F8-CF022979D0B8}" dt="2020-06-19T01:33:44.783" v="1011"/>
          <ac:inkMkLst>
            <pc:docMk/>
            <pc:sldMk cId="1752547090" sldId="391"/>
            <ac:inkMk id="215" creationId="{0F4B8595-4087-43B5-AFA0-1A4B0CE438B3}"/>
          </ac:inkMkLst>
        </pc:inkChg>
        <pc:inkChg chg="add mod">
          <ac:chgData name="呂仁園" userId="eef67f80-1e14-4c90-a22b-aad4575b3ef9" providerId="ADAL" clId="{FC75A137-0438-4E64-A2F8-CF022979D0B8}" dt="2020-06-19T01:33:44.783" v="1011"/>
          <ac:inkMkLst>
            <pc:docMk/>
            <pc:sldMk cId="1752547090" sldId="391"/>
            <ac:inkMk id="216" creationId="{687766E6-9EE5-4D27-8B94-9AF67AF8C65B}"/>
          </ac:inkMkLst>
        </pc:inkChg>
        <pc:inkChg chg="add mod">
          <ac:chgData name="呂仁園" userId="eef67f80-1e14-4c90-a22b-aad4575b3ef9" providerId="ADAL" clId="{FC75A137-0438-4E64-A2F8-CF022979D0B8}" dt="2020-06-19T01:33:44.783" v="1011"/>
          <ac:inkMkLst>
            <pc:docMk/>
            <pc:sldMk cId="1752547090" sldId="391"/>
            <ac:inkMk id="217" creationId="{5DA36A10-AB43-4883-BB01-F60A528F66CF}"/>
          </ac:inkMkLst>
        </pc:inkChg>
        <pc:inkChg chg="add mod">
          <ac:chgData name="呂仁園" userId="eef67f80-1e14-4c90-a22b-aad4575b3ef9" providerId="ADAL" clId="{FC75A137-0438-4E64-A2F8-CF022979D0B8}" dt="2020-06-19T01:33:44.783" v="1011"/>
          <ac:inkMkLst>
            <pc:docMk/>
            <pc:sldMk cId="1752547090" sldId="391"/>
            <ac:inkMk id="218" creationId="{37733816-BBA5-440F-BA5A-1ADDCD23076C}"/>
          </ac:inkMkLst>
        </pc:inkChg>
        <pc:inkChg chg="add mod">
          <ac:chgData name="呂仁園" userId="eef67f80-1e14-4c90-a22b-aad4575b3ef9" providerId="ADAL" clId="{FC75A137-0438-4E64-A2F8-CF022979D0B8}" dt="2020-06-19T01:33:44.783" v="1011"/>
          <ac:inkMkLst>
            <pc:docMk/>
            <pc:sldMk cId="1752547090" sldId="391"/>
            <ac:inkMk id="219" creationId="{086007C7-09C4-4B71-8E3D-A7F8566D3360}"/>
          </ac:inkMkLst>
        </pc:inkChg>
        <pc:inkChg chg="add mod">
          <ac:chgData name="呂仁園" userId="eef67f80-1e14-4c90-a22b-aad4575b3ef9" providerId="ADAL" clId="{FC75A137-0438-4E64-A2F8-CF022979D0B8}" dt="2020-06-19T01:33:44.783" v="1011"/>
          <ac:inkMkLst>
            <pc:docMk/>
            <pc:sldMk cId="1752547090" sldId="391"/>
            <ac:inkMk id="220" creationId="{65D4F8D4-ED56-4F55-B656-D133929E91BE}"/>
          </ac:inkMkLst>
        </pc:inkChg>
        <pc:inkChg chg="add mod">
          <ac:chgData name="呂仁園" userId="eef67f80-1e14-4c90-a22b-aad4575b3ef9" providerId="ADAL" clId="{FC75A137-0438-4E64-A2F8-CF022979D0B8}" dt="2020-06-19T01:33:44.783" v="1011"/>
          <ac:inkMkLst>
            <pc:docMk/>
            <pc:sldMk cId="1752547090" sldId="391"/>
            <ac:inkMk id="221" creationId="{D2F426DC-4B77-4C01-B81E-DC6B84B3F0BF}"/>
          </ac:inkMkLst>
        </pc:inkChg>
        <pc:inkChg chg="add mod">
          <ac:chgData name="呂仁園" userId="eef67f80-1e14-4c90-a22b-aad4575b3ef9" providerId="ADAL" clId="{FC75A137-0438-4E64-A2F8-CF022979D0B8}" dt="2020-06-19T01:33:44.783" v="1011"/>
          <ac:inkMkLst>
            <pc:docMk/>
            <pc:sldMk cId="1752547090" sldId="391"/>
            <ac:inkMk id="223" creationId="{AC3CC171-A30B-496F-91F7-E4DEB32C1ED1}"/>
          </ac:inkMkLst>
        </pc:inkChg>
        <pc:inkChg chg="add mod">
          <ac:chgData name="呂仁園" userId="eef67f80-1e14-4c90-a22b-aad4575b3ef9" providerId="ADAL" clId="{FC75A137-0438-4E64-A2F8-CF022979D0B8}" dt="2020-06-19T01:33:44.783" v="1011"/>
          <ac:inkMkLst>
            <pc:docMk/>
            <pc:sldMk cId="1752547090" sldId="391"/>
            <ac:inkMk id="224" creationId="{2B73A822-B258-4990-8C4F-6F6D5476107E}"/>
          </ac:inkMkLst>
        </pc:inkChg>
        <pc:inkChg chg="add mod">
          <ac:chgData name="呂仁園" userId="eef67f80-1e14-4c90-a22b-aad4575b3ef9" providerId="ADAL" clId="{FC75A137-0438-4E64-A2F8-CF022979D0B8}" dt="2020-06-19T01:33:44.783" v="1011"/>
          <ac:inkMkLst>
            <pc:docMk/>
            <pc:sldMk cId="1752547090" sldId="391"/>
            <ac:inkMk id="225" creationId="{2265CC58-AF65-43FF-BB57-903D5DE7705F}"/>
          </ac:inkMkLst>
        </pc:inkChg>
        <pc:inkChg chg="add mod">
          <ac:chgData name="呂仁園" userId="eef67f80-1e14-4c90-a22b-aad4575b3ef9" providerId="ADAL" clId="{FC75A137-0438-4E64-A2F8-CF022979D0B8}" dt="2020-06-19T01:33:44.783" v="1011"/>
          <ac:inkMkLst>
            <pc:docMk/>
            <pc:sldMk cId="1752547090" sldId="391"/>
            <ac:inkMk id="226" creationId="{0639186E-F0F0-4DB1-8104-CC2886FA2C4A}"/>
          </ac:inkMkLst>
        </pc:inkChg>
        <pc:inkChg chg="add mod">
          <ac:chgData name="呂仁園" userId="eef67f80-1e14-4c90-a22b-aad4575b3ef9" providerId="ADAL" clId="{FC75A137-0438-4E64-A2F8-CF022979D0B8}" dt="2020-06-19T01:33:44.783" v="1011"/>
          <ac:inkMkLst>
            <pc:docMk/>
            <pc:sldMk cId="1752547090" sldId="391"/>
            <ac:inkMk id="227" creationId="{07A4C72F-7A75-4958-BD2B-23DE79B24A5A}"/>
          </ac:inkMkLst>
        </pc:inkChg>
        <pc:inkChg chg="add mod">
          <ac:chgData name="呂仁園" userId="eef67f80-1e14-4c90-a22b-aad4575b3ef9" providerId="ADAL" clId="{FC75A137-0438-4E64-A2F8-CF022979D0B8}" dt="2020-06-19T01:33:44.783" v="1011"/>
          <ac:inkMkLst>
            <pc:docMk/>
            <pc:sldMk cId="1752547090" sldId="391"/>
            <ac:inkMk id="228" creationId="{52D4AB06-C53B-4961-90C1-472C002C00A1}"/>
          </ac:inkMkLst>
        </pc:inkChg>
        <pc:inkChg chg="add mod">
          <ac:chgData name="呂仁園" userId="eef67f80-1e14-4c90-a22b-aad4575b3ef9" providerId="ADAL" clId="{FC75A137-0438-4E64-A2F8-CF022979D0B8}" dt="2020-06-19T01:33:44.783" v="1011"/>
          <ac:inkMkLst>
            <pc:docMk/>
            <pc:sldMk cId="1752547090" sldId="391"/>
            <ac:inkMk id="229" creationId="{CC977849-2F19-4DBE-9844-1D6833386B1A}"/>
          </ac:inkMkLst>
        </pc:inkChg>
        <pc:inkChg chg="add mod">
          <ac:chgData name="呂仁園" userId="eef67f80-1e14-4c90-a22b-aad4575b3ef9" providerId="ADAL" clId="{FC75A137-0438-4E64-A2F8-CF022979D0B8}" dt="2020-06-19T01:33:44.783" v="1011"/>
          <ac:inkMkLst>
            <pc:docMk/>
            <pc:sldMk cId="1752547090" sldId="391"/>
            <ac:inkMk id="230" creationId="{82204359-8935-4C33-A8CB-C357F04BB185}"/>
          </ac:inkMkLst>
        </pc:inkChg>
        <pc:inkChg chg="add mod">
          <ac:chgData name="呂仁園" userId="eef67f80-1e14-4c90-a22b-aad4575b3ef9" providerId="ADAL" clId="{FC75A137-0438-4E64-A2F8-CF022979D0B8}" dt="2020-06-19T01:33:44.783" v="1011"/>
          <ac:inkMkLst>
            <pc:docMk/>
            <pc:sldMk cId="1752547090" sldId="391"/>
            <ac:inkMk id="231" creationId="{034A7BC0-4A96-41BD-9FA4-4174D57FB458}"/>
          </ac:inkMkLst>
        </pc:inkChg>
        <pc:inkChg chg="add mod">
          <ac:chgData name="呂仁園" userId="eef67f80-1e14-4c90-a22b-aad4575b3ef9" providerId="ADAL" clId="{FC75A137-0438-4E64-A2F8-CF022979D0B8}" dt="2020-06-19T01:33:44.783" v="1011"/>
          <ac:inkMkLst>
            <pc:docMk/>
            <pc:sldMk cId="1752547090" sldId="391"/>
            <ac:inkMk id="232" creationId="{C739A083-AC64-4D9C-A5BD-BFE766F35B12}"/>
          </ac:inkMkLst>
        </pc:inkChg>
      </pc:sldChg>
      <pc:sldChg chg="addSp delSp modSp new mod">
        <pc:chgData name="呂仁園" userId="eef67f80-1e14-4c90-a22b-aad4575b3ef9" providerId="ADAL" clId="{FC75A137-0438-4E64-A2F8-CF022979D0B8}" dt="2020-06-19T01:36:24.690" v="1154"/>
        <pc:sldMkLst>
          <pc:docMk/>
          <pc:sldMk cId="1561387890" sldId="392"/>
        </pc:sldMkLst>
        <pc:spChg chg="del">
          <ac:chgData name="呂仁園" userId="eef67f80-1e14-4c90-a22b-aad4575b3ef9" providerId="ADAL" clId="{FC75A137-0438-4E64-A2F8-CF022979D0B8}" dt="2020-06-19T01:34:26.139" v="1013" actId="478"/>
          <ac:spMkLst>
            <pc:docMk/>
            <pc:sldMk cId="1561387890" sldId="392"/>
            <ac:spMk id="3" creationId="{B1181460-536E-4CA9-8395-782427F1616D}"/>
          </ac:spMkLst>
        </pc:spChg>
        <pc:grpChg chg="add mod">
          <ac:chgData name="呂仁園" userId="eef67f80-1e14-4c90-a22b-aad4575b3ef9" providerId="ADAL" clId="{FC75A137-0438-4E64-A2F8-CF022979D0B8}" dt="2020-06-19T01:34:27.967" v="1014"/>
          <ac:grpSpMkLst>
            <pc:docMk/>
            <pc:sldMk cId="1561387890" sldId="392"/>
            <ac:grpSpMk id="6" creationId="{0E1BD548-4BFA-493E-AE48-7BE68096512E}"/>
          </ac:grpSpMkLst>
        </pc:grpChg>
        <pc:grpChg chg="add mod">
          <ac:chgData name="呂仁園" userId="eef67f80-1e14-4c90-a22b-aad4575b3ef9" providerId="ADAL" clId="{FC75A137-0438-4E64-A2F8-CF022979D0B8}" dt="2020-06-19T01:34:27.967" v="1014"/>
          <ac:grpSpMkLst>
            <pc:docMk/>
            <pc:sldMk cId="1561387890" sldId="392"/>
            <ac:grpSpMk id="11" creationId="{7B4CA8C2-82E8-4B46-A573-80B64C39D4CE}"/>
          </ac:grpSpMkLst>
        </pc:grpChg>
        <pc:grpChg chg="add mod">
          <ac:chgData name="呂仁園" userId="eef67f80-1e14-4c90-a22b-aad4575b3ef9" providerId="ADAL" clId="{FC75A137-0438-4E64-A2F8-CF022979D0B8}" dt="2020-06-19T01:34:27.967" v="1014"/>
          <ac:grpSpMkLst>
            <pc:docMk/>
            <pc:sldMk cId="1561387890" sldId="392"/>
            <ac:grpSpMk id="14" creationId="{5D3AA8E8-5A17-434F-A45E-B9B7A4076A7F}"/>
          </ac:grpSpMkLst>
        </pc:grpChg>
        <pc:grpChg chg="add mod">
          <ac:chgData name="呂仁園" userId="eef67f80-1e14-4c90-a22b-aad4575b3ef9" providerId="ADAL" clId="{FC75A137-0438-4E64-A2F8-CF022979D0B8}" dt="2020-06-19T01:34:27.967" v="1014"/>
          <ac:grpSpMkLst>
            <pc:docMk/>
            <pc:sldMk cId="1561387890" sldId="392"/>
            <ac:grpSpMk id="19" creationId="{F845C67C-6682-4D4B-8E9C-E5031C19C00C}"/>
          </ac:grpSpMkLst>
        </pc:grpChg>
        <pc:grpChg chg="add mod">
          <ac:chgData name="呂仁園" userId="eef67f80-1e14-4c90-a22b-aad4575b3ef9" providerId="ADAL" clId="{FC75A137-0438-4E64-A2F8-CF022979D0B8}" dt="2020-06-19T01:34:27.967" v="1014"/>
          <ac:grpSpMkLst>
            <pc:docMk/>
            <pc:sldMk cId="1561387890" sldId="392"/>
            <ac:grpSpMk id="22" creationId="{DA69254E-D1BE-4AC7-9E90-16D80DFDD89A}"/>
          </ac:grpSpMkLst>
        </pc:grpChg>
        <pc:grpChg chg="add mod">
          <ac:chgData name="呂仁園" userId="eef67f80-1e14-4c90-a22b-aad4575b3ef9" providerId="ADAL" clId="{FC75A137-0438-4E64-A2F8-CF022979D0B8}" dt="2020-06-19T01:34:27.967" v="1014"/>
          <ac:grpSpMkLst>
            <pc:docMk/>
            <pc:sldMk cId="1561387890" sldId="392"/>
            <ac:grpSpMk id="29" creationId="{01CD1190-09C3-4E15-81BA-D8205D6E0599}"/>
          </ac:grpSpMkLst>
        </pc:grpChg>
        <pc:grpChg chg="add mod">
          <ac:chgData name="呂仁園" userId="eef67f80-1e14-4c90-a22b-aad4575b3ef9" providerId="ADAL" clId="{FC75A137-0438-4E64-A2F8-CF022979D0B8}" dt="2020-06-19T01:34:27.967" v="1014"/>
          <ac:grpSpMkLst>
            <pc:docMk/>
            <pc:sldMk cId="1561387890" sldId="392"/>
            <ac:grpSpMk id="34" creationId="{49CB289F-7C6C-4770-868A-E854F8D10C9B}"/>
          </ac:grpSpMkLst>
        </pc:grpChg>
        <pc:grpChg chg="add mod">
          <ac:chgData name="呂仁園" userId="eef67f80-1e14-4c90-a22b-aad4575b3ef9" providerId="ADAL" clId="{FC75A137-0438-4E64-A2F8-CF022979D0B8}" dt="2020-06-19T01:34:27.967" v="1014"/>
          <ac:grpSpMkLst>
            <pc:docMk/>
            <pc:sldMk cId="1561387890" sldId="392"/>
            <ac:grpSpMk id="37" creationId="{09E78F67-41C8-419D-8911-47D9088A0450}"/>
          </ac:grpSpMkLst>
        </pc:grpChg>
        <pc:grpChg chg="add mod">
          <ac:chgData name="呂仁園" userId="eef67f80-1e14-4c90-a22b-aad4575b3ef9" providerId="ADAL" clId="{FC75A137-0438-4E64-A2F8-CF022979D0B8}" dt="2020-06-19T01:34:27.967" v="1014"/>
          <ac:grpSpMkLst>
            <pc:docMk/>
            <pc:sldMk cId="1561387890" sldId="392"/>
            <ac:grpSpMk id="44" creationId="{B8E9AF0A-9AAB-4AEB-98DE-A3C7386CB66D}"/>
          </ac:grpSpMkLst>
        </pc:grpChg>
        <pc:grpChg chg="add mod">
          <ac:chgData name="呂仁園" userId="eef67f80-1e14-4c90-a22b-aad4575b3ef9" providerId="ADAL" clId="{FC75A137-0438-4E64-A2F8-CF022979D0B8}" dt="2020-06-19T01:34:27.967" v="1014"/>
          <ac:grpSpMkLst>
            <pc:docMk/>
            <pc:sldMk cId="1561387890" sldId="392"/>
            <ac:grpSpMk id="51" creationId="{CDB71B5C-193D-43FB-932A-350AB080D811}"/>
          </ac:grpSpMkLst>
        </pc:grpChg>
        <pc:grpChg chg="add mod">
          <ac:chgData name="呂仁園" userId="eef67f80-1e14-4c90-a22b-aad4575b3ef9" providerId="ADAL" clId="{FC75A137-0438-4E64-A2F8-CF022979D0B8}" dt="2020-06-19T01:34:27.967" v="1014"/>
          <ac:grpSpMkLst>
            <pc:docMk/>
            <pc:sldMk cId="1561387890" sldId="392"/>
            <ac:grpSpMk id="58" creationId="{9318D614-755D-4395-A928-569DAEB4DE0F}"/>
          </ac:grpSpMkLst>
        </pc:grpChg>
        <pc:grpChg chg="add mod">
          <ac:chgData name="呂仁園" userId="eef67f80-1e14-4c90-a22b-aad4575b3ef9" providerId="ADAL" clId="{FC75A137-0438-4E64-A2F8-CF022979D0B8}" dt="2020-06-19T01:34:27.967" v="1014"/>
          <ac:grpSpMkLst>
            <pc:docMk/>
            <pc:sldMk cId="1561387890" sldId="392"/>
            <ac:grpSpMk id="65" creationId="{F638F765-30EB-461F-A263-56799DCBB8F6}"/>
          </ac:grpSpMkLst>
        </pc:grpChg>
        <pc:grpChg chg="add mod">
          <ac:chgData name="呂仁園" userId="eef67f80-1e14-4c90-a22b-aad4575b3ef9" providerId="ADAL" clId="{FC75A137-0438-4E64-A2F8-CF022979D0B8}" dt="2020-06-19T01:34:27.967" v="1014"/>
          <ac:grpSpMkLst>
            <pc:docMk/>
            <pc:sldMk cId="1561387890" sldId="392"/>
            <ac:grpSpMk id="73" creationId="{2A9C5954-0D4E-4EF3-A110-595D61D262B2}"/>
          </ac:grpSpMkLst>
        </pc:grpChg>
        <pc:grpChg chg="add mod">
          <ac:chgData name="呂仁園" userId="eef67f80-1e14-4c90-a22b-aad4575b3ef9" providerId="ADAL" clId="{FC75A137-0438-4E64-A2F8-CF022979D0B8}" dt="2020-06-19T01:34:27.967" v="1014"/>
          <ac:grpSpMkLst>
            <pc:docMk/>
            <pc:sldMk cId="1561387890" sldId="392"/>
            <ac:grpSpMk id="80" creationId="{B463A83B-D2DF-431F-8F84-32B362EB69DD}"/>
          </ac:grpSpMkLst>
        </pc:grpChg>
        <pc:grpChg chg="add mod">
          <ac:chgData name="呂仁園" userId="eef67f80-1e14-4c90-a22b-aad4575b3ef9" providerId="ADAL" clId="{FC75A137-0438-4E64-A2F8-CF022979D0B8}" dt="2020-06-19T01:34:27.967" v="1014"/>
          <ac:grpSpMkLst>
            <pc:docMk/>
            <pc:sldMk cId="1561387890" sldId="392"/>
            <ac:grpSpMk id="84" creationId="{50EAD50A-9661-4BC9-A1D6-86CD5E574E07}"/>
          </ac:grpSpMkLst>
        </pc:grpChg>
        <pc:grpChg chg="add mod">
          <ac:chgData name="呂仁園" userId="eef67f80-1e14-4c90-a22b-aad4575b3ef9" providerId="ADAL" clId="{FC75A137-0438-4E64-A2F8-CF022979D0B8}" dt="2020-06-19T01:34:27.967" v="1014"/>
          <ac:grpSpMkLst>
            <pc:docMk/>
            <pc:sldMk cId="1561387890" sldId="392"/>
            <ac:grpSpMk id="90" creationId="{929D26F9-8B26-48CD-B53B-0CCFD4B433AE}"/>
          </ac:grpSpMkLst>
        </pc:grpChg>
        <pc:grpChg chg="add mod">
          <ac:chgData name="呂仁園" userId="eef67f80-1e14-4c90-a22b-aad4575b3ef9" providerId="ADAL" clId="{FC75A137-0438-4E64-A2F8-CF022979D0B8}" dt="2020-06-19T01:34:27.967" v="1014"/>
          <ac:grpSpMkLst>
            <pc:docMk/>
            <pc:sldMk cId="1561387890" sldId="392"/>
            <ac:grpSpMk id="95" creationId="{54F9D6AD-2391-4F42-BD10-162BBD76B831}"/>
          </ac:grpSpMkLst>
        </pc:grpChg>
        <pc:grpChg chg="add mod">
          <ac:chgData name="呂仁園" userId="eef67f80-1e14-4c90-a22b-aad4575b3ef9" providerId="ADAL" clId="{FC75A137-0438-4E64-A2F8-CF022979D0B8}" dt="2020-06-19T01:34:27.967" v="1014"/>
          <ac:grpSpMkLst>
            <pc:docMk/>
            <pc:sldMk cId="1561387890" sldId="392"/>
            <ac:grpSpMk id="99" creationId="{C7EE1D61-826F-4937-98F8-64E578B0613A}"/>
          </ac:grpSpMkLst>
        </pc:grpChg>
        <pc:grpChg chg="add mod">
          <ac:chgData name="呂仁園" userId="eef67f80-1e14-4c90-a22b-aad4575b3ef9" providerId="ADAL" clId="{FC75A137-0438-4E64-A2F8-CF022979D0B8}" dt="2020-06-19T01:34:27.967" v="1014"/>
          <ac:grpSpMkLst>
            <pc:docMk/>
            <pc:sldMk cId="1561387890" sldId="392"/>
            <ac:grpSpMk id="104" creationId="{36784D85-39A4-48D1-9EDE-CF11C773FE58}"/>
          </ac:grpSpMkLst>
        </pc:grpChg>
        <pc:grpChg chg="add mod">
          <ac:chgData name="呂仁園" userId="eef67f80-1e14-4c90-a22b-aad4575b3ef9" providerId="ADAL" clId="{FC75A137-0438-4E64-A2F8-CF022979D0B8}" dt="2020-06-19T01:34:27.967" v="1014"/>
          <ac:grpSpMkLst>
            <pc:docMk/>
            <pc:sldMk cId="1561387890" sldId="392"/>
            <ac:grpSpMk id="110" creationId="{88976D8C-5E76-47E1-B448-173632A6DAC2}"/>
          </ac:grpSpMkLst>
        </pc:grpChg>
        <pc:grpChg chg="add mod">
          <ac:chgData name="呂仁園" userId="eef67f80-1e14-4c90-a22b-aad4575b3ef9" providerId="ADAL" clId="{FC75A137-0438-4E64-A2F8-CF022979D0B8}" dt="2020-06-19T01:34:27.967" v="1014"/>
          <ac:grpSpMkLst>
            <pc:docMk/>
            <pc:sldMk cId="1561387890" sldId="392"/>
            <ac:grpSpMk id="114" creationId="{2290CD55-2BA5-4F16-B33E-B719662CBE1A}"/>
          </ac:grpSpMkLst>
        </pc:grpChg>
        <pc:grpChg chg="add mod">
          <ac:chgData name="呂仁園" userId="eef67f80-1e14-4c90-a22b-aad4575b3ef9" providerId="ADAL" clId="{FC75A137-0438-4E64-A2F8-CF022979D0B8}" dt="2020-06-19T01:34:27.967" v="1014"/>
          <ac:grpSpMkLst>
            <pc:docMk/>
            <pc:sldMk cId="1561387890" sldId="392"/>
            <ac:grpSpMk id="118" creationId="{ADE5EDE2-58E4-403A-A334-890CC4B20D35}"/>
          </ac:grpSpMkLst>
        </pc:grpChg>
        <pc:grpChg chg="add mod">
          <ac:chgData name="呂仁園" userId="eef67f80-1e14-4c90-a22b-aad4575b3ef9" providerId="ADAL" clId="{FC75A137-0438-4E64-A2F8-CF022979D0B8}" dt="2020-06-19T01:34:27.967" v="1014"/>
          <ac:grpSpMkLst>
            <pc:docMk/>
            <pc:sldMk cId="1561387890" sldId="392"/>
            <ac:grpSpMk id="121" creationId="{CC0F56A5-14B2-4C5A-9F07-289CB0B9C335}"/>
          </ac:grpSpMkLst>
        </pc:grpChg>
        <pc:grpChg chg="add mod">
          <ac:chgData name="呂仁園" userId="eef67f80-1e14-4c90-a22b-aad4575b3ef9" providerId="ADAL" clId="{FC75A137-0438-4E64-A2F8-CF022979D0B8}" dt="2020-06-19T01:34:27.967" v="1014"/>
          <ac:grpSpMkLst>
            <pc:docMk/>
            <pc:sldMk cId="1561387890" sldId="392"/>
            <ac:grpSpMk id="124" creationId="{5C30355A-8B74-41F0-8FCB-0A7A3E230FA7}"/>
          </ac:grpSpMkLst>
        </pc:grpChg>
        <pc:grpChg chg="add mod">
          <ac:chgData name="呂仁園" userId="eef67f80-1e14-4c90-a22b-aad4575b3ef9" providerId="ADAL" clId="{FC75A137-0438-4E64-A2F8-CF022979D0B8}" dt="2020-06-19T01:34:27.967" v="1014"/>
          <ac:grpSpMkLst>
            <pc:docMk/>
            <pc:sldMk cId="1561387890" sldId="392"/>
            <ac:grpSpMk id="130" creationId="{E2EB98F3-6F4D-4B71-91AE-83A9C1F7967C}"/>
          </ac:grpSpMkLst>
        </pc:grpChg>
        <pc:grpChg chg="add mod">
          <ac:chgData name="呂仁園" userId="eef67f80-1e14-4c90-a22b-aad4575b3ef9" providerId="ADAL" clId="{FC75A137-0438-4E64-A2F8-CF022979D0B8}" dt="2020-06-19T01:34:27.967" v="1014"/>
          <ac:grpSpMkLst>
            <pc:docMk/>
            <pc:sldMk cId="1561387890" sldId="392"/>
            <ac:grpSpMk id="135" creationId="{B9C643DF-9468-4B0B-B0CC-33E25EA06BED}"/>
          </ac:grpSpMkLst>
        </pc:grpChg>
        <pc:grpChg chg="add mod">
          <ac:chgData name="呂仁園" userId="eef67f80-1e14-4c90-a22b-aad4575b3ef9" providerId="ADAL" clId="{FC75A137-0438-4E64-A2F8-CF022979D0B8}" dt="2020-06-19T01:34:27.967" v="1014"/>
          <ac:grpSpMkLst>
            <pc:docMk/>
            <pc:sldMk cId="1561387890" sldId="392"/>
            <ac:grpSpMk id="141" creationId="{1C7687E6-F3A0-4E71-A9B9-763C649730BC}"/>
          </ac:grpSpMkLst>
        </pc:grpChg>
        <pc:grpChg chg="add mod">
          <ac:chgData name="呂仁園" userId="eef67f80-1e14-4c90-a22b-aad4575b3ef9" providerId="ADAL" clId="{FC75A137-0438-4E64-A2F8-CF022979D0B8}" dt="2020-06-19T01:34:27.967" v="1014"/>
          <ac:grpSpMkLst>
            <pc:docMk/>
            <pc:sldMk cId="1561387890" sldId="392"/>
            <ac:grpSpMk id="145" creationId="{B447C8FF-C80F-48F0-97C8-72496A4F22F3}"/>
          </ac:grpSpMkLst>
        </pc:grpChg>
        <pc:grpChg chg="add mod">
          <ac:chgData name="呂仁園" userId="eef67f80-1e14-4c90-a22b-aad4575b3ef9" providerId="ADAL" clId="{FC75A137-0438-4E64-A2F8-CF022979D0B8}" dt="2020-06-19T01:34:27.967" v="1014"/>
          <ac:grpSpMkLst>
            <pc:docMk/>
            <pc:sldMk cId="1561387890" sldId="392"/>
            <ac:grpSpMk id="148" creationId="{D8A16C9B-4216-4BF3-A1CC-36A6E06C9DDE}"/>
          </ac:grpSpMkLst>
        </pc:grpChg>
        <pc:grpChg chg="add mod">
          <ac:chgData name="呂仁園" userId="eef67f80-1e14-4c90-a22b-aad4575b3ef9" providerId="ADAL" clId="{FC75A137-0438-4E64-A2F8-CF022979D0B8}" dt="2020-06-19T01:34:27.967" v="1014"/>
          <ac:grpSpMkLst>
            <pc:docMk/>
            <pc:sldMk cId="1561387890" sldId="392"/>
            <ac:grpSpMk id="151" creationId="{844279D2-AFA5-4E06-B63A-D647D114B3A4}"/>
          </ac:grpSpMkLst>
        </pc:grpChg>
        <pc:grpChg chg="del mod">
          <ac:chgData name="呂仁園" userId="eef67f80-1e14-4c90-a22b-aad4575b3ef9" providerId="ADAL" clId="{FC75A137-0438-4E64-A2F8-CF022979D0B8}" dt="2020-06-19T01:34:58.571" v="1033"/>
          <ac:grpSpMkLst>
            <pc:docMk/>
            <pc:sldMk cId="1561387890" sldId="392"/>
            <ac:grpSpMk id="161" creationId="{17C1DFEB-1155-4429-83D4-2E30EF8DC08A}"/>
          </ac:grpSpMkLst>
        </pc:grpChg>
        <pc:grpChg chg="mod">
          <ac:chgData name="呂仁園" userId="eef67f80-1e14-4c90-a22b-aad4575b3ef9" providerId="ADAL" clId="{FC75A137-0438-4E64-A2F8-CF022979D0B8}" dt="2020-06-19T01:34:58.571" v="1033"/>
          <ac:grpSpMkLst>
            <pc:docMk/>
            <pc:sldMk cId="1561387890" sldId="392"/>
            <ac:grpSpMk id="175" creationId="{0702EA39-61C3-4BE8-81D9-3576749DF5AF}"/>
          </ac:grpSpMkLst>
        </pc:grpChg>
        <pc:grpChg chg="del mod">
          <ac:chgData name="呂仁園" userId="eef67f80-1e14-4c90-a22b-aad4575b3ef9" providerId="ADAL" clId="{FC75A137-0438-4E64-A2F8-CF022979D0B8}" dt="2020-06-19T01:35:06.235" v="1049"/>
          <ac:grpSpMkLst>
            <pc:docMk/>
            <pc:sldMk cId="1561387890" sldId="392"/>
            <ac:grpSpMk id="181" creationId="{9A91A779-78D8-4796-8B87-6637EB456BF0}"/>
          </ac:grpSpMkLst>
        </pc:grpChg>
        <pc:grpChg chg="mod">
          <ac:chgData name="呂仁園" userId="eef67f80-1e14-4c90-a22b-aad4575b3ef9" providerId="ADAL" clId="{FC75A137-0438-4E64-A2F8-CF022979D0B8}" dt="2020-06-19T01:35:06.235" v="1049"/>
          <ac:grpSpMkLst>
            <pc:docMk/>
            <pc:sldMk cId="1561387890" sldId="392"/>
            <ac:grpSpMk id="191" creationId="{80F1E6E7-E215-43BB-8236-D76B0CECE459}"/>
          </ac:grpSpMkLst>
        </pc:grpChg>
        <pc:grpChg chg="mod">
          <ac:chgData name="呂仁園" userId="eef67f80-1e14-4c90-a22b-aad4575b3ef9" providerId="ADAL" clId="{FC75A137-0438-4E64-A2F8-CF022979D0B8}" dt="2020-06-19T01:35:09.734" v="1055"/>
          <ac:grpSpMkLst>
            <pc:docMk/>
            <pc:sldMk cId="1561387890" sldId="392"/>
            <ac:grpSpMk id="197" creationId="{98696542-62EE-432D-89E5-B489D912E634}"/>
          </ac:grpSpMkLst>
        </pc:grpChg>
        <pc:grpChg chg="del mod">
          <ac:chgData name="呂仁園" userId="eef67f80-1e14-4c90-a22b-aad4575b3ef9" providerId="ADAL" clId="{FC75A137-0438-4E64-A2F8-CF022979D0B8}" dt="2020-06-19T01:35:26.799" v="1066" actId="478"/>
          <ac:grpSpMkLst>
            <pc:docMk/>
            <pc:sldMk cId="1561387890" sldId="392"/>
            <ac:grpSpMk id="207" creationId="{8183C1EF-5C7D-4EB3-904F-EAFEB2872F62}"/>
          </ac:grpSpMkLst>
        </pc:grpChg>
        <pc:grpChg chg="mod">
          <ac:chgData name="呂仁園" userId="eef67f80-1e14-4c90-a22b-aad4575b3ef9" providerId="ADAL" clId="{FC75A137-0438-4E64-A2F8-CF022979D0B8}" dt="2020-06-19T01:35:34.435" v="1078"/>
          <ac:grpSpMkLst>
            <pc:docMk/>
            <pc:sldMk cId="1561387890" sldId="392"/>
            <ac:grpSpMk id="219" creationId="{A116F6C0-1489-4A4E-BF08-0BD178DE3336}"/>
          </ac:grpSpMkLst>
        </pc:grpChg>
        <pc:grpChg chg="mod">
          <ac:chgData name="呂仁園" userId="eef67f80-1e14-4c90-a22b-aad4575b3ef9" providerId="ADAL" clId="{FC75A137-0438-4E64-A2F8-CF022979D0B8}" dt="2020-06-19T01:35:39.965" v="1090"/>
          <ac:grpSpMkLst>
            <pc:docMk/>
            <pc:sldMk cId="1561387890" sldId="392"/>
            <ac:grpSpMk id="231" creationId="{1E8CB3F6-CF4B-40F0-930F-4F1D10B8590F}"/>
          </ac:grpSpMkLst>
        </pc:grpChg>
        <pc:grpChg chg="mod">
          <ac:chgData name="呂仁園" userId="eef67f80-1e14-4c90-a22b-aad4575b3ef9" providerId="ADAL" clId="{FC75A137-0438-4E64-A2F8-CF022979D0B8}" dt="2020-06-19T01:35:41.156" v="1093"/>
          <ac:grpSpMkLst>
            <pc:docMk/>
            <pc:sldMk cId="1561387890" sldId="392"/>
            <ac:grpSpMk id="234" creationId="{A84266C1-3777-4479-AD7B-40EE464512A5}"/>
          </ac:grpSpMkLst>
        </pc:grpChg>
        <pc:grpChg chg="mod">
          <ac:chgData name="呂仁園" userId="eef67f80-1e14-4c90-a22b-aad4575b3ef9" providerId="ADAL" clId="{FC75A137-0438-4E64-A2F8-CF022979D0B8}" dt="2020-06-19T01:35:54.140" v="1123"/>
          <ac:grpSpMkLst>
            <pc:docMk/>
            <pc:sldMk cId="1561387890" sldId="392"/>
            <ac:grpSpMk id="264" creationId="{DB5E39D4-C47B-473A-B608-4B818861095F}"/>
          </ac:grpSpMkLst>
        </pc:grpChg>
        <pc:grpChg chg="mod">
          <ac:chgData name="呂仁園" userId="eef67f80-1e14-4c90-a22b-aad4575b3ef9" providerId="ADAL" clId="{FC75A137-0438-4E64-A2F8-CF022979D0B8}" dt="2020-06-19T01:35:54.140" v="1123"/>
          <ac:grpSpMkLst>
            <pc:docMk/>
            <pc:sldMk cId="1561387890" sldId="392"/>
            <ac:grpSpMk id="265" creationId="{7AD521D6-AFA0-473A-9CB7-569B365249A5}"/>
          </ac:grpSpMkLst>
        </pc:grpChg>
        <pc:grpChg chg="mod">
          <ac:chgData name="呂仁園" userId="eef67f80-1e14-4c90-a22b-aad4575b3ef9" providerId="ADAL" clId="{FC75A137-0438-4E64-A2F8-CF022979D0B8}" dt="2020-06-19T01:35:54.140" v="1123"/>
          <ac:grpSpMkLst>
            <pc:docMk/>
            <pc:sldMk cId="1561387890" sldId="392"/>
            <ac:grpSpMk id="266" creationId="{6ED57C96-328A-4639-B096-76A2E1078961}"/>
          </ac:grpSpMkLst>
        </pc:grpChg>
        <pc:grpChg chg="del mod">
          <ac:chgData name="呂仁園" userId="eef67f80-1e14-4c90-a22b-aad4575b3ef9" providerId="ADAL" clId="{FC75A137-0438-4E64-A2F8-CF022979D0B8}" dt="2020-06-19T01:36:24.690" v="1154"/>
          <ac:grpSpMkLst>
            <pc:docMk/>
            <pc:sldMk cId="1561387890" sldId="392"/>
            <ac:grpSpMk id="297" creationId="{8F692943-A36C-449A-98B8-3486D7B7213F}"/>
          </ac:grpSpMkLst>
        </pc:grpChg>
        <pc:grpChg chg="mod">
          <ac:chgData name="呂仁園" userId="eef67f80-1e14-4c90-a22b-aad4575b3ef9" providerId="ADAL" clId="{FC75A137-0438-4E64-A2F8-CF022979D0B8}" dt="2020-06-19T01:36:24.690" v="1154"/>
          <ac:grpSpMkLst>
            <pc:docMk/>
            <pc:sldMk cId="1561387890" sldId="392"/>
            <ac:grpSpMk id="298" creationId="{5B9982E4-DC6D-4693-AABC-57258D5C9CBF}"/>
          </ac:grpSpMkLst>
        </pc:grpChg>
        <pc:grpChg chg="mod">
          <ac:chgData name="呂仁園" userId="eef67f80-1e14-4c90-a22b-aad4575b3ef9" providerId="ADAL" clId="{FC75A137-0438-4E64-A2F8-CF022979D0B8}" dt="2020-06-19T01:36:24.690" v="1154"/>
          <ac:grpSpMkLst>
            <pc:docMk/>
            <pc:sldMk cId="1561387890" sldId="392"/>
            <ac:grpSpMk id="299" creationId="{25EC87F6-7E8F-4128-98E0-A9F3235AF04F}"/>
          </ac:grpSpMkLst>
        </pc:grpChg>
        <pc:inkChg chg="mod">
          <ac:chgData name="呂仁園" userId="eef67f80-1e14-4c90-a22b-aad4575b3ef9" providerId="ADAL" clId="{FC75A137-0438-4E64-A2F8-CF022979D0B8}" dt="2020-06-19T01:34:27.967" v="1014"/>
          <ac:inkMkLst>
            <pc:docMk/>
            <pc:sldMk cId="1561387890" sldId="392"/>
            <ac:inkMk id="7" creationId="{D3760ABD-160F-4338-A727-878977976B4F}"/>
          </ac:inkMkLst>
        </pc:inkChg>
        <pc:inkChg chg="mod">
          <ac:chgData name="呂仁園" userId="eef67f80-1e14-4c90-a22b-aad4575b3ef9" providerId="ADAL" clId="{FC75A137-0438-4E64-A2F8-CF022979D0B8}" dt="2020-06-19T01:34:27.967" v="1014"/>
          <ac:inkMkLst>
            <pc:docMk/>
            <pc:sldMk cId="1561387890" sldId="392"/>
            <ac:inkMk id="8" creationId="{DC1E3BDD-EB69-49E8-87B3-8FE519F44B62}"/>
          </ac:inkMkLst>
        </pc:inkChg>
        <pc:inkChg chg="mod">
          <ac:chgData name="呂仁園" userId="eef67f80-1e14-4c90-a22b-aad4575b3ef9" providerId="ADAL" clId="{FC75A137-0438-4E64-A2F8-CF022979D0B8}" dt="2020-06-19T01:34:27.967" v="1014"/>
          <ac:inkMkLst>
            <pc:docMk/>
            <pc:sldMk cId="1561387890" sldId="392"/>
            <ac:inkMk id="9" creationId="{B2428E15-0B28-47BF-978E-1A240428D4B0}"/>
          </ac:inkMkLst>
        </pc:inkChg>
        <pc:inkChg chg="mod">
          <ac:chgData name="呂仁園" userId="eef67f80-1e14-4c90-a22b-aad4575b3ef9" providerId="ADAL" clId="{FC75A137-0438-4E64-A2F8-CF022979D0B8}" dt="2020-06-19T01:34:27.967" v="1014"/>
          <ac:inkMkLst>
            <pc:docMk/>
            <pc:sldMk cId="1561387890" sldId="392"/>
            <ac:inkMk id="10" creationId="{B4F44575-DB86-4745-8050-E7578934CA0F}"/>
          </ac:inkMkLst>
        </pc:inkChg>
        <pc:inkChg chg="mod">
          <ac:chgData name="呂仁園" userId="eef67f80-1e14-4c90-a22b-aad4575b3ef9" providerId="ADAL" clId="{FC75A137-0438-4E64-A2F8-CF022979D0B8}" dt="2020-06-19T01:34:27.967" v="1014"/>
          <ac:inkMkLst>
            <pc:docMk/>
            <pc:sldMk cId="1561387890" sldId="392"/>
            <ac:inkMk id="12" creationId="{EC7DF844-6FED-4B25-9639-4CBC7651BA7B}"/>
          </ac:inkMkLst>
        </pc:inkChg>
        <pc:inkChg chg="mod">
          <ac:chgData name="呂仁園" userId="eef67f80-1e14-4c90-a22b-aad4575b3ef9" providerId="ADAL" clId="{FC75A137-0438-4E64-A2F8-CF022979D0B8}" dt="2020-06-19T01:34:27.967" v="1014"/>
          <ac:inkMkLst>
            <pc:docMk/>
            <pc:sldMk cId="1561387890" sldId="392"/>
            <ac:inkMk id="13" creationId="{48A20F35-F73A-496E-B4B1-C2C0D4FCC237}"/>
          </ac:inkMkLst>
        </pc:inkChg>
        <pc:inkChg chg="mod">
          <ac:chgData name="呂仁園" userId="eef67f80-1e14-4c90-a22b-aad4575b3ef9" providerId="ADAL" clId="{FC75A137-0438-4E64-A2F8-CF022979D0B8}" dt="2020-06-19T01:34:27.967" v="1014"/>
          <ac:inkMkLst>
            <pc:docMk/>
            <pc:sldMk cId="1561387890" sldId="392"/>
            <ac:inkMk id="15" creationId="{1CC35AA7-A1C0-4588-95F6-BF5AF4178F8E}"/>
          </ac:inkMkLst>
        </pc:inkChg>
        <pc:inkChg chg="mod">
          <ac:chgData name="呂仁園" userId="eef67f80-1e14-4c90-a22b-aad4575b3ef9" providerId="ADAL" clId="{FC75A137-0438-4E64-A2F8-CF022979D0B8}" dt="2020-06-19T01:34:27.967" v="1014"/>
          <ac:inkMkLst>
            <pc:docMk/>
            <pc:sldMk cId="1561387890" sldId="392"/>
            <ac:inkMk id="16" creationId="{948257FB-7E92-4556-B5F8-0E49AD90FF4E}"/>
          </ac:inkMkLst>
        </pc:inkChg>
        <pc:inkChg chg="mod">
          <ac:chgData name="呂仁園" userId="eef67f80-1e14-4c90-a22b-aad4575b3ef9" providerId="ADAL" clId="{FC75A137-0438-4E64-A2F8-CF022979D0B8}" dt="2020-06-19T01:34:27.967" v="1014"/>
          <ac:inkMkLst>
            <pc:docMk/>
            <pc:sldMk cId="1561387890" sldId="392"/>
            <ac:inkMk id="17" creationId="{E5733666-2ED7-4627-B942-E61634BD311D}"/>
          </ac:inkMkLst>
        </pc:inkChg>
        <pc:inkChg chg="mod">
          <ac:chgData name="呂仁園" userId="eef67f80-1e14-4c90-a22b-aad4575b3ef9" providerId="ADAL" clId="{FC75A137-0438-4E64-A2F8-CF022979D0B8}" dt="2020-06-19T01:34:27.967" v="1014"/>
          <ac:inkMkLst>
            <pc:docMk/>
            <pc:sldMk cId="1561387890" sldId="392"/>
            <ac:inkMk id="18" creationId="{F04C32EC-83F8-4C24-A9F4-2E75B9403D69}"/>
          </ac:inkMkLst>
        </pc:inkChg>
        <pc:inkChg chg="mod">
          <ac:chgData name="呂仁園" userId="eef67f80-1e14-4c90-a22b-aad4575b3ef9" providerId="ADAL" clId="{FC75A137-0438-4E64-A2F8-CF022979D0B8}" dt="2020-06-19T01:34:27.967" v="1014"/>
          <ac:inkMkLst>
            <pc:docMk/>
            <pc:sldMk cId="1561387890" sldId="392"/>
            <ac:inkMk id="20" creationId="{3B4AC3F3-0637-49EC-9204-F8BA75E0C2FC}"/>
          </ac:inkMkLst>
        </pc:inkChg>
        <pc:inkChg chg="mod">
          <ac:chgData name="呂仁園" userId="eef67f80-1e14-4c90-a22b-aad4575b3ef9" providerId="ADAL" clId="{FC75A137-0438-4E64-A2F8-CF022979D0B8}" dt="2020-06-19T01:34:27.967" v="1014"/>
          <ac:inkMkLst>
            <pc:docMk/>
            <pc:sldMk cId="1561387890" sldId="392"/>
            <ac:inkMk id="21" creationId="{F3F66809-97A9-4765-B81D-B338716E9AE9}"/>
          </ac:inkMkLst>
        </pc:inkChg>
        <pc:inkChg chg="mod">
          <ac:chgData name="呂仁園" userId="eef67f80-1e14-4c90-a22b-aad4575b3ef9" providerId="ADAL" clId="{FC75A137-0438-4E64-A2F8-CF022979D0B8}" dt="2020-06-19T01:34:27.967" v="1014"/>
          <ac:inkMkLst>
            <pc:docMk/>
            <pc:sldMk cId="1561387890" sldId="392"/>
            <ac:inkMk id="23" creationId="{9BB5DE32-D303-4BC5-87B1-58609797097E}"/>
          </ac:inkMkLst>
        </pc:inkChg>
        <pc:inkChg chg="mod">
          <ac:chgData name="呂仁園" userId="eef67f80-1e14-4c90-a22b-aad4575b3ef9" providerId="ADAL" clId="{FC75A137-0438-4E64-A2F8-CF022979D0B8}" dt="2020-06-19T01:34:27.967" v="1014"/>
          <ac:inkMkLst>
            <pc:docMk/>
            <pc:sldMk cId="1561387890" sldId="392"/>
            <ac:inkMk id="24" creationId="{6C6E4710-A6EF-44DD-AC41-C37537641128}"/>
          </ac:inkMkLst>
        </pc:inkChg>
        <pc:inkChg chg="mod">
          <ac:chgData name="呂仁園" userId="eef67f80-1e14-4c90-a22b-aad4575b3ef9" providerId="ADAL" clId="{FC75A137-0438-4E64-A2F8-CF022979D0B8}" dt="2020-06-19T01:34:27.967" v="1014"/>
          <ac:inkMkLst>
            <pc:docMk/>
            <pc:sldMk cId="1561387890" sldId="392"/>
            <ac:inkMk id="25" creationId="{E81FFC8A-A697-47CD-879D-88FDE2B2F17B}"/>
          </ac:inkMkLst>
        </pc:inkChg>
        <pc:inkChg chg="mod">
          <ac:chgData name="呂仁園" userId="eef67f80-1e14-4c90-a22b-aad4575b3ef9" providerId="ADAL" clId="{FC75A137-0438-4E64-A2F8-CF022979D0B8}" dt="2020-06-19T01:34:27.967" v="1014"/>
          <ac:inkMkLst>
            <pc:docMk/>
            <pc:sldMk cId="1561387890" sldId="392"/>
            <ac:inkMk id="26" creationId="{1B10BC36-0819-4D48-BC0F-55D2E4FD8122}"/>
          </ac:inkMkLst>
        </pc:inkChg>
        <pc:inkChg chg="add mod">
          <ac:chgData name="呂仁園" userId="eef67f80-1e14-4c90-a22b-aad4575b3ef9" providerId="ADAL" clId="{FC75A137-0438-4E64-A2F8-CF022979D0B8}" dt="2020-06-19T01:34:27.967" v="1014"/>
          <ac:inkMkLst>
            <pc:docMk/>
            <pc:sldMk cId="1561387890" sldId="392"/>
            <ac:inkMk id="27" creationId="{B9FDE95A-A3CA-46F7-AD35-CD35593ADB42}"/>
          </ac:inkMkLst>
        </pc:inkChg>
        <pc:inkChg chg="add mod">
          <ac:chgData name="呂仁園" userId="eef67f80-1e14-4c90-a22b-aad4575b3ef9" providerId="ADAL" clId="{FC75A137-0438-4E64-A2F8-CF022979D0B8}" dt="2020-06-19T01:34:27.967" v="1014"/>
          <ac:inkMkLst>
            <pc:docMk/>
            <pc:sldMk cId="1561387890" sldId="392"/>
            <ac:inkMk id="28" creationId="{8862A360-5DDA-4962-A82E-E7910C7105EC}"/>
          </ac:inkMkLst>
        </pc:inkChg>
        <pc:inkChg chg="mod">
          <ac:chgData name="呂仁園" userId="eef67f80-1e14-4c90-a22b-aad4575b3ef9" providerId="ADAL" clId="{FC75A137-0438-4E64-A2F8-CF022979D0B8}" dt="2020-06-19T01:34:27.967" v="1014"/>
          <ac:inkMkLst>
            <pc:docMk/>
            <pc:sldMk cId="1561387890" sldId="392"/>
            <ac:inkMk id="30" creationId="{26B08B66-4AD2-4992-B1C8-42568E6B7C21}"/>
          </ac:inkMkLst>
        </pc:inkChg>
        <pc:inkChg chg="mod">
          <ac:chgData name="呂仁園" userId="eef67f80-1e14-4c90-a22b-aad4575b3ef9" providerId="ADAL" clId="{FC75A137-0438-4E64-A2F8-CF022979D0B8}" dt="2020-06-19T01:34:27.967" v="1014"/>
          <ac:inkMkLst>
            <pc:docMk/>
            <pc:sldMk cId="1561387890" sldId="392"/>
            <ac:inkMk id="31" creationId="{B5AC7100-082B-4FD5-9F78-D0FAC0F56AF6}"/>
          </ac:inkMkLst>
        </pc:inkChg>
        <pc:inkChg chg="mod">
          <ac:chgData name="呂仁園" userId="eef67f80-1e14-4c90-a22b-aad4575b3ef9" providerId="ADAL" clId="{FC75A137-0438-4E64-A2F8-CF022979D0B8}" dt="2020-06-19T01:34:27.967" v="1014"/>
          <ac:inkMkLst>
            <pc:docMk/>
            <pc:sldMk cId="1561387890" sldId="392"/>
            <ac:inkMk id="32" creationId="{99908968-16C9-4DA6-9D34-9AC294E45EF3}"/>
          </ac:inkMkLst>
        </pc:inkChg>
        <pc:inkChg chg="mod">
          <ac:chgData name="呂仁園" userId="eef67f80-1e14-4c90-a22b-aad4575b3ef9" providerId="ADAL" clId="{FC75A137-0438-4E64-A2F8-CF022979D0B8}" dt="2020-06-19T01:34:27.967" v="1014"/>
          <ac:inkMkLst>
            <pc:docMk/>
            <pc:sldMk cId="1561387890" sldId="392"/>
            <ac:inkMk id="33" creationId="{A454D58D-E9BE-458F-99DE-57D4BEFF9B6F}"/>
          </ac:inkMkLst>
        </pc:inkChg>
        <pc:inkChg chg="mod">
          <ac:chgData name="呂仁園" userId="eef67f80-1e14-4c90-a22b-aad4575b3ef9" providerId="ADAL" clId="{FC75A137-0438-4E64-A2F8-CF022979D0B8}" dt="2020-06-19T01:34:27.967" v="1014"/>
          <ac:inkMkLst>
            <pc:docMk/>
            <pc:sldMk cId="1561387890" sldId="392"/>
            <ac:inkMk id="35" creationId="{C15242A8-0441-42A4-966F-5A51265AD0AF}"/>
          </ac:inkMkLst>
        </pc:inkChg>
        <pc:inkChg chg="mod">
          <ac:chgData name="呂仁園" userId="eef67f80-1e14-4c90-a22b-aad4575b3ef9" providerId="ADAL" clId="{FC75A137-0438-4E64-A2F8-CF022979D0B8}" dt="2020-06-19T01:34:27.967" v="1014"/>
          <ac:inkMkLst>
            <pc:docMk/>
            <pc:sldMk cId="1561387890" sldId="392"/>
            <ac:inkMk id="36" creationId="{D3A48CC5-1A56-44AB-901F-285C663BD0D4}"/>
          </ac:inkMkLst>
        </pc:inkChg>
        <pc:inkChg chg="mod">
          <ac:chgData name="呂仁園" userId="eef67f80-1e14-4c90-a22b-aad4575b3ef9" providerId="ADAL" clId="{FC75A137-0438-4E64-A2F8-CF022979D0B8}" dt="2020-06-19T01:34:27.967" v="1014"/>
          <ac:inkMkLst>
            <pc:docMk/>
            <pc:sldMk cId="1561387890" sldId="392"/>
            <ac:inkMk id="38" creationId="{BC3B68FF-2DDF-4AB3-B274-7512EB16C741}"/>
          </ac:inkMkLst>
        </pc:inkChg>
        <pc:inkChg chg="mod">
          <ac:chgData name="呂仁園" userId="eef67f80-1e14-4c90-a22b-aad4575b3ef9" providerId="ADAL" clId="{FC75A137-0438-4E64-A2F8-CF022979D0B8}" dt="2020-06-19T01:34:27.967" v="1014"/>
          <ac:inkMkLst>
            <pc:docMk/>
            <pc:sldMk cId="1561387890" sldId="392"/>
            <ac:inkMk id="39" creationId="{5A234956-0EC6-44F2-8C1D-71A8867FDADC}"/>
          </ac:inkMkLst>
        </pc:inkChg>
        <pc:inkChg chg="mod">
          <ac:chgData name="呂仁園" userId="eef67f80-1e14-4c90-a22b-aad4575b3ef9" providerId="ADAL" clId="{FC75A137-0438-4E64-A2F8-CF022979D0B8}" dt="2020-06-19T01:34:27.967" v="1014"/>
          <ac:inkMkLst>
            <pc:docMk/>
            <pc:sldMk cId="1561387890" sldId="392"/>
            <ac:inkMk id="40" creationId="{A49C436F-AEDD-4FAD-B6F8-79E4FC4179F7}"/>
          </ac:inkMkLst>
        </pc:inkChg>
        <pc:inkChg chg="mod">
          <ac:chgData name="呂仁園" userId="eef67f80-1e14-4c90-a22b-aad4575b3ef9" providerId="ADAL" clId="{FC75A137-0438-4E64-A2F8-CF022979D0B8}" dt="2020-06-19T01:34:27.967" v="1014"/>
          <ac:inkMkLst>
            <pc:docMk/>
            <pc:sldMk cId="1561387890" sldId="392"/>
            <ac:inkMk id="41" creationId="{390D0F51-C76A-43CF-927B-67A2B2C5C218}"/>
          </ac:inkMkLst>
        </pc:inkChg>
        <pc:inkChg chg="mod">
          <ac:chgData name="呂仁園" userId="eef67f80-1e14-4c90-a22b-aad4575b3ef9" providerId="ADAL" clId="{FC75A137-0438-4E64-A2F8-CF022979D0B8}" dt="2020-06-19T01:34:27.967" v="1014"/>
          <ac:inkMkLst>
            <pc:docMk/>
            <pc:sldMk cId="1561387890" sldId="392"/>
            <ac:inkMk id="42" creationId="{F07585F1-A8A0-4DF5-8774-6AE9AA417EC0}"/>
          </ac:inkMkLst>
        </pc:inkChg>
        <pc:inkChg chg="mod">
          <ac:chgData name="呂仁園" userId="eef67f80-1e14-4c90-a22b-aad4575b3ef9" providerId="ADAL" clId="{FC75A137-0438-4E64-A2F8-CF022979D0B8}" dt="2020-06-19T01:34:27.967" v="1014"/>
          <ac:inkMkLst>
            <pc:docMk/>
            <pc:sldMk cId="1561387890" sldId="392"/>
            <ac:inkMk id="43" creationId="{17AEA8A9-8122-4F7C-83D5-0BF77DBFE63E}"/>
          </ac:inkMkLst>
        </pc:inkChg>
        <pc:inkChg chg="mod">
          <ac:chgData name="呂仁園" userId="eef67f80-1e14-4c90-a22b-aad4575b3ef9" providerId="ADAL" clId="{FC75A137-0438-4E64-A2F8-CF022979D0B8}" dt="2020-06-19T01:34:27.967" v="1014"/>
          <ac:inkMkLst>
            <pc:docMk/>
            <pc:sldMk cId="1561387890" sldId="392"/>
            <ac:inkMk id="45" creationId="{68CF0D41-6C06-4723-8414-F6ECA3D17284}"/>
          </ac:inkMkLst>
        </pc:inkChg>
        <pc:inkChg chg="mod">
          <ac:chgData name="呂仁園" userId="eef67f80-1e14-4c90-a22b-aad4575b3ef9" providerId="ADAL" clId="{FC75A137-0438-4E64-A2F8-CF022979D0B8}" dt="2020-06-19T01:34:27.967" v="1014"/>
          <ac:inkMkLst>
            <pc:docMk/>
            <pc:sldMk cId="1561387890" sldId="392"/>
            <ac:inkMk id="46" creationId="{BC4BF7E4-A7A0-4D9A-8D2C-5C2BFEBE6D38}"/>
          </ac:inkMkLst>
        </pc:inkChg>
        <pc:inkChg chg="mod">
          <ac:chgData name="呂仁園" userId="eef67f80-1e14-4c90-a22b-aad4575b3ef9" providerId="ADAL" clId="{FC75A137-0438-4E64-A2F8-CF022979D0B8}" dt="2020-06-19T01:34:27.967" v="1014"/>
          <ac:inkMkLst>
            <pc:docMk/>
            <pc:sldMk cId="1561387890" sldId="392"/>
            <ac:inkMk id="47" creationId="{9273380D-65C8-4965-BB86-442639AD0B9B}"/>
          </ac:inkMkLst>
        </pc:inkChg>
        <pc:inkChg chg="mod">
          <ac:chgData name="呂仁園" userId="eef67f80-1e14-4c90-a22b-aad4575b3ef9" providerId="ADAL" clId="{FC75A137-0438-4E64-A2F8-CF022979D0B8}" dt="2020-06-19T01:34:27.967" v="1014"/>
          <ac:inkMkLst>
            <pc:docMk/>
            <pc:sldMk cId="1561387890" sldId="392"/>
            <ac:inkMk id="48" creationId="{A83950C8-CB6C-4375-B1FF-161CB50510C9}"/>
          </ac:inkMkLst>
        </pc:inkChg>
        <pc:inkChg chg="mod">
          <ac:chgData name="呂仁園" userId="eef67f80-1e14-4c90-a22b-aad4575b3ef9" providerId="ADAL" clId="{FC75A137-0438-4E64-A2F8-CF022979D0B8}" dt="2020-06-19T01:34:27.967" v="1014"/>
          <ac:inkMkLst>
            <pc:docMk/>
            <pc:sldMk cId="1561387890" sldId="392"/>
            <ac:inkMk id="49" creationId="{B9E14EE7-A37B-4CD3-9913-1DFD915A5CC0}"/>
          </ac:inkMkLst>
        </pc:inkChg>
        <pc:inkChg chg="mod">
          <ac:chgData name="呂仁園" userId="eef67f80-1e14-4c90-a22b-aad4575b3ef9" providerId="ADAL" clId="{FC75A137-0438-4E64-A2F8-CF022979D0B8}" dt="2020-06-19T01:34:27.967" v="1014"/>
          <ac:inkMkLst>
            <pc:docMk/>
            <pc:sldMk cId="1561387890" sldId="392"/>
            <ac:inkMk id="50" creationId="{D04F4404-2FFC-4C20-A04C-EDB4D94CD12E}"/>
          </ac:inkMkLst>
        </pc:inkChg>
        <pc:inkChg chg="mod">
          <ac:chgData name="呂仁園" userId="eef67f80-1e14-4c90-a22b-aad4575b3ef9" providerId="ADAL" clId="{FC75A137-0438-4E64-A2F8-CF022979D0B8}" dt="2020-06-19T01:34:27.967" v="1014"/>
          <ac:inkMkLst>
            <pc:docMk/>
            <pc:sldMk cId="1561387890" sldId="392"/>
            <ac:inkMk id="52" creationId="{4A8122E9-82E4-4627-877F-4C48D836CA2F}"/>
          </ac:inkMkLst>
        </pc:inkChg>
        <pc:inkChg chg="mod">
          <ac:chgData name="呂仁園" userId="eef67f80-1e14-4c90-a22b-aad4575b3ef9" providerId="ADAL" clId="{FC75A137-0438-4E64-A2F8-CF022979D0B8}" dt="2020-06-19T01:34:27.967" v="1014"/>
          <ac:inkMkLst>
            <pc:docMk/>
            <pc:sldMk cId="1561387890" sldId="392"/>
            <ac:inkMk id="53" creationId="{9879F9D1-0F8E-429C-9001-D4043C1B8744}"/>
          </ac:inkMkLst>
        </pc:inkChg>
        <pc:inkChg chg="mod">
          <ac:chgData name="呂仁園" userId="eef67f80-1e14-4c90-a22b-aad4575b3ef9" providerId="ADAL" clId="{FC75A137-0438-4E64-A2F8-CF022979D0B8}" dt="2020-06-19T01:34:27.967" v="1014"/>
          <ac:inkMkLst>
            <pc:docMk/>
            <pc:sldMk cId="1561387890" sldId="392"/>
            <ac:inkMk id="54" creationId="{32DDD849-5EC4-46A9-9D93-E1B15747447B}"/>
          </ac:inkMkLst>
        </pc:inkChg>
        <pc:inkChg chg="mod">
          <ac:chgData name="呂仁園" userId="eef67f80-1e14-4c90-a22b-aad4575b3ef9" providerId="ADAL" clId="{FC75A137-0438-4E64-A2F8-CF022979D0B8}" dt="2020-06-19T01:34:27.967" v="1014"/>
          <ac:inkMkLst>
            <pc:docMk/>
            <pc:sldMk cId="1561387890" sldId="392"/>
            <ac:inkMk id="55" creationId="{2EAB500E-CD92-43F0-9449-D16E3717D1AF}"/>
          </ac:inkMkLst>
        </pc:inkChg>
        <pc:inkChg chg="mod">
          <ac:chgData name="呂仁園" userId="eef67f80-1e14-4c90-a22b-aad4575b3ef9" providerId="ADAL" clId="{FC75A137-0438-4E64-A2F8-CF022979D0B8}" dt="2020-06-19T01:34:27.967" v="1014"/>
          <ac:inkMkLst>
            <pc:docMk/>
            <pc:sldMk cId="1561387890" sldId="392"/>
            <ac:inkMk id="56" creationId="{D860B914-E144-4AD2-95B3-86E6EA0D9D8D}"/>
          </ac:inkMkLst>
        </pc:inkChg>
        <pc:inkChg chg="mod">
          <ac:chgData name="呂仁園" userId="eef67f80-1e14-4c90-a22b-aad4575b3ef9" providerId="ADAL" clId="{FC75A137-0438-4E64-A2F8-CF022979D0B8}" dt="2020-06-19T01:34:27.967" v="1014"/>
          <ac:inkMkLst>
            <pc:docMk/>
            <pc:sldMk cId="1561387890" sldId="392"/>
            <ac:inkMk id="57" creationId="{E2657277-519B-459A-AB58-A27541701126}"/>
          </ac:inkMkLst>
        </pc:inkChg>
        <pc:inkChg chg="mod">
          <ac:chgData name="呂仁園" userId="eef67f80-1e14-4c90-a22b-aad4575b3ef9" providerId="ADAL" clId="{FC75A137-0438-4E64-A2F8-CF022979D0B8}" dt="2020-06-19T01:34:27.967" v="1014"/>
          <ac:inkMkLst>
            <pc:docMk/>
            <pc:sldMk cId="1561387890" sldId="392"/>
            <ac:inkMk id="59" creationId="{24709472-A41E-4500-953F-F658F5CA233C}"/>
          </ac:inkMkLst>
        </pc:inkChg>
        <pc:inkChg chg="mod">
          <ac:chgData name="呂仁園" userId="eef67f80-1e14-4c90-a22b-aad4575b3ef9" providerId="ADAL" clId="{FC75A137-0438-4E64-A2F8-CF022979D0B8}" dt="2020-06-19T01:34:27.967" v="1014"/>
          <ac:inkMkLst>
            <pc:docMk/>
            <pc:sldMk cId="1561387890" sldId="392"/>
            <ac:inkMk id="60" creationId="{2288F427-F0DF-434E-86F8-DF14D4D2FD8F}"/>
          </ac:inkMkLst>
        </pc:inkChg>
        <pc:inkChg chg="mod">
          <ac:chgData name="呂仁園" userId="eef67f80-1e14-4c90-a22b-aad4575b3ef9" providerId="ADAL" clId="{FC75A137-0438-4E64-A2F8-CF022979D0B8}" dt="2020-06-19T01:34:27.967" v="1014"/>
          <ac:inkMkLst>
            <pc:docMk/>
            <pc:sldMk cId="1561387890" sldId="392"/>
            <ac:inkMk id="61" creationId="{84037DC5-02A9-43DC-9ABA-F921917CEC74}"/>
          </ac:inkMkLst>
        </pc:inkChg>
        <pc:inkChg chg="mod">
          <ac:chgData name="呂仁園" userId="eef67f80-1e14-4c90-a22b-aad4575b3ef9" providerId="ADAL" clId="{FC75A137-0438-4E64-A2F8-CF022979D0B8}" dt="2020-06-19T01:34:27.967" v="1014"/>
          <ac:inkMkLst>
            <pc:docMk/>
            <pc:sldMk cId="1561387890" sldId="392"/>
            <ac:inkMk id="62" creationId="{50463B1F-8CC0-41FF-B163-A90618761667}"/>
          </ac:inkMkLst>
        </pc:inkChg>
        <pc:inkChg chg="mod">
          <ac:chgData name="呂仁園" userId="eef67f80-1e14-4c90-a22b-aad4575b3ef9" providerId="ADAL" clId="{FC75A137-0438-4E64-A2F8-CF022979D0B8}" dt="2020-06-19T01:34:27.967" v="1014"/>
          <ac:inkMkLst>
            <pc:docMk/>
            <pc:sldMk cId="1561387890" sldId="392"/>
            <ac:inkMk id="63" creationId="{4FED4B70-30F7-4548-89DE-C7FF88F1E3E2}"/>
          </ac:inkMkLst>
        </pc:inkChg>
        <pc:inkChg chg="mod">
          <ac:chgData name="呂仁園" userId="eef67f80-1e14-4c90-a22b-aad4575b3ef9" providerId="ADAL" clId="{FC75A137-0438-4E64-A2F8-CF022979D0B8}" dt="2020-06-19T01:34:27.967" v="1014"/>
          <ac:inkMkLst>
            <pc:docMk/>
            <pc:sldMk cId="1561387890" sldId="392"/>
            <ac:inkMk id="64" creationId="{95D8C260-02C5-4601-80AE-D589C5B4C848}"/>
          </ac:inkMkLst>
        </pc:inkChg>
        <pc:inkChg chg="mod">
          <ac:chgData name="呂仁園" userId="eef67f80-1e14-4c90-a22b-aad4575b3ef9" providerId="ADAL" clId="{FC75A137-0438-4E64-A2F8-CF022979D0B8}" dt="2020-06-19T01:34:27.967" v="1014"/>
          <ac:inkMkLst>
            <pc:docMk/>
            <pc:sldMk cId="1561387890" sldId="392"/>
            <ac:inkMk id="66" creationId="{6819A397-C069-4EBA-B5DE-CE92F4E52620}"/>
          </ac:inkMkLst>
        </pc:inkChg>
        <pc:inkChg chg="mod">
          <ac:chgData name="呂仁園" userId="eef67f80-1e14-4c90-a22b-aad4575b3ef9" providerId="ADAL" clId="{FC75A137-0438-4E64-A2F8-CF022979D0B8}" dt="2020-06-19T01:34:27.967" v="1014"/>
          <ac:inkMkLst>
            <pc:docMk/>
            <pc:sldMk cId="1561387890" sldId="392"/>
            <ac:inkMk id="67" creationId="{65540E14-0803-45A8-972C-55762D8189AE}"/>
          </ac:inkMkLst>
        </pc:inkChg>
        <pc:inkChg chg="mod">
          <ac:chgData name="呂仁園" userId="eef67f80-1e14-4c90-a22b-aad4575b3ef9" providerId="ADAL" clId="{FC75A137-0438-4E64-A2F8-CF022979D0B8}" dt="2020-06-19T01:34:27.967" v="1014"/>
          <ac:inkMkLst>
            <pc:docMk/>
            <pc:sldMk cId="1561387890" sldId="392"/>
            <ac:inkMk id="68" creationId="{4D382681-9D32-45F4-8B94-FD99F952DF09}"/>
          </ac:inkMkLst>
        </pc:inkChg>
        <pc:inkChg chg="mod">
          <ac:chgData name="呂仁園" userId="eef67f80-1e14-4c90-a22b-aad4575b3ef9" providerId="ADAL" clId="{FC75A137-0438-4E64-A2F8-CF022979D0B8}" dt="2020-06-19T01:34:27.967" v="1014"/>
          <ac:inkMkLst>
            <pc:docMk/>
            <pc:sldMk cId="1561387890" sldId="392"/>
            <ac:inkMk id="69" creationId="{730218B2-C347-4F2E-9137-73926F1E3D0C}"/>
          </ac:inkMkLst>
        </pc:inkChg>
        <pc:inkChg chg="mod">
          <ac:chgData name="呂仁園" userId="eef67f80-1e14-4c90-a22b-aad4575b3ef9" providerId="ADAL" clId="{FC75A137-0438-4E64-A2F8-CF022979D0B8}" dt="2020-06-19T01:34:27.967" v="1014"/>
          <ac:inkMkLst>
            <pc:docMk/>
            <pc:sldMk cId="1561387890" sldId="392"/>
            <ac:inkMk id="70" creationId="{CD2A141B-619E-42AB-A4D4-748369A03932}"/>
          </ac:inkMkLst>
        </pc:inkChg>
        <pc:inkChg chg="mod">
          <ac:chgData name="呂仁園" userId="eef67f80-1e14-4c90-a22b-aad4575b3ef9" providerId="ADAL" clId="{FC75A137-0438-4E64-A2F8-CF022979D0B8}" dt="2020-06-19T01:34:27.967" v="1014"/>
          <ac:inkMkLst>
            <pc:docMk/>
            <pc:sldMk cId="1561387890" sldId="392"/>
            <ac:inkMk id="71" creationId="{ECAF23F5-26F8-4F4C-9A10-9AB7BF6CE81B}"/>
          </ac:inkMkLst>
        </pc:inkChg>
        <pc:inkChg chg="mod">
          <ac:chgData name="呂仁園" userId="eef67f80-1e14-4c90-a22b-aad4575b3ef9" providerId="ADAL" clId="{FC75A137-0438-4E64-A2F8-CF022979D0B8}" dt="2020-06-19T01:34:27.967" v="1014"/>
          <ac:inkMkLst>
            <pc:docMk/>
            <pc:sldMk cId="1561387890" sldId="392"/>
            <ac:inkMk id="72" creationId="{6A1DBCAC-664F-4406-8DC1-436E644A6282}"/>
          </ac:inkMkLst>
        </pc:inkChg>
        <pc:inkChg chg="mod">
          <ac:chgData name="呂仁園" userId="eef67f80-1e14-4c90-a22b-aad4575b3ef9" providerId="ADAL" clId="{FC75A137-0438-4E64-A2F8-CF022979D0B8}" dt="2020-06-19T01:34:27.967" v="1014"/>
          <ac:inkMkLst>
            <pc:docMk/>
            <pc:sldMk cId="1561387890" sldId="392"/>
            <ac:inkMk id="74" creationId="{F8266DA4-2C12-4451-8E9C-5EBBEE2A471F}"/>
          </ac:inkMkLst>
        </pc:inkChg>
        <pc:inkChg chg="mod">
          <ac:chgData name="呂仁園" userId="eef67f80-1e14-4c90-a22b-aad4575b3ef9" providerId="ADAL" clId="{FC75A137-0438-4E64-A2F8-CF022979D0B8}" dt="2020-06-19T01:34:27.967" v="1014"/>
          <ac:inkMkLst>
            <pc:docMk/>
            <pc:sldMk cId="1561387890" sldId="392"/>
            <ac:inkMk id="75" creationId="{1DDD6C28-14E6-490D-A01C-ABE4C0B0FB30}"/>
          </ac:inkMkLst>
        </pc:inkChg>
        <pc:inkChg chg="mod">
          <ac:chgData name="呂仁園" userId="eef67f80-1e14-4c90-a22b-aad4575b3ef9" providerId="ADAL" clId="{FC75A137-0438-4E64-A2F8-CF022979D0B8}" dt="2020-06-19T01:34:27.967" v="1014"/>
          <ac:inkMkLst>
            <pc:docMk/>
            <pc:sldMk cId="1561387890" sldId="392"/>
            <ac:inkMk id="76" creationId="{29C42C57-E8F3-4C75-8E41-7B6F3D5328CD}"/>
          </ac:inkMkLst>
        </pc:inkChg>
        <pc:inkChg chg="mod">
          <ac:chgData name="呂仁園" userId="eef67f80-1e14-4c90-a22b-aad4575b3ef9" providerId="ADAL" clId="{FC75A137-0438-4E64-A2F8-CF022979D0B8}" dt="2020-06-19T01:34:27.967" v="1014"/>
          <ac:inkMkLst>
            <pc:docMk/>
            <pc:sldMk cId="1561387890" sldId="392"/>
            <ac:inkMk id="77" creationId="{BF3AB84A-AB32-4BAC-9A1C-A960ED74F995}"/>
          </ac:inkMkLst>
        </pc:inkChg>
        <pc:inkChg chg="mod">
          <ac:chgData name="呂仁園" userId="eef67f80-1e14-4c90-a22b-aad4575b3ef9" providerId="ADAL" clId="{FC75A137-0438-4E64-A2F8-CF022979D0B8}" dt="2020-06-19T01:34:27.967" v="1014"/>
          <ac:inkMkLst>
            <pc:docMk/>
            <pc:sldMk cId="1561387890" sldId="392"/>
            <ac:inkMk id="78" creationId="{2E1C0282-273D-491E-A2FF-92159ADC8ACF}"/>
          </ac:inkMkLst>
        </pc:inkChg>
        <pc:inkChg chg="mod">
          <ac:chgData name="呂仁園" userId="eef67f80-1e14-4c90-a22b-aad4575b3ef9" providerId="ADAL" clId="{FC75A137-0438-4E64-A2F8-CF022979D0B8}" dt="2020-06-19T01:34:27.967" v="1014"/>
          <ac:inkMkLst>
            <pc:docMk/>
            <pc:sldMk cId="1561387890" sldId="392"/>
            <ac:inkMk id="79" creationId="{A27879CD-04AB-4483-87F0-DE221FBAAC24}"/>
          </ac:inkMkLst>
        </pc:inkChg>
        <pc:inkChg chg="mod">
          <ac:chgData name="呂仁園" userId="eef67f80-1e14-4c90-a22b-aad4575b3ef9" providerId="ADAL" clId="{FC75A137-0438-4E64-A2F8-CF022979D0B8}" dt="2020-06-19T01:34:27.967" v="1014"/>
          <ac:inkMkLst>
            <pc:docMk/>
            <pc:sldMk cId="1561387890" sldId="392"/>
            <ac:inkMk id="81" creationId="{A400A3EE-CFEA-45A3-B9AB-DCD8882E0643}"/>
          </ac:inkMkLst>
        </pc:inkChg>
        <pc:inkChg chg="mod">
          <ac:chgData name="呂仁園" userId="eef67f80-1e14-4c90-a22b-aad4575b3ef9" providerId="ADAL" clId="{FC75A137-0438-4E64-A2F8-CF022979D0B8}" dt="2020-06-19T01:34:27.967" v="1014"/>
          <ac:inkMkLst>
            <pc:docMk/>
            <pc:sldMk cId="1561387890" sldId="392"/>
            <ac:inkMk id="82" creationId="{0863B174-8017-4E3C-91F1-77CCE1F84506}"/>
          </ac:inkMkLst>
        </pc:inkChg>
        <pc:inkChg chg="mod">
          <ac:chgData name="呂仁園" userId="eef67f80-1e14-4c90-a22b-aad4575b3ef9" providerId="ADAL" clId="{FC75A137-0438-4E64-A2F8-CF022979D0B8}" dt="2020-06-19T01:34:27.967" v="1014"/>
          <ac:inkMkLst>
            <pc:docMk/>
            <pc:sldMk cId="1561387890" sldId="392"/>
            <ac:inkMk id="83" creationId="{B470D7CE-4D8C-4AD9-966E-B97F58209CE3}"/>
          </ac:inkMkLst>
        </pc:inkChg>
        <pc:inkChg chg="mod">
          <ac:chgData name="呂仁園" userId="eef67f80-1e14-4c90-a22b-aad4575b3ef9" providerId="ADAL" clId="{FC75A137-0438-4E64-A2F8-CF022979D0B8}" dt="2020-06-19T01:34:27.967" v="1014"/>
          <ac:inkMkLst>
            <pc:docMk/>
            <pc:sldMk cId="1561387890" sldId="392"/>
            <ac:inkMk id="85" creationId="{896E6E5C-5BE7-4010-A59D-EF6C77A02E78}"/>
          </ac:inkMkLst>
        </pc:inkChg>
        <pc:inkChg chg="mod">
          <ac:chgData name="呂仁園" userId="eef67f80-1e14-4c90-a22b-aad4575b3ef9" providerId="ADAL" clId="{FC75A137-0438-4E64-A2F8-CF022979D0B8}" dt="2020-06-19T01:34:27.967" v="1014"/>
          <ac:inkMkLst>
            <pc:docMk/>
            <pc:sldMk cId="1561387890" sldId="392"/>
            <ac:inkMk id="86" creationId="{2CB07E3F-2D26-424C-9F49-C05556650CE0}"/>
          </ac:inkMkLst>
        </pc:inkChg>
        <pc:inkChg chg="mod">
          <ac:chgData name="呂仁園" userId="eef67f80-1e14-4c90-a22b-aad4575b3ef9" providerId="ADAL" clId="{FC75A137-0438-4E64-A2F8-CF022979D0B8}" dt="2020-06-19T01:34:27.967" v="1014"/>
          <ac:inkMkLst>
            <pc:docMk/>
            <pc:sldMk cId="1561387890" sldId="392"/>
            <ac:inkMk id="87" creationId="{409ECCF1-930F-4433-9C96-F6D483B19734}"/>
          </ac:inkMkLst>
        </pc:inkChg>
        <pc:inkChg chg="mod">
          <ac:chgData name="呂仁園" userId="eef67f80-1e14-4c90-a22b-aad4575b3ef9" providerId="ADAL" clId="{FC75A137-0438-4E64-A2F8-CF022979D0B8}" dt="2020-06-19T01:34:27.967" v="1014"/>
          <ac:inkMkLst>
            <pc:docMk/>
            <pc:sldMk cId="1561387890" sldId="392"/>
            <ac:inkMk id="88" creationId="{B3A72C0F-6FB9-48CC-A725-BEBB925C017A}"/>
          </ac:inkMkLst>
        </pc:inkChg>
        <pc:inkChg chg="add mod">
          <ac:chgData name="呂仁園" userId="eef67f80-1e14-4c90-a22b-aad4575b3ef9" providerId="ADAL" clId="{FC75A137-0438-4E64-A2F8-CF022979D0B8}" dt="2020-06-19T01:34:27.967" v="1014"/>
          <ac:inkMkLst>
            <pc:docMk/>
            <pc:sldMk cId="1561387890" sldId="392"/>
            <ac:inkMk id="89" creationId="{AFB14B20-6EEC-43FB-9F26-114A246443C5}"/>
          </ac:inkMkLst>
        </pc:inkChg>
        <pc:inkChg chg="mod">
          <ac:chgData name="呂仁園" userId="eef67f80-1e14-4c90-a22b-aad4575b3ef9" providerId="ADAL" clId="{FC75A137-0438-4E64-A2F8-CF022979D0B8}" dt="2020-06-19T01:34:27.967" v="1014"/>
          <ac:inkMkLst>
            <pc:docMk/>
            <pc:sldMk cId="1561387890" sldId="392"/>
            <ac:inkMk id="91" creationId="{BC606B93-5C8F-4AF7-800B-3B6F4B6229C1}"/>
          </ac:inkMkLst>
        </pc:inkChg>
        <pc:inkChg chg="mod">
          <ac:chgData name="呂仁園" userId="eef67f80-1e14-4c90-a22b-aad4575b3ef9" providerId="ADAL" clId="{FC75A137-0438-4E64-A2F8-CF022979D0B8}" dt="2020-06-19T01:34:27.967" v="1014"/>
          <ac:inkMkLst>
            <pc:docMk/>
            <pc:sldMk cId="1561387890" sldId="392"/>
            <ac:inkMk id="92" creationId="{3747DBB4-104D-4078-92EB-803A7434EB45}"/>
          </ac:inkMkLst>
        </pc:inkChg>
        <pc:inkChg chg="mod">
          <ac:chgData name="呂仁園" userId="eef67f80-1e14-4c90-a22b-aad4575b3ef9" providerId="ADAL" clId="{FC75A137-0438-4E64-A2F8-CF022979D0B8}" dt="2020-06-19T01:34:27.967" v="1014"/>
          <ac:inkMkLst>
            <pc:docMk/>
            <pc:sldMk cId="1561387890" sldId="392"/>
            <ac:inkMk id="93" creationId="{E8A5B84D-FBD0-42EA-B64F-53494D6FA497}"/>
          </ac:inkMkLst>
        </pc:inkChg>
        <pc:inkChg chg="mod">
          <ac:chgData name="呂仁園" userId="eef67f80-1e14-4c90-a22b-aad4575b3ef9" providerId="ADAL" clId="{FC75A137-0438-4E64-A2F8-CF022979D0B8}" dt="2020-06-19T01:34:27.967" v="1014"/>
          <ac:inkMkLst>
            <pc:docMk/>
            <pc:sldMk cId="1561387890" sldId="392"/>
            <ac:inkMk id="94" creationId="{D772E9D9-337C-475D-889F-B1B154904020}"/>
          </ac:inkMkLst>
        </pc:inkChg>
        <pc:inkChg chg="mod">
          <ac:chgData name="呂仁園" userId="eef67f80-1e14-4c90-a22b-aad4575b3ef9" providerId="ADAL" clId="{FC75A137-0438-4E64-A2F8-CF022979D0B8}" dt="2020-06-19T01:34:27.967" v="1014"/>
          <ac:inkMkLst>
            <pc:docMk/>
            <pc:sldMk cId="1561387890" sldId="392"/>
            <ac:inkMk id="96" creationId="{01214ED9-ECCD-45B3-BADA-0EE3AA4194B6}"/>
          </ac:inkMkLst>
        </pc:inkChg>
        <pc:inkChg chg="mod">
          <ac:chgData name="呂仁園" userId="eef67f80-1e14-4c90-a22b-aad4575b3ef9" providerId="ADAL" clId="{FC75A137-0438-4E64-A2F8-CF022979D0B8}" dt="2020-06-19T01:34:27.967" v="1014"/>
          <ac:inkMkLst>
            <pc:docMk/>
            <pc:sldMk cId="1561387890" sldId="392"/>
            <ac:inkMk id="97" creationId="{AFC6623C-1DE0-4931-9A70-7AA73724D7B6}"/>
          </ac:inkMkLst>
        </pc:inkChg>
        <pc:inkChg chg="mod">
          <ac:chgData name="呂仁園" userId="eef67f80-1e14-4c90-a22b-aad4575b3ef9" providerId="ADAL" clId="{FC75A137-0438-4E64-A2F8-CF022979D0B8}" dt="2020-06-19T01:34:27.967" v="1014"/>
          <ac:inkMkLst>
            <pc:docMk/>
            <pc:sldMk cId="1561387890" sldId="392"/>
            <ac:inkMk id="98" creationId="{13A7125A-D430-489C-A100-DB9480F562FB}"/>
          </ac:inkMkLst>
        </pc:inkChg>
        <pc:inkChg chg="mod">
          <ac:chgData name="呂仁園" userId="eef67f80-1e14-4c90-a22b-aad4575b3ef9" providerId="ADAL" clId="{FC75A137-0438-4E64-A2F8-CF022979D0B8}" dt="2020-06-19T01:34:27.967" v="1014"/>
          <ac:inkMkLst>
            <pc:docMk/>
            <pc:sldMk cId="1561387890" sldId="392"/>
            <ac:inkMk id="100" creationId="{635BBEBD-1422-4351-8CAA-71483CC13C42}"/>
          </ac:inkMkLst>
        </pc:inkChg>
        <pc:inkChg chg="mod">
          <ac:chgData name="呂仁園" userId="eef67f80-1e14-4c90-a22b-aad4575b3ef9" providerId="ADAL" clId="{FC75A137-0438-4E64-A2F8-CF022979D0B8}" dt="2020-06-19T01:34:27.967" v="1014"/>
          <ac:inkMkLst>
            <pc:docMk/>
            <pc:sldMk cId="1561387890" sldId="392"/>
            <ac:inkMk id="101" creationId="{2B2DB84E-F0F6-4C58-A501-6CD2E6446955}"/>
          </ac:inkMkLst>
        </pc:inkChg>
        <pc:inkChg chg="mod">
          <ac:chgData name="呂仁園" userId="eef67f80-1e14-4c90-a22b-aad4575b3ef9" providerId="ADAL" clId="{FC75A137-0438-4E64-A2F8-CF022979D0B8}" dt="2020-06-19T01:34:27.967" v="1014"/>
          <ac:inkMkLst>
            <pc:docMk/>
            <pc:sldMk cId="1561387890" sldId="392"/>
            <ac:inkMk id="102" creationId="{47DA7A19-424E-4CB6-90A7-A062F8254574}"/>
          </ac:inkMkLst>
        </pc:inkChg>
        <pc:inkChg chg="mod">
          <ac:chgData name="呂仁園" userId="eef67f80-1e14-4c90-a22b-aad4575b3ef9" providerId="ADAL" clId="{FC75A137-0438-4E64-A2F8-CF022979D0B8}" dt="2020-06-19T01:34:27.967" v="1014"/>
          <ac:inkMkLst>
            <pc:docMk/>
            <pc:sldMk cId="1561387890" sldId="392"/>
            <ac:inkMk id="103" creationId="{B1A3E60D-8C68-4F62-A5F8-D3A2FCD2684E}"/>
          </ac:inkMkLst>
        </pc:inkChg>
        <pc:inkChg chg="mod">
          <ac:chgData name="呂仁園" userId="eef67f80-1e14-4c90-a22b-aad4575b3ef9" providerId="ADAL" clId="{FC75A137-0438-4E64-A2F8-CF022979D0B8}" dt="2020-06-19T01:34:27.967" v="1014"/>
          <ac:inkMkLst>
            <pc:docMk/>
            <pc:sldMk cId="1561387890" sldId="392"/>
            <ac:inkMk id="105" creationId="{F35301DC-658B-4E09-9E58-9A89AC380578}"/>
          </ac:inkMkLst>
        </pc:inkChg>
        <pc:inkChg chg="mod">
          <ac:chgData name="呂仁園" userId="eef67f80-1e14-4c90-a22b-aad4575b3ef9" providerId="ADAL" clId="{FC75A137-0438-4E64-A2F8-CF022979D0B8}" dt="2020-06-19T01:34:27.967" v="1014"/>
          <ac:inkMkLst>
            <pc:docMk/>
            <pc:sldMk cId="1561387890" sldId="392"/>
            <ac:inkMk id="106" creationId="{15DE8872-9C22-4DAF-A393-76A07918F2E6}"/>
          </ac:inkMkLst>
        </pc:inkChg>
        <pc:inkChg chg="mod">
          <ac:chgData name="呂仁園" userId="eef67f80-1e14-4c90-a22b-aad4575b3ef9" providerId="ADAL" clId="{FC75A137-0438-4E64-A2F8-CF022979D0B8}" dt="2020-06-19T01:34:27.967" v="1014"/>
          <ac:inkMkLst>
            <pc:docMk/>
            <pc:sldMk cId="1561387890" sldId="392"/>
            <ac:inkMk id="107" creationId="{66DB8B17-A1BD-4AE3-9352-4EEA3EE720F1}"/>
          </ac:inkMkLst>
        </pc:inkChg>
        <pc:inkChg chg="mod">
          <ac:chgData name="呂仁園" userId="eef67f80-1e14-4c90-a22b-aad4575b3ef9" providerId="ADAL" clId="{FC75A137-0438-4E64-A2F8-CF022979D0B8}" dt="2020-06-19T01:34:27.967" v="1014"/>
          <ac:inkMkLst>
            <pc:docMk/>
            <pc:sldMk cId="1561387890" sldId="392"/>
            <ac:inkMk id="108" creationId="{002CF2BB-4801-46F0-853A-6615DBE2333B}"/>
          </ac:inkMkLst>
        </pc:inkChg>
        <pc:inkChg chg="mod">
          <ac:chgData name="呂仁園" userId="eef67f80-1e14-4c90-a22b-aad4575b3ef9" providerId="ADAL" clId="{FC75A137-0438-4E64-A2F8-CF022979D0B8}" dt="2020-06-19T01:34:27.967" v="1014"/>
          <ac:inkMkLst>
            <pc:docMk/>
            <pc:sldMk cId="1561387890" sldId="392"/>
            <ac:inkMk id="109" creationId="{EC247B16-8A14-488B-B869-0A51BDFC2D67}"/>
          </ac:inkMkLst>
        </pc:inkChg>
        <pc:inkChg chg="mod">
          <ac:chgData name="呂仁園" userId="eef67f80-1e14-4c90-a22b-aad4575b3ef9" providerId="ADAL" clId="{FC75A137-0438-4E64-A2F8-CF022979D0B8}" dt="2020-06-19T01:34:27.967" v="1014"/>
          <ac:inkMkLst>
            <pc:docMk/>
            <pc:sldMk cId="1561387890" sldId="392"/>
            <ac:inkMk id="111" creationId="{8204931B-7EF7-402B-B35F-6EF205D32247}"/>
          </ac:inkMkLst>
        </pc:inkChg>
        <pc:inkChg chg="mod">
          <ac:chgData name="呂仁園" userId="eef67f80-1e14-4c90-a22b-aad4575b3ef9" providerId="ADAL" clId="{FC75A137-0438-4E64-A2F8-CF022979D0B8}" dt="2020-06-19T01:34:27.967" v="1014"/>
          <ac:inkMkLst>
            <pc:docMk/>
            <pc:sldMk cId="1561387890" sldId="392"/>
            <ac:inkMk id="112" creationId="{45E7DB28-DFE4-4CFF-98BA-83B2F1DFD48F}"/>
          </ac:inkMkLst>
        </pc:inkChg>
        <pc:inkChg chg="mod">
          <ac:chgData name="呂仁園" userId="eef67f80-1e14-4c90-a22b-aad4575b3ef9" providerId="ADAL" clId="{FC75A137-0438-4E64-A2F8-CF022979D0B8}" dt="2020-06-19T01:34:27.967" v="1014"/>
          <ac:inkMkLst>
            <pc:docMk/>
            <pc:sldMk cId="1561387890" sldId="392"/>
            <ac:inkMk id="113" creationId="{526C3D2E-FADF-406A-852B-D099B2D482FC}"/>
          </ac:inkMkLst>
        </pc:inkChg>
        <pc:inkChg chg="mod">
          <ac:chgData name="呂仁園" userId="eef67f80-1e14-4c90-a22b-aad4575b3ef9" providerId="ADAL" clId="{FC75A137-0438-4E64-A2F8-CF022979D0B8}" dt="2020-06-19T01:34:27.967" v="1014"/>
          <ac:inkMkLst>
            <pc:docMk/>
            <pc:sldMk cId="1561387890" sldId="392"/>
            <ac:inkMk id="115" creationId="{89DEA317-47C3-4989-A4D6-CE0B5938E005}"/>
          </ac:inkMkLst>
        </pc:inkChg>
        <pc:inkChg chg="mod">
          <ac:chgData name="呂仁園" userId="eef67f80-1e14-4c90-a22b-aad4575b3ef9" providerId="ADAL" clId="{FC75A137-0438-4E64-A2F8-CF022979D0B8}" dt="2020-06-19T01:34:27.967" v="1014"/>
          <ac:inkMkLst>
            <pc:docMk/>
            <pc:sldMk cId="1561387890" sldId="392"/>
            <ac:inkMk id="116" creationId="{AD7FEACC-C8F5-4005-85D3-A56EC03DA940}"/>
          </ac:inkMkLst>
        </pc:inkChg>
        <pc:inkChg chg="mod">
          <ac:chgData name="呂仁園" userId="eef67f80-1e14-4c90-a22b-aad4575b3ef9" providerId="ADAL" clId="{FC75A137-0438-4E64-A2F8-CF022979D0B8}" dt="2020-06-19T01:34:27.967" v="1014"/>
          <ac:inkMkLst>
            <pc:docMk/>
            <pc:sldMk cId="1561387890" sldId="392"/>
            <ac:inkMk id="117" creationId="{725BB02B-BCB7-4E93-97A9-9B745FD3AAF6}"/>
          </ac:inkMkLst>
        </pc:inkChg>
        <pc:inkChg chg="mod">
          <ac:chgData name="呂仁園" userId="eef67f80-1e14-4c90-a22b-aad4575b3ef9" providerId="ADAL" clId="{FC75A137-0438-4E64-A2F8-CF022979D0B8}" dt="2020-06-19T01:34:27.967" v="1014"/>
          <ac:inkMkLst>
            <pc:docMk/>
            <pc:sldMk cId="1561387890" sldId="392"/>
            <ac:inkMk id="119" creationId="{E606E6F1-571D-41F4-A479-94EFFACB736F}"/>
          </ac:inkMkLst>
        </pc:inkChg>
        <pc:inkChg chg="mod">
          <ac:chgData name="呂仁園" userId="eef67f80-1e14-4c90-a22b-aad4575b3ef9" providerId="ADAL" clId="{FC75A137-0438-4E64-A2F8-CF022979D0B8}" dt="2020-06-19T01:34:27.967" v="1014"/>
          <ac:inkMkLst>
            <pc:docMk/>
            <pc:sldMk cId="1561387890" sldId="392"/>
            <ac:inkMk id="120" creationId="{586F47B7-F93A-410E-B595-382EC64AB89C}"/>
          </ac:inkMkLst>
        </pc:inkChg>
        <pc:inkChg chg="mod">
          <ac:chgData name="呂仁園" userId="eef67f80-1e14-4c90-a22b-aad4575b3ef9" providerId="ADAL" clId="{FC75A137-0438-4E64-A2F8-CF022979D0B8}" dt="2020-06-19T01:34:27.967" v="1014"/>
          <ac:inkMkLst>
            <pc:docMk/>
            <pc:sldMk cId="1561387890" sldId="392"/>
            <ac:inkMk id="122" creationId="{51101C52-DC13-41C9-B0FA-50ADA92980BA}"/>
          </ac:inkMkLst>
        </pc:inkChg>
        <pc:inkChg chg="mod">
          <ac:chgData name="呂仁園" userId="eef67f80-1e14-4c90-a22b-aad4575b3ef9" providerId="ADAL" clId="{FC75A137-0438-4E64-A2F8-CF022979D0B8}" dt="2020-06-19T01:34:27.967" v="1014"/>
          <ac:inkMkLst>
            <pc:docMk/>
            <pc:sldMk cId="1561387890" sldId="392"/>
            <ac:inkMk id="123" creationId="{0BD656B1-DBD3-4E11-92C7-297B1AB7CDA4}"/>
          </ac:inkMkLst>
        </pc:inkChg>
        <pc:inkChg chg="mod">
          <ac:chgData name="呂仁園" userId="eef67f80-1e14-4c90-a22b-aad4575b3ef9" providerId="ADAL" clId="{FC75A137-0438-4E64-A2F8-CF022979D0B8}" dt="2020-06-19T01:34:27.967" v="1014"/>
          <ac:inkMkLst>
            <pc:docMk/>
            <pc:sldMk cId="1561387890" sldId="392"/>
            <ac:inkMk id="125" creationId="{EF40BB45-76A4-408F-8FA8-E73740D886AB}"/>
          </ac:inkMkLst>
        </pc:inkChg>
        <pc:inkChg chg="mod">
          <ac:chgData name="呂仁園" userId="eef67f80-1e14-4c90-a22b-aad4575b3ef9" providerId="ADAL" clId="{FC75A137-0438-4E64-A2F8-CF022979D0B8}" dt="2020-06-19T01:34:27.967" v="1014"/>
          <ac:inkMkLst>
            <pc:docMk/>
            <pc:sldMk cId="1561387890" sldId="392"/>
            <ac:inkMk id="126" creationId="{07E8DA82-90B8-4719-889F-26BD69DE37FE}"/>
          </ac:inkMkLst>
        </pc:inkChg>
        <pc:inkChg chg="mod">
          <ac:chgData name="呂仁園" userId="eef67f80-1e14-4c90-a22b-aad4575b3ef9" providerId="ADAL" clId="{FC75A137-0438-4E64-A2F8-CF022979D0B8}" dt="2020-06-19T01:34:27.967" v="1014"/>
          <ac:inkMkLst>
            <pc:docMk/>
            <pc:sldMk cId="1561387890" sldId="392"/>
            <ac:inkMk id="127" creationId="{71EB6A69-D23A-4841-8854-A0CA5B710C4F}"/>
          </ac:inkMkLst>
        </pc:inkChg>
        <pc:inkChg chg="mod">
          <ac:chgData name="呂仁園" userId="eef67f80-1e14-4c90-a22b-aad4575b3ef9" providerId="ADAL" clId="{FC75A137-0438-4E64-A2F8-CF022979D0B8}" dt="2020-06-19T01:34:27.967" v="1014"/>
          <ac:inkMkLst>
            <pc:docMk/>
            <pc:sldMk cId="1561387890" sldId="392"/>
            <ac:inkMk id="128" creationId="{ABB16945-E0E5-4BBA-80E4-61972523EF22}"/>
          </ac:inkMkLst>
        </pc:inkChg>
        <pc:inkChg chg="mod">
          <ac:chgData name="呂仁園" userId="eef67f80-1e14-4c90-a22b-aad4575b3ef9" providerId="ADAL" clId="{FC75A137-0438-4E64-A2F8-CF022979D0B8}" dt="2020-06-19T01:34:27.967" v="1014"/>
          <ac:inkMkLst>
            <pc:docMk/>
            <pc:sldMk cId="1561387890" sldId="392"/>
            <ac:inkMk id="129" creationId="{65F64F77-8357-42DD-9C65-013065ADB2A8}"/>
          </ac:inkMkLst>
        </pc:inkChg>
        <pc:inkChg chg="mod">
          <ac:chgData name="呂仁園" userId="eef67f80-1e14-4c90-a22b-aad4575b3ef9" providerId="ADAL" clId="{FC75A137-0438-4E64-A2F8-CF022979D0B8}" dt="2020-06-19T01:34:27.967" v="1014"/>
          <ac:inkMkLst>
            <pc:docMk/>
            <pc:sldMk cId="1561387890" sldId="392"/>
            <ac:inkMk id="131" creationId="{4AF25D19-D13E-4B70-A0A6-6B793BF07638}"/>
          </ac:inkMkLst>
        </pc:inkChg>
        <pc:inkChg chg="mod">
          <ac:chgData name="呂仁園" userId="eef67f80-1e14-4c90-a22b-aad4575b3ef9" providerId="ADAL" clId="{FC75A137-0438-4E64-A2F8-CF022979D0B8}" dt="2020-06-19T01:34:27.967" v="1014"/>
          <ac:inkMkLst>
            <pc:docMk/>
            <pc:sldMk cId="1561387890" sldId="392"/>
            <ac:inkMk id="132" creationId="{D33818F0-AE5E-4F27-86A3-D81ECA3DF675}"/>
          </ac:inkMkLst>
        </pc:inkChg>
        <pc:inkChg chg="mod">
          <ac:chgData name="呂仁園" userId="eef67f80-1e14-4c90-a22b-aad4575b3ef9" providerId="ADAL" clId="{FC75A137-0438-4E64-A2F8-CF022979D0B8}" dt="2020-06-19T01:34:27.967" v="1014"/>
          <ac:inkMkLst>
            <pc:docMk/>
            <pc:sldMk cId="1561387890" sldId="392"/>
            <ac:inkMk id="133" creationId="{FBF83AA9-DB60-4A00-AFCA-97B13E79A829}"/>
          </ac:inkMkLst>
        </pc:inkChg>
        <pc:inkChg chg="mod">
          <ac:chgData name="呂仁園" userId="eef67f80-1e14-4c90-a22b-aad4575b3ef9" providerId="ADAL" clId="{FC75A137-0438-4E64-A2F8-CF022979D0B8}" dt="2020-06-19T01:34:27.967" v="1014"/>
          <ac:inkMkLst>
            <pc:docMk/>
            <pc:sldMk cId="1561387890" sldId="392"/>
            <ac:inkMk id="134" creationId="{8E717D6D-1B44-4379-B778-283FCDB022D8}"/>
          </ac:inkMkLst>
        </pc:inkChg>
        <pc:inkChg chg="mod">
          <ac:chgData name="呂仁園" userId="eef67f80-1e14-4c90-a22b-aad4575b3ef9" providerId="ADAL" clId="{FC75A137-0438-4E64-A2F8-CF022979D0B8}" dt="2020-06-19T01:34:27.967" v="1014"/>
          <ac:inkMkLst>
            <pc:docMk/>
            <pc:sldMk cId="1561387890" sldId="392"/>
            <ac:inkMk id="136" creationId="{50F1F49A-A99D-4A85-82D1-6F470A307FC6}"/>
          </ac:inkMkLst>
        </pc:inkChg>
        <pc:inkChg chg="mod">
          <ac:chgData name="呂仁園" userId="eef67f80-1e14-4c90-a22b-aad4575b3ef9" providerId="ADAL" clId="{FC75A137-0438-4E64-A2F8-CF022979D0B8}" dt="2020-06-19T01:34:27.967" v="1014"/>
          <ac:inkMkLst>
            <pc:docMk/>
            <pc:sldMk cId="1561387890" sldId="392"/>
            <ac:inkMk id="137" creationId="{2C2C6B49-9F4C-4436-9913-3631ED2CA0DF}"/>
          </ac:inkMkLst>
        </pc:inkChg>
        <pc:inkChg chg="mod">
          <ac:chgData name="呂仁園" userId="eef67f80-1e14-4c90-a22b-aad4575b3ef9" providerId="ADAL" clId="{FC75A137-0438-4E64-A2F8-CF022979D0B8}" dt="2020-06-19T01:34:27.967" v="1014"/>
          <ac:inkMkLst>
            <pc:docMk/>
            <pc:sldMk cId="1561387890" sldId="392"/>
            <ac:inkMk id="138" creationId="{FA8FA1CF-D65E-441A-B400-FB054A4CFBBD}"/>
          </ac:inkMkLst>
        </pc:inkChg>
        <pc:inkChg chg="mod">
          <ac:chgData name="呂仁園" userId="eef67f80-1e14-4c90-a22b-aad4575b3ef9" providerId="ADAL" clId="{FC75A137-0438-4E64-A2F8-CF022979D0B8}" dt="2020-06-19T01:34:27.967" v="1014"/>
          <ac:inkMkLst>
            <pc:docMk/>
            <pc:sldMk cId="1561387890" sldId="392"/>
            <ac:inkMk id="139" creationId="{65DE6744-D4C4-41AF-AF9B-DE916C9A28AD}"/>
          </ac:inkMkLst>
        </pc:inkChg>
        <pc:inkChg chg="mod">
          <ac:chgData name="呂仁園" userId="eef67f80-1e14-4c90-a22b-aad4575b3ef9" providerId="ADAL" clId="{FC75A137-0438-4E64-A2F8-CF022979D0B8}" dt="2020-06-19T01:34:27.967" v="1014"/>
          <ac:inkMkLst>
            <pc:docMk/>
            <pc:sldMk cId="1561387890" sldId="392"/>
            <ac:inkMk id="140" creationId="{45B3EF05-BB24-4F9F-AD51-5A450ACF2C3B}"/>
          </ac:inkMkLst>
        </pc:inkChg>
        <pc:inkChg chg="mod">
          <ac:chgData name="呂仁園" userId="eef67f80-1e14-4c90-a22b-aad4575b3ef9" providerId="ADAL" clId="{FC75A137-0438-4E64-A2F8-CF022979D0B8}" dt="2020-06-19T01:34:27.967" v="1014"/>
          <ac:inkMkLst>
            <pc:docMk/>
            <pc:sldMk cId="1561387890" sldId="392"/>
            <ac:inkMk id="142" creationId="{B73B2902-EBC8-45BB-A8A2-3344539A70EA}"/>
          </ac:inkMkLst>
        </pc:inkChg>
        <pc:inkChg chg="mod">
          <ac:chgData name="呂仁園" userId="eef67f80-1e14-4c90-a22b-aad4575b3ef9" providerId="ADAL" clId="{FC75A137-0438-4E64-A2F8-CF022979D0B8}" dt="2020-06-19T01:34:27.967" v="1014"/>
          <ac:inkMkLst>
            <pc:docMk/>
            <pc:sldMk cId="1561387890" sldId="392"/>
            <ac:inkMk id="143" creationId="{8C53DAF9-DD51-4DDE-A342-7A1381C15435}"/>
          </ac:inkMkLst>
        </pc:inkChg>
        <pc:inkChg chg="mod">
          <ac:chgData name="呂仁園" userId="eef67f80-1e14-4c90-a22b-aad4575b3ef9" providerId="ADAL" clId="{FC75A137-0438-4E64-A2F8-CF022979D0B8}" dt="2020-06-19T01:34:27.967" v="1014"/>
          <ac:inkMkLst>
            <pc:docMk/>
            <pc:sldMk cId="1561387890" sldId="392"/>
            <ac:inkMk id="144" creationId="{7AD3F0F9-F82A-4AD2-AB78-07FC22809655}"/>
          </ac:inkMkLst>
        </pc:inkChg>
        <pc:inkChg chg="mod">
          <ac:chgData name="呂仁園" userId="eef67f80-1e14-4c90-a22b-aad4575b3ef9" providerId="ADAL" clId="{FC75A137-0438-4E64-A2F8-CF022979D0B8}" dt="2020-06-19T01:34:27.967" v="1014"/>
          <ac:inkMkLst>
            <pc:docMk/>
            <pc:sldMk cId="1561387890" sldId="392"/>
            <ac:inkMk id="146" creationId="{B4D12A1C-517E-4C35-AFF5-20F676B62765}"/>
          </ac:inkMkLst>
        </pc:inkChg>
        <pc:inkChg chg="mod">
          <ac:chgData name="呂仁園" userId="eef67f80-1e14-4c90-a22b-aad4575b3ef9" providerId="ADAL" clId="{FC75A137-0438-4E64-A2F8-CF022979D0B8}" dt="2020-06-19T01:34:27.967" v="1014"/>
          <ac:inkMkLst>
            <pc:docMk/>
            <pc:sldMk cId="1561387890" sldId="392"/>
            <ac:inkMk id="147" creationId="{7FA4585F-8E11-41BD-AAF1-D76839C22990}"/>
          </ac:inkMkLst>
        </pc:inkChg>
        <pc:inkChg chg="mod">
          <ac:chgData name="呂仁園" userId="eef67f80-1e14-4c90-a22b-aad4575b3ef9" providerId="ADAL" clId="{FC75A137-0438-4E64-A2F8-CF022979D0B8}" dt="2020-06-19T01:34:27.967" v="1014"/>
          <ac:inkMkLst>
            <pc:docMk/>
            <pc:sldMk cId="1561387890" sldId="392"/>
            <ac:inkMk id="149" creationId="{8C651376-B52E-40CB-B063-314A184B45BD}"/>
          </ac:inkMkLst>
        </pc:inkChg>
        <pc:inkChg chg="mod">
          <ac:chgData name="呂仁園" userId="eef67f80-1e14-4c90-a22b-aad4575b3ef9" providerId="ADAL" clId="{FC75A137-0438-4E64-A2F8-CF022979D0B8}" dt="2020-06-19T01:34:27.967" v="1014"/>
          <ac:inkMkLst>
            <pc:docMk/>
            <pc:sldMk cId="1561387890" sldId="392"/>
            <ac:inkMk id="150" creationId="{4B2E7CF5-45B8-402C-8F29-19C774A7B93A}"/>
          </ac:inkMkLst>
        </pc:inkChg>
        <pc:inkChg chg="mod">
          <ac:chgData name="呂仁園" userId="eef67f80-1e14-4c90-a22b-aad4575b3ef9" providerId="ADAL" clId="{FC75A137-0438-4E64-A2F8-CF022979D0B8}" dt="2020-06-19T01:34:27.967" v="1014"/>
          <ac:inkMkLst>
            <pc:docMk/>
            <pc:sldMk cId="1561387890" sldId="392"/>
            <ac:inkMk id="152" creationId="{D10F9BE0-DBE2-4DE4-8AEC-46EA9CDBFB11}"/>
          </ac:inkMkLst>
        </pc:inkChg>
        <pc:inkChg chg="mod">
          <ac:chgData name="呂仁園" userId="eef67f80-1e14-4c90-a22b-aad4575b3ef9" providerId="ADAL" clId="{FC75A137-0438-4E64-A2F8-CF022979D0B8}" dt="2020-06-19T01:34:27.967" v="1014"/>
          <ac:inkMkLst>
            <pc:docMk/>
            <pc:sldMk cId="1561387890" sldId="392"/>
            <ac:inkMk id="153" creationId="{BA5B1568-0411-403B-9086-CC4EEF3974DA}"/>
          </ac:inkMkLst>
        </pc:inkChg>
        <pc:inkChg chg="mod">
          <ac:chgData name="呂仁園" userId="eef67f80-1e14-4c90-a22b-aad4575b3ef9" providerId="ADAL" clId="{FC75A137-0438-4E64-A2F8-CF022979D0B8}" dt="2020-06-19T01:34:27.967" v="1014"/>
          <ac:inkMkLst>
            <pc:docMk/>
            <pc:sldMk cId="1561387890" sldId="392"/>
            <ac:inkMk id="154" creationId="{3B1A412E-ED29-4252-A6A4-9C39AD203010}"/>
          </ac:inkMkLst>
        </pc:inkChg>
        <pc:inkChg chg="mod">
          <ac:chgData name="呂仁園" userId="eef67f80-1e14-4c90-a22b-aad4575b3ef9" providerId="ADAL" clId="{FC75A137-0438-4E64-A2F8-CF022979D0B8}" dt="2020-06-19T01:34:27.967" v="1014"/>
          <ac:inkMkLst>
            <pc:docMk/>
            <pc:sldMk cId="1561387890" sldId="392"/>
            <ac:inkMk id="155" creationId="{FC1D082A-8DB1-4066-A1D6-54F641608B96}"/>
          </ac:inkMkLst>
        </pc:inkChg>
        <pc:inkChg chg="mod">
          <ac:chgData name="呂仁園" userId="eef67f80-1e14-4c90-a22b-aad4575b3ef9" providerId="ADAL" clId="{FC75A137-0438-4E64-A2F8-CF022979D0B8}" dt="2020-06-19T01:34:27.967" v="1014"/>
          <ac:inkMkLst>
            <pc:docMk/>
            <pc:sldMk cId="1561387890" sldId="392"/>
            <ac:inkMk id="156" creationId="{D3DF46B0-468F-4FDD-B5C6-C6A3D0AC9C87}"/>
          </ac:inkMkLst>
        </pc:inkChg>
        <pc:inkChg chg="add">
          <ac:chgData name="呂仁園" userId="eef67f80-1e14-4c90-a22b-aad4575b3ef9" providerId="ADAL" clId="{FC75A137-0438-4E64-A2F8-CF022979D0B8}" dt="2020-06-19T01:34:44.370" v="1015" actId="9405"/>
          <ac:inkMkLst>
            <pc:docMk/>
            <pc:sldMk cId="1561387890" sldId="392"/>
            <ac:inkMk id="157" creationId="{39AD25B9-0DD6-42B4-8383-574F7E22BC0A}"/>
          </ac:inkMkLst>
        </pc:inkChg>
        <pc:inkChg chg="add mod">
          <ac:chgData name="呂仁園" userId="eef67f80-1e14-4c90-a22b-aad4575b3ef9" providerId="ADAL" clId="{FC75A137-0438-4E64-A2F8-CF022979D0B8}" dt="2020-06-19T01:34:58.571" v="1033"/>
          <ac:inkMkLst>
            <pc:docMk/>
            <pc:sldMk cId="1561387890" sldId="392"/>
            <ac:inkMk id="158" creationId="{D1964E3F-45F5-44FD-B431-D72C1AEC9923}"/>
          </ac:inkMkLst>
        </pc:inkChg>
        <pc:inkChg chg="add mod">
          <ac:chgData name="呂仁園" userId="eef67f80-1e14-4c90-a22b-aad4575b3ef9" providerId="ADAL" clId="{FC75A137-0438-4E64-A2F8-CF022979D0B8}" dt="2020-06-19T01:34:58.571" v="1033"/>
          <ac:inkMkLst>
            <pc:docMk/>
            <pc:sldMk cId="1561387890" sldId="392"/>
            <ac:inkMk id="159" creationId="{144D92C9-3B7A-4EEA-867A-17D48B1FCDDF}"/>
          </ac:inkMkLst>
        </pc:inkChg>
        <pc:inkChg chg="add mod">
          <ac:chgData name="呂仁園" userId="eef67f80-1e14-4c90-a22b-aad4575b3ef9" providerId="ADAL" clId="{FC75A137-0438-4E64-A2F8-CF022979D0B8}" dt="2020-06-19T01:34:58.571" v="1033"/>
          <ac:inkMkLst>
            <pc:docMk/>
            <pc:sldMk cId="1561387890" sldId="392"/>
            <ac:inkMk id="160" creationId="{2E1F08DA-6D9F-42E0-8375-68C0F0B86D9A}"/>
          </ac:inkMkLst>
        </pc:inkChg>
        <pc:inkChg chg="add mod">
          <ac:chgData name="呂仁園" userId="eef67f80-1e14-4c90-a22b-aad4575b3ef9" providerId="ADAL" clId="{FC75A137-0438-4E64-A2F8-CF022979D0B8}" dt="2020-06-19T01:34:58.571" v="1033"/>
          <ac:inkMkLst>
            <pc:docMk/>
            <pc:sldMk cId="1561387890" sldId="392"/>
            <ac:inkMk id="162" creationId="{25899DD1-686D-423D-8659-AE7DD630F94C}"/>
          </ac:inkMkLst>
        </pc:inkChg>
        <pc:inkChg chg="add mod">
          <ac:chgData name="呂仁園" userId="eef67f80-1e14-4c90-a22b-aad4575b3ef9" providerId="ADAL" clId="{FC75A137-0438-4E64-A2F8-CF022979D0B8}" dt="2020-06-19T01:34:58.571" v="1033"/>
          <ac:inkMkLst>
            <pc:docMk/>
            <pc:sldMk cId="1561387890" sldId="392"/>
            <ac:inkMk id="163" creationId="{8DF7F31A-F389-4F5D-BA6F-FE26C579F71E}"/>
          </ac:inkMkLst>
        </pc:inkChg>
        <pc:inkChg chg="add mod">
          <ac:chgData name="呂仁園" userId="eef67f80-1e14-4c90-a22b-aad4575b3ef9" providerId="ADAL" clId="{FC75A137-0438-4E64-A2F8-CF022979D0B8}" dt="2020-06-19T01:34:58.571" v="1033"/>
          <ac:inkMkLst>
            <pc:docMk/>
            <pc:sldMk cId="1561387890" sldId="392"/>
            <ac:inkMk id="164" creationId="{E66B4BC6-6706-4600-9CED-2D36A1CC68B0}"/>
          </ac:inkMkLst>
        </pc:inkChg>
        <pc:inkChg chg="add mod">
          <ac:chgData name="呂仁園" userId="eef67f80-1e14-4c90-a22b-aad4575b3ef9" providerId="ADAL" clId="{FC75A137-0438-4E64-A2F8-CF022979D0B8}" dt="2020-06-19T01:34:58.571" v="1033"/>
          <ac:inkMkLst>
            <pc:docMk/>
            <pc:sldMk cId="1561387890" sldId="392"/>
            <ac:inkMk id="165" creationId="{403AFA07-EACB-4035-846D-15AAF9AED3D4}"/>
          </ac:inkMkLst>
        </pc:inkChg>
        <pc:inkChg chg="add mod">
          <ac:chgData name="呂仁園" userId="eef67f80-1e14-4c90-a22b-aad4575b3ef9" providerId="ADAL" clId="{FC75A137-0438-4E64-A2F8-CF022979D0B8}" dt="2020-06-19T01:34:58.571" v="1033"/>
          <ac:inkMkLst>
            <pc:docMk/>
            <pc:sldMk cId="1561387890" sldId="392"/>
            <ac:inkMk id="166" creationId="{7641F55F-91CD-48A4-9C31-749D74247FE5}"/>
          </ac:inkMkLst>
        </pc:inkChg>
        <pc:inkChg chg="add mod">
          <ac:chgData name="呂仁園" userId="eef67f80-1e14-4c90-a22b-aad4575b3ef9" providerId="ADAL" clId="{FC75A137-0438-4E64-A2F8-CF022979D0B8}" dt="2020-06-19T01:34:58.571" v="1033"/>
          <ac:inkMkLst>
            <pc:docMk/>
            <pc:sldMk cId="1561387890" sldId="392"/>
            <ac:inkMk id="167" creationId="{23B888DF-0E9D-4682-838A-274524FE6DFB}"/>
          </ac:inkMkLst>
        </pc:inkChg>
        <pc:inkChg chg="add mod">
          <ac:chgData name="呂仁園" userId="eef67f80-1e14-4c90-a22b-aad4575b3ef9" providerId="ADAL" clId="{FC75A137-0438-4E64-A2F8-CF022979D0B8}" dt="2020-06-19T01:34:58.571" v="1033"/>
          <ac:inkMkLst>
            <pc:docMk/>
            <pc:sldMk cId="1561387890" sldId="392"/>
            <ac:inkMk id="168" creationId="{B52C8CF4-0AED-47D1-979D-29A81E695C6A}"/>
          </ac:inkMkLst>
        </pc:inkChg>
        <pc:inkChg chg="add mod">
          <ac:chgData name="呂仁園" userId="eef67f80-1e14-4c90-a22b-aad4575b3ef9" providerId="ADAL" clId="{FC75A137-0438-4E64-A2F8-CF022979D0B8}" dt="2020-06-19T01:34:58.571" v="1033"/>
          <ac:inkMkLst>
            <pc:docMk/>
            <pc:sldMk cId="1561387890" sldId="392"/>
            <ac:inkMk id="169" creationId="{56EDF2FD-1C92-48E1-94B2-C1883D57B08A}"/>
          </ac:inkMkLst>
        </pc:inkChg>
        <pc:inkChg chg="add mod">
          <ac:chgData name="呂仁園" userId="eef67f80-1e14-4c90-a22b-aad4575b3ef9" providerId="ADAL" clId="{FC75A137-0438-4E64-A2F8-CF022979D0B8}" dt="2020-06-19T01:34:58.571" v="1033"/>
          <ac:inkMkLst>
            <pc:docMk/>
            <pc:sldMk cId="1561387890" sldId="392"/>
            <ac:inkMk id="170" creationId="{68A17E0E-7F31-4BB4-99AB-0004CF015843}"/>
          </ac:inkMkLst>
        </pc:inkChg>
        <pc:inkChg chg="add mod">
          <ac:chgData name="呂仁園" userId="eef67f80-1e14-4c90-a22b-aad4575b3ef9" providerId="ADAL" clId="{FC75A137-0438-4E64-A2F8-CF022979D0B8}" dt="2020-06-19T01:34:58.571" v="1033"/>
          <ac:inkMkLst>
            <pc:docMk/>
            <pc:sldMk cId="1561387890" sldId="392"/>
            <ac:inkMk id="171" creationId="{B2023E8A-BF7F-42E7-BA40-7CC9E5D9793B}"/>
          </ac:inkMkLst>
        </pc:inkChg>
        <pc:inkChg chg="add mod">
          <ac:chgData name="呂仁園" userId="eef67f80-1e14-4c90-a22b-aad4575b3ef9" providerId="ADAL" clId="{FC75A137-0438-4E64-A2F8-CF022979D0B8}" dt="2020-06-19T01:34:58.571" v="1033"/>
          <ac:inkMkLst>
            <pc:docMk/>
            <pc:sldMk cId="1561387890" sldId="392"/>
            <ac:inkMk id="172" creationId="{BC2A4536-CAE3-48A6-956F-B1559B4D1FFF}"/>
          </ac:inkMkLst>
        </pc:inkChg>
        <pc:inkChg chg="add mod">
          <ac:chgData name="呂仁園" userId="eef67f80-1e14-4c90-a22b-aad4575b3ef9" providerId="ADAL" clId="{FC75A137-0438-4E64-A2F8-CF022979D0B8}" dt="2020-06-19T01:34:58.571" v="1033"/>
          <ac:inkMkLst>
            <pc:docMk/>
            <pc:sldMk cId="1561387890" sldId="392"/>
            <ac:inkMk id="173" creationId="{1FEF0566-3A2C-4454-9B90-9B7A60D5BF9D}"/>
          </ac:inkMkLst>
        </pc:inkChg>
        <pc:inkChg chg="add">
          <ac:chgData name="呂仁園" userId="eef67f80-1e14-4c90-a22b-aad4575b3ef9" providerId="ADAL" clId="{FC75A137-0438-4E64-A2F8-CF022979D0B8}" dt="2020-06-19T01:34:58.020" v="1032" actId="9405"/>
          <ac:inkMkLst>
            <pc:docMk/>
            <pc:sldMk cId="1561387890" sldId="392"/>
            <ac:inkMk id="174" creationId="{E46D7EF6-F070-428F-BC39-C16263C6A638}"/>
          </ac:inkMkLst>
        </pc:inkChg>
        <pc:inkChg chg="add mod">
          <ac:chgData name="呂仁園" userId="eef67f80-1e14-4c90-a22b-aad4575b3ef9" providerId="ADAL" clId="{FC75A137-0438-4E64-A2F8-CF022979D0B8}" dt="2020-06-19T01:35:06.235" v="1049"/>
          <ac:inkMkLst>
            <pc:docMk/>
            <pc:sldMk cId="1561387890" sldId="392"/>
            <ac:inkMk id="176" creationId="{B26344D1-F7EA-440D-8122-F4BD971E0F08}"/>
          </ac:inkMkLst>
        </pc:inkChg>
        <pc:inkChg chg="add mod">
          <ac:chgData name="呂仁園" userId="eef67f80-1e14-4c90-a22b-aad4575b3ef9" providerId="ADAL" clId="{FC75A137-0438-4E64-A2F8-CF022979D0B8}" dt="2020-06-19T01:35:06.235" v="1049"/>
          <ac:inkMkLst>
            <pc:docMk/>
            <pc:sldMk cId="1561387890" sldId="392"/>
            <ac:inkMk id="177" creationId="{B679E65C-56B8-448F-945A-FA8331EE636E}"/>
          </ac:inkMkLst>
        </pc:inkChg>
        <pc:inkChg chg="add mod">
          <ac:chgData name="呂仁園" userId="eef67f80-1e14-4c90-a22b-aad4575b3ef9" providerId="ADAL" clId="{FC75A137-0438-4E64-A2F8-CF022979D0B8}" dt="2020-06-19T01:35:06.235" v="1049"/>
          <ac:inkMkLst>
            <pc:docMk/>
            <pc:sldMk cId="1561387890" sldId="392"/>
            <ac:inkMk id="178" creationId="{15418442-9A5C-42DD-A2CB-592E3DC24D39}"/>
          </ac:inkMkLst>
        </pc:inkChg>
        <pc:inkChg chg="add mod">
          <ac:chgData name="呂仁園" userId="eef67f80-1e14-4c90-a22b-aad4575b3ef9" providerId="ADAL" clId="{FC75A137-0438-4E64-A2F8-CF022979D0B8}" dt="2020-06-19T01:35:06.235" v="1049"/>
          <ac:inkMkLst>
            <pc:docMk/>
            <pc:sldMk cId="1561387890" sldId="392"/>
            <ac:inkMk id="179" creationId="{B72C5ACE-935D-459D-98A7-F7E6518C8616}"/>
          </ac:inkMkLst>
        </pc:inkChg>
        <pc:inkChg chg="add mod">
          <ac:chgData name="呂仁園" userId="eef67f80-1e14-4c90-a22b-aad4575b3ef9" providerId="ADAL" clId="{FC75A137-0438-4E64-A2F8-CF022979D0B8}" dt="2020-06-19T01:35:06.235" v="1049"/>
          <ac:inkMkLst>
            <pc:docMk/>
            <pc:sldMk cId="1561387890" sldId="392"/>
            <ac:inkMk id="180" creationId="{5FEE49A0-1EC4-4C95-B87C-FBD536567C75}"/>
          </ac:inkMkLst>
        </pc:inkChg>
        <pc:inkChg chg="add mod">
          <ac:chgData name="呂仁園" userId="eef67f80-1e14-4c90-a22b-aad4575b3ef9" providerId="ADAL" clId="{FC75A137-0438-4E64-A2F8-CF022979D0B8}" dt="2020-06-19T01:35:06.235" v="1049"/>
          <ac:inkMkLst>
            <pc:docMk/>
            <pc:sldMk cId="1561387890" sldId="392"/>
            <ac:inkMk id="182" creationId="{0907BEDC-257E-46B8-A76F-7FE843C8D3B2}"/>
          </ac:inkMkLst>
        </pc:inkChg>
        <pc:inkChg chg="add mod">
          <ac:chgData name="呂仁園" userId="eef67f80-1e14-4c90-a22b-aad4575b3ef9" providerId="ADAL" clId="{FC75A137-0438-4E64-A2F8-CF022979D0B8}" dt="2020-06-19T01:35:06.235" v="1049"/>
          <ac:inkMkLst>
            <pc:docMk/>
            <pc:sldMk cId="1561387890" sldId="392"/>
            <ac:inkMk id="183" creationId="{7F63B250-39A2-4830-96C2-EDAD671B84DC}"/>
          </ac:inkMkLst>
        </pc:inkChg>
        <pc:inkChg chg="add mod">
          <ac:chgData name="呂仁園" userId="eef67f80-1e14-4c90-a22b-aad4575b3ef9" providerId="ADAL" clId="{FC75A137-0438-4E64-A2F8-CF022979D0B8}" dt="2020-06-19T01:35:06.235" v="1049"/>
          <ac:inkMkLst>
            <pc:docMk/>
            <pc:sldMk cId="1561387890" sldId="392"/>
            <ac:inkMk id="184" creationId="{0E0C43BE-5244-4C2F-AF02-6AB418C2C25C}"/>
          </ac:inkMkLst>
        </pc:inkChg>
        <pc:inkChg chg="add mod">
          <ac:chgData name="呂仁園" userId="eef67f80-1e14-4c90-a22b-aad4575b3ef9" providerId="ADAL" clId="{FC75A137-0438-4E64-A2F8-CF022979D0B8}" dt="2020-06-19T01:35:06.235" v="1049"/>
          <ac:inkMkLst>
            <pc:docMk/>
            <pc:sldMk cId="1561387890" sldId="392"/>
            <ac:inkMk id="185" creationId="{BE3B7065-E7AD-4389-B7B4-DCAE8584260E}"/>
          </ac:inkMkLst>
        </pc:inkChg>
        <pc:inkChg chg="add mod">
          <ac:chgData name="呂仁園" userId="eef67f80-1e14-4c90-a22b-aad4575b3ef9" providerId="ADAL" clId="{FC75A137-0438-4E64-A2F8-CF022979D0B8}" dt="2020-06-19T01:35:06.235" v="1049"/>
          <ac:inkMkLst>
            <pc:docMk/>
            <pc:sldMk cId="1561387890" sldId="392"/>
            <ac:inkMk id="186" creationId="{9EFF0C83-A52F-453B-B5DB-E5CB8B3EC0B1}"/>
          </ac:inkMkLst>
        </pc:inkChg>
        <pc:inkChg chg="add mod">
          <ac:chgData name="呂仁園" userId="eef67f80-1e14-4c90-a22b-aad4575b3ef9" providerId="ADAL" clId="{FC75A137-0438-4E64-A2F8-CF022979D0B8}" dt="2020-06-19T01:35:06.235" v="1049"/>
          <ac:inkMkLst>
            <pc:docMk/>
            <pc:sldMk cId="1561387890" sldId="392"/>
            <ac:inkMk id="187" creationId="{BAAA1E24-4560-4D7B-931C-1F4F809230BD}"/>
          </ac:inkMkLst>
        </pc:inkChg>
        <pc:inkChg chg="add mod">
          <ac:chgData name="呂仁園" userId="eef67f80-1e14-4c90-a22b-aad4575b3ef9" providerId="ADAL" clId="{FC75A137-0438-4E64-A2F8-CF022979D0B8}" dt="2020-06-19T01:35:06.235" v="1049"/>
          <ac:inkMkLst>
            <pc:docMk/>
            <pc:sldMk cId="1561387890" sldId="392"/>
            <ac:inkMk id="188" creationId="{CEFBD318-475E-4B82-87B9-82FB8A4EDF0E}"/>
          </ac:inkMkLst>
        </pc:inkChg>
        <pc:inkChg chg="add mod">
          <ac:chgData name="呂仁園" userId="eef67f80-1e14-4c90-a22b-aad4575b3ef9" providerId="ADAL" clId="{FC75A137-0438-4E64-A2F8-CF022979D0B8}" dt="2020-06-19T01:35:06.235" v="1049"/>
          <ac:inkMkLst>
            <pc:docMk/>
            <pc:sldMk cId="1561387890" sldId="392"/>
            <ac:inkMk id="189" creationId="{A41580F1-03A6-4492-A93C-8E150FC5A191}"/>
          </ac:inkMkLst>
        </pc:inkChg>
        <pc:inkChg chg="add mod">
          <ac:chgData name="呂仁園" userId="eef67f80-1e14-4c90-a22b-aad4575b3ef9" providerId="ADAL" clId="{FC75A137-0438-4E64-A2F8-CF022979D0B8}" dt="2020-06-19T01:35:06.235" v="1049"/>
          <ac:inkMkLst>
            <pc:docMk/>
            <pc:sldMk cId="1561387890" sldId="392"/>
            <ac:inkMk id="190" creationId="{70A85396-C821-4EF7-8285-8AFF9DE2C33B}"/>
          </ac:inkMkLst>
        </pc:inkChg>
        <pc:inkChg chg="add mod">
          <ac:chgData name="呂仁園" userId="eef67f80-1e14-4c90-a22b-aad4575b3ef9" providerId="ADAL" clId="{FC75A137-0438-4E64-A2F8-CF022979D0B8}" dt="2020-06-19T01:35:09.734" v="1055"/>
          <ac:inkMkLst>
            <pc:docMk/>
            <pc:sldMk cId="1561387890" sldId="392"/>
            <ac:inkMk id="192" creationId="{3CBFA82E-5D7D-49EE-B923-C6E47C008706}"/>
          </ac:inkMkLst>
        </pc:inkChg>
        <pc:inkChg chg="add mod">
          <ac:chgData name="呂仁園" userId="eef67f80-1e14-4c90-a22b-aad4575b3ef9" providerId="ADAL" clId="{FC75A137-0438-4E64-A2F8-CF022979D0B8}" dt="2020-06-19T01:35:09.734" v="1055"/>
          <ac:inkMkLst>
            <pc:docMk/>
            <pc:sldMk cId="1561387890" sldId="392"/>
            <ac:inkMk id="193" creationId="{7B0C59B3-8BED-4DDE-82DA-E104FDA873BA}"/>
          </ac:inkMkLst>
        </pc:inkChg>
        <pc:inkChg chg="add mod">
          <ac:chgData name="呂仁園" userId="eef67f80-1e14-4c90-a22b-aad4575b3ef9" providerId="ADAL" clId="{FC75A137-0438-4E64-A2F8-CF022979D0B8}" dt="2020-06-19T01:35:09.734" v="1055"/>
          <ac:inkMkLst>
            <pc:docMk/>
            <pc:sldMk cId="1561387890" sldId="392"/>
            <ac:inkMk id="194" creationId="{B87CF9FD-7328-4A08-85CC-3413F88E5567}"/>
          </ac:inkMkLst>
        </pc:inkChg>
        <pc:inkChg chg="add mod">
          <ac:chgData name="呂仁園" userId="eef67f80-1e14-4c90-a22b-aad4575b3ef9" providerId="ADAL" clId="{FC75A137-0438-4E64-A2F8-CF022979D0B8}" dt="2020-06-19T01:35:09.734" v="1055"/>
          <ac:inkMkLst>
            <pc:docMk/>
            <pc:sldMk cId="1561387890" sldId="392"/>
            <ac:inkMk id="195" creationId="{3ADFA33E-07D6-4A2B-8B5A-B2B4273261CD}"/>
          </ac:inkMkLst>
        </pc:inkChg>
        <pc:inkChg chg="add mod">
          <ac:chgData name="呂仁園" userId="eef67f80-1e14-4c90-a22b-aad4575b3ef9" providerId="ADAL" clId="{FC75A137-0438-4E64-A2F8-CF022979D0B8}" dt="2020-06-19T01:35:09.734" v="1055"/>
          <ac:inkMkLst>
            <pc:docMk/>
            <pc:sldMk cId="1561387890" sldId="392"/>
            <ac:inkMk id="196" creationId="{CB7C0E1E-3A84-4728-A665-4523A2039E12}"/>
          </ac:inkMkLst>
        </pc:inkChg>
        <pc:inkChg chg="add mod">
          <ac:chgData name="呂仁園" userId="eef67f80-1e14-4c90-a22b-aad4575b3ef9" providerId="ADAL" clId="{FC75A137-0438-4E64-A2F8-CF022979D0B8}" dt="2020-06-19T01:35:16.339" v="1065"/>
          <ac:inkMkLst>
            <pc:docMk/>
            <pc:sldMk cId="1561387890" sldId="392"/>
            <ac:inkMk id="198" creationId="{7E449719-CEF5-49A0-B365-60CF0C243B54}"/>
          </ac:inkMkLst>
        </pc:inkChg>
        <pc:inkChg chg="add mod">
          <ac:chgData name="呂仁園" userId="eef67f80-1e14-4c90-a22b-aad4575b3ef9" providerId="ADAL" clId="{FC75A137-0438-4E64-A2F8-CF022979D0B8}" dt="2020-06-19T01:35:16.339" v="1065"/>
          <ac:inkMkLst>
            <pc:docMk/>
            <pc:sldMk cId="1561387890" sldId="392"/>
            <ac:inkMk id="199" creationId="{7D330F6A-CD6F-46DC-BD38-E4F851968A59}"/>
          </ac:inkMkLst>
        </pc:inkChg>
        <pc:inkChg chg="add mod">
          <ac:chgData name="呂仁園" userId="eef67f80-1e14-4c90-a22b-aad4575b3ef9" providerId="ADAL" clId="{FC75A137-0438-4E64-A2F8-CF022979D0B8}" dt="2020-06-19T01:35:16.339" v="1065"/>
          <ac:inkMkLst>
            <pc:docMk/>
            <pc:sldMk cId="1561387890" sldId="392"/>
            <ac:inkMk id="200" creationId="{31DBB445-1436-4EA4-982E-C6F0D9EB684E}"/>
          </ac:inkMkLst>
        </pc:inkChg>
        <pc:inkChg chg="add mod">
          <ac:chgData name="呂仁園" userId="eef67f80-1e14-4c90-a22b-aad4575b3ef9" providerId="ADAL" clId="{FC75A137-0438-4E64-A2F8-CF022979D0B8}" dt="2020-06-19T01:35:16.339" v="1065"/>
          <ac:inkMkLst>
            <pc:docMk/>
            <pc:sldMk cId="1561387890" sldId="392"/>
            <ac:inkMk id="201" creationId="{B37483F7-34F9-4CA7-8B35-B2E2C5848AE6}"/>
          </ac:inkMkLst>
        </pc:inkChg>
        <pc:inkChg chg="add mod">
          <ac:chgData name="呂仁園" userId="eef67f80-1e14-4c90-a22b-aad4575b3ef9" providerId="ADAL" clId="{FC75A137-0438-4E64-A2F8-CF022979D0B8}" dt="2020-06-19T01:35:16.339" v="1065"/>
          <ac:inkMkLst>
            <pc:docMk/>
            <pc:sldMk cId="1561387890" sldId="392"/>
            <ac:inkMk id="202" creationId="{16899847-8EC1-462B-ADD3-99E1237D433B}"/>
          </ac:inkMkLst>
        </pc:inkChg>
        <pc:inkChg chg="add mod">
          <ac:chgData name="呂仁園" userId="eef67f80-1e14-4c90-a22b-aad4575b3ef9" providerId="ADAL" clId="{FC75A137-0438-4E64-A2F8-CF022979D0B8}" dt="2020-06-19T01:35:16.339" v="1065"/>
          <ac:inkMkLst>
            <pc:docMk/>
            <pc:sldMk cId="1561387890" sldId="392"/>
            <ac:inkMk id="203" creationId="{B021C836-D3DA-4A23-B023-DCDE9F6147AB}"/>
          </ac:inkMkLst>
        </pc:inkChg>
        <pc:inkChg chg="add mod">
          <ac:chgData name="呂仁園" userId="eef67f80-1e14-4c90-a22b-aad4575b3ef9" providerId="ADAL" clId="{FC75A137-0438-4E64-A2F8-CF022979D0B8}" dt="2020-06-19T01:35:16.339" v="1065"/>
          <ac:inkMkLst>
            <pc:docMk/>
            <pc:sldMk cId="1561387890" sldId="392"/>
            <ac:inkMk id="204" creationId="{D6C0737F-919E-45E5-BEC6-B4BF941F21F8}"/>
          </ac:inkMkLst>
        </pc:inkChg>
        <pc:inkChg chg="add mod">
          <ac:chgData name="呂仁園" userId="eef67f80-1e14-4c90-a22b-aad4575b3ef9" providerId="ADAL" clId="{FC75A137-0438-4E64-A2F8-CF022979D0B8}" dt="2020-06-19T01:35:16.339" v="1065"/>
          <ac:inkMkLst>
            <pc:docMk/>
            <pc:sldMk cId="1561387890" sldId="392"/>
            <ac:inkMk id="205" creationId="{45B5A876-863C-424C-9894-3455CE8D8997}"/>
          </ac:inkMkLst>
        </pc:inkChg>
        <pc:inkChg chg="add mod">
          <ac:chgData name="呂仁園" userId="eef67f80-1e14-4c90-a22b-aad4575b3ef9" providerId="ADAL" clId="{FC75A137-0438-4E64-A2F8-CF022979D0B8}" dt="2020-06-19T01:35:16.339" v="1065"/>
          <ac:inkMkLst>
            <pc:docMk/>
            <pc:sldMk cId="1561387890" sldId="392"/>
            <ac:inkMk id="206" creationId="{E4E6E342-6647-4A35-8E04-9F93740B2253}"/>
          </ac:inkMkLst>
        </pc:inkChg>
        <pc:inkChg chg="add mod">
          <ac:chgData name="呂仁園" userId="eef67f80-1e14-4c90-a22b-aad4575b3ef9" providerId="ADAL" clId="{FC75A137-0438-4E64-A2F8-CF022979D0B8}" dt="2020-06-19T01:35:34.435" v="1078"/>
          <ac:inkMkLst>
            <pc:docMk/>
            <pc:sldMk cId="1561387890" sldId="392"/>
            <ac:inkMk id="208" creationId="{79BE5E3C-8390-41F0-98D6-13C80022B1D6}"/>
          </ac:inkMkLst>
        </pc:inkChg>
        <pc:inkChg chg="add mod">
          <ac:chgData name="呂仁園" userId="eef67f80-1e14-4c90-a22b-aad4575b3ef9" providerId="ADAL" clId="{FC75A137-0438-4E64-A2F8-CF022979D0B8}" dt="2020-06-19T01:35:34.435" v="1078"/>
          <ac:inkMkLst>
            <pc:docMk/>
            <pc:sldMk cId="1561387890" sldId="392"/>
            <ac:inkMk id="209" creationId="{8442D86E-7598-444E-BAAC-E227EC84CC80}"/>
          </ac:inkMkLst>
        </pc:inkChg>
        <pc:inkChg chg="add mod">
          <ac:chgData name="呂仁園" userId="eef67f80-1e14-4c90-a22b-aad4575b3ef9" providerId="ADAL" clId="{FC75A137-0438-4E64-A2F8-CF022979D0B8}" dt="2020-06-19T01:35:34.435" v="1078"/>
          <ac:inkMkLst>
            <pc:docMk/>
            <pc:sldMk cId="1561387890" sldId="392"/>
            <ac:inkMk id="210" creationId="{170DCEFE-2CFA-4807-B9DC-F0A94D9960D0}"/>
          </ac:inkMkLst>
        </pc:inkChg>
        <pc:inkChg chg="add mod">
          <ac:chgData name="呂仁園" userId="eef67f80-1e14-4c90-a22b-aad4575b3ef9" providerId="ADAL" clId="{FC75A137-0438-4E64-A2F8-CF022979D0B8}" dt="2020-06-19T01:35:34.435" v="1078"/>
          <ac:inkMkLst>
            <pc:docMk/>
            <pc:sldMk cId="1561387890" sldId="392"/>
            <ac:inkMk id="211" creationId="{A2C9B55C-01C6-469C-9014-76900508A8E5}"/>
          </ac:inkMkLst>
        </pc:inkChg>
        <pc:inkChg chg="add mod">
          <ac:chgData name="呂仁園" userId="eef67f80-1e14-4c90-a22b-aad4575b3ef9" providerId="ADAL" clId="{FC75A137-0438-4E64-A2F8-CF022979D0B8}" dt="2020-06-19T01:35:34.435" v="1078"/>
          <ac:inkMkLst>
            <pc:docMk/>
            <pc:sldMk cId="1561387890" sldId="392"/>
            <ac:inkMk id="212" creationId="{EC170BB3-2AF3-4458-9C56-9D4EE5026212}"/>
          </ac:inkMkLst>
        </pc:inkChg>
        <pc:inkChg chg="add mod">
          <ac:chgData name="呂仁園" userId="eef67f80-1e14-4c90-a22b-aad4575b3ef9" providerId="ADAL" clId="{FC75A137-0438-4E64-A2F8-CF022979D0B8}" dt="2020-06-19T01:35:34.435" v="1078"/>
          <ac:inkMkLst>
            <pc:docMk/>
            <pc:sldMk cId="1561387890" sldId="392"/>
            <ac:inkMk id="213" creationId="{3E2FF7F3-4D4E-4266-BE85-8720E88180F9}"/>
          </ac:inkMkLst>
        </pc:inkChg>
        <pc:inkChg chg="add mod">
          <ac:chgData name="呂仁園" userId="eef67f80-1e14-4c90-a22b-aad4575b3ef9" providerId="ADAL" clId="{FC75A137-0438-4E64-A2F8-CF022979D0B8}" dt="2020-06-19T01:35:34.435" v="1078"/>
          <ac:inkMkLst>
            <pc:docMk/>
            <pc:sldMk cId="1561387890" sldId="392"/>
            <ac:inkMk id="214" creationId="{167830F4-6C2D-465C-B0B5-0DE9A11BAD2C}"/>
          </ac:inkMkLst>
        </pc:inkChg>
        <pc:inkChg chg="add mod">
          <ac:chgData name="呂仁園" userId="eef67f80-1e14-4c90-a22b-aad4575b3ef9" providerId="ADAL" clId="{FC75A137-0438-4E64-A2F8-CF022979D0B8}" dt="2020-06-19T01:35:34.435" v="1078"/>
          <ac:inkMkLst>
            <pc:docMk/>
            <pc:sldMk cId="1561387890" sldId="392"/>
            <ac:inkMk id="215" creationId="{875AE179-BC2F-4F4D-AAF5-4E984A9E3213}"/>
          </ac:inkMkLst>
        </pc:inkChg>
        <pc:inkChg chg="add mod">
          <ac:chgData name="呂仁園" userId="eef67f80-1e14-4c90-a22b-aad4575b3ef9" providerId="ADAL" clId="{FC75A137-0438-4E64-A2F8-CF022979D0B8}" dt="2020-06-19T01:35:34.435" v="1078"/>
          <ac:inkMkLst>
            <pc:docMk/>
            <pc:sldMk cId="1561387890" sldId="392"/>
            <ac:inkMk id="216" creationId="{2773AB7C-7B0C-4DD4-982C-781C34245A75}"/>
          </ac:inkMkLst>
        </pc:inkChg>
        <pc:inkChg chg="add mod">
          <ac:chgData name="呂仁園" userId="eef67f80-1e14-4c90-a22b-aad4575b3ef9" providerId="ADAL" clId="{FC75A137-0438-4E64-A2F8-CF022979D0B8}" dt="2020-06-19T01:35:34.435" v="1078"/>
          <ac:inkMkLst>
            <pc:docMk/>
            <pc:sldMk cId="1561387890" sldId="392"/>
            <ac:inkMk id="217" creationId="{546E6162-AC21-45B7-A8B3-325663D928E8}"/>
          </ac:inkMkLst>
        </pc:inkChg>
        <pc:inkChg chg="add mod">
          <ac:chgData name="呂仁園" userId="eef67f80-1e14-4c90-a22b-aad4575b3ef9" providerId="ADAL" clId="{FC75A137-0438-4E64-A2F8-CF022979D0B8}" dt="2020-06-19T01:35:34.435" v="1078"/>
          <ac:inkMkLst>
            <pc:docMk/>
            <pc:sldMk cId="1561387890" sldId="392"/>
            <ac:inkMk id="218" creationId="{69EED555-528B-4F4C-B25F-9B72EFACC72E}"/>
          </ac:inkMkLst>
        </pc:inkChg>
        <pc:inkChg chg="add mod">
          <ac:chgData name="呂仁園" userId="eef67f80-1e14-4c90-a22b-aad4575b3ef9" providerId="ADAL" clId="{FC75A137-0438-4E64-A2F8-CF022979D0B8}" dt="2020-06-19T01:35:39.965" v="1090"/>
          <ac:inkMkLst>
            <pc:docMk/>
            <pc:sldMk cId="1561387890" sldId="392"/>
            <ac:inkMk id="220" creationId="{7F8460A3-F305-431E-BF16-4DD2DA096A3A}"/>
          </ac:inkMkLst>
        </pc:inkChg>
        <pc:inkChg chg="add mod">
          <ac:chgData name="呂仁園" userId="eef67f80-1e14-4c90-a22b-aad4575b3ef9" providerId="ADAL" clId="{FC75A137-0438-4E64-A2F8-CF022979D0B8}" dt="2020-06-19T01:35:39.965" v="1090"/>
          <ac:inkMkLst>
            <pc:docMk/>
            <pc:sldMk cId="1561387890" sldId="392"/>
            <ac:inkMk id="221" creationId="{E32BF4C6-3B17-4E47-BC4A-90880D0178BE}"/>
          </ac:inkMkLst>
        </pc:inkChg>
        <pc:inkChg chg="add mod">
          <ac:chgData name="呂仁園" userId="eef67f80-1e14-4c90-a22b-aad4575b3ef9" providerId="ADAL" clId="{FC75A137-0438-4E64-A2F8-CF022979D0B8}" dt="2020-06-19T01:35:39.965" v="1090"/>
          <ac:inkMkLst>
            <pc:docMk/>
            <pc:sldMk cId="1561387890" sldId="392"/>
            <ac:inkMk id="222" creationId="{4C35E5B8-E872-4B4B-BBFD-602E13392AF6}"/>
          </ac:inkMkLst>
        </pc:inkChg>
        <pc:inkChg chg="add mod">
          <ac:chgData name="呂仁園" userId="eef67f80-1e14-4c90-a22b-aad4575b3ef9" providerId="ADAL" clId="{FC75A137-0438-4E64-A2F8-CF022979D0B8}" dt="2020-06-19T01:35:39.965" v="1090"/>
          <ac:inkMkLst>
            <pc:docMk/>
            <pc:sldMk cId="1561387890" sldId="392"/>
            <ac:inkMk id="223" creationId="{200F329A-1711-41B3-98F7-16209E37C882}"/>
          </ac:inkMkLst>
        </pc:inkChg>
        <pc:inkChg chg="add mod">
          <ac:chgData name="呂仁園" userId="eef67f80-1e14-4c90-a22b-aad4575b3ef9" providerId="ADAL" clId="{FC75A137-0438-4E64-A2F8-CF022979D0B8}" dt="2020-06-19T01:35:39.965" v="1090"/>
          <ac:inkMkLst>
            <pc:docMk/>
            <pc:sldMk cId="1561387890" sldId="392"/>
            <ac:inkMk id="224" creationId="{9D3E9628-A134-447D-AC6F-CC032C0CC703}"/>
          </ac:inkMkLst>
        </pc:inkChg>
        <pc:inkChg chg="add mod">
          <ac:chgData name="呂仁園" userId="eef67f80-1e14-4c90-a22b-aad4575b3ef9" providerId="ADAL" clId="{FC75A137-0438-4E64-A2F8-CF022979D0B8}" dt="2020-06-19T01:35:39.965" v="1090"/>
          <ac:inkMkLst>
            <pc:docMk/>
            <pc:sldMk cId="1561387890" sldId="392"/>
            <ac:inkMk id="225" creationId="{4819488F-598D-4491-A5A9-E4322033E69E}"/>
          </ac:inkMkLst>
        </pc:inkChg>
        <pc:inkChg chg="add mod">
          <ac:chgData name="呂仁園" userId="eef67f80-1e14-4c90-a22b-aad4575b3ef9" providerId="ADAL" clId="{FC75A137-0438-4E64-A2F8-CF022979D0B8}" dt="2020-06-19T01:35:39.965" v="1090"/>
          <ac:inkMkLst>
            <pc:docMk/>
            <pc:sldMk cId="1561387890" sldId="392"/>
            <ac:inkMk id="226" creationId="{33BC1928-E8CD-45E1-A4D8-1236E4410DDF}"/>
          </ac:inkMkLst>
        </pc:inkChg>
        <pc:inkChg chg="add mod">
          <ac:chgData name="呂仁園" userId="eef67f80-1e14-4c90-a22b-aad4575b3ef9" providerId="ADAL" clId="{FC75A137-0438-4E64-A2F8-CF022979D0B8}" dt="2020-06-19T01:35:39.965" v="1090"/>
          <ac:inkMkLst>
            <pc:docMk/>
            <pc:sldMk cId="1561387890" sldId="392"/>
            <ac:inkMk id="227" creationId="{23CC67C5-0CC8-4DA0-8639-4A990B2316FE}"/>
          </ac:inkMkLst>
        </pc:inkChg>
        <pc:inkChg chg="add mod">
          <ac:chgData name="呂仁園" userId="eef67f80-1e14-4c90-a22b-aad4575b3ef9" providerId="ADAL" clId="{FC75A137-0438-4E64-A2F8-CF022979D0B8}" dt="2020-06-19T01:35:39.965" v="1090"/>
          <ac:inkMkLst>
            <pc:docMk/>
            <pc:sldMk cId="1561387890" sldId="392"/>
            <ac:inkMk id="228" creationId="{F2A8F256-556F-43C0-AC70-20656DF47B90}"/>
          </ac:inkMkLst>
        </pc:inkChg>
        <pc:inkChg chg="add mod">
          <ac:chgData name="呂仁園" userId="eef67f80-1e14-4c90-a22b-aad4575b3ef9" providerId="ADAL" clId="{FC75A137-0438-4E64-A2F8-CF022979D0B8}" dt="2020-06-19T01:35:39.965" v="1090"/>
          <ac:inkMkLst>
            <pc:docMk/>
            <pc:sldMk cId="1561387890" sldId="392"/>
            <ac:inkMk id="229" creationId="{DCF0B568-8ABE-49E3-ADB9-E7B097DF8078}"/>
          </ac:inkMkLst>
        </pc:inkChg>
        <pc:inkChg chg="add mod">
          <ac:chgData name="呂仁園" userId="eef67f80-1e14-4c90-a22b-aad4575b3ef9" providerId="ADAL" clId="{FC75A137-0438-4E64-A2F8-CF022979D0B8}" dt="2020-06-19T01:35:39.965" v="1090"/>
          <ac:inkMkLst>
            <pc:docMk/>
            <pc:sldMk cId="1561387890" sldId="392"/>
            <ac:inkMk id="230" creationId="{5E63A5F4-00F9-45C9-9EFA-D2732D6B6076}"/>
          </ac:inkMkLst>
        </pc:inkChg>
        <pc:inkChg chg="add mod">
          <ac:chgData name="呂仁園" userId="eef67f80-1e14-4c90-a22b-aad4575b3ef9" providerId="ADAL" clId="{FC75A137-0438-4E64-A2F8-CF022979D0B8}" dt="2020-06-19T01:35:41.156" v="1093"/>
          <ac:inkMkLst>
            <pc:docMk/>
            <pc:sldMk cId="1561387890" sldId="392"/>
            <ac:inkMk id="232" creationId="{C5455872-6766-4C8B-918C-7329B8FBFC33}"/>
          </ac:inkMkLst>
        </pc:inkChg>
        <pc:inkChg chg="add mod">
          <ac:chgData name="呂仁園" userId="eef67f80-1e14-4c90-a22b-aad4575b3ef9" providerId="ADAL" clId="{FC75A137-0438-4E64-A2F8-CF022979D0B8}" dt="2020-06-19T01:35:41.156" v="1093"/>
          <ac:inkMkLst>
            <pc:docMk/>
            <pc:sldMk cId="1561387890" sldId="392"/>
            <ac:inkMk id="233" creationId="{0F19AC38-B8A5-47F1-BFA0-8D8029107A3D}"/>
          </ac:inkMkLst>
        </pc:inkChg>
        <pc:inkChg chg="add mod">
          <ac:chgData name="呂仁園" userId="eef67f80-1e14-4c90-a22b-aad4575b3ef9" providerId="ADAL" clId="{FC75A137-0438-4E64-A2F8-CF022979D0B8}" dt="2020-06-19T01:35:54.140" v="1123"/>
          <ac:inkMkLst>
            <pc:docMk/>
            <pc:sldMk cId="1561387890" sldId="392"/>
            <ac:inkMk id="235" creationId="{5D8D3BF7-19A1-4A2E-9801-04A83D785DD6}"/>
          </ac:inkMkLst>
        </pc:inkChg>
        <pc:inkChg chg="add mod">
          <ac:chgData name="呂仁園" userId="eef67f80-1e14-4c90-a22b-aad4575b3ef9" providerId="ADAL" clId="{FC75A137-0438-4E64-A2F8-CF022979D0B8}" dt="2020-06-19T01:35:54.140" v="1123"/>
          <ac:inkMkLst>
            <pc:docMk/>
            <pc:sldMk cId="1561387890" sldId="392"/>
            <ac:inkMk id="236" creationId="{AAB50649-F186-4D2B-BF03-61190043B182}"/>
          </ac:inkMkLst>
        </pc:inkChg>
        <pc:inkChg chg="add mod">
          <ac:chgData name="呂仁園" userId="eef67f80-1e14-4c90-a22b-aad4575b3ef9" providerId="ADAL" clId="{FC75A137-0438-4E64-A2F8-CF022979D0B8}" dt="2020-06-19T01:35:54.140" v="1123"/>
          <ac:inkMkLst>
            <pc:docMk/>
            <pc:sldMk cId="1561387890" sldId="392"/>
            <ac:inkMk id="237" creationId="{D68A8AA9-A2B8-4FFD-88C8-0E609FEE6E71}"/>
          </ac:inkMkLst>
        </pc:inkChg>
        <pc:inkChg chg="add mod">
          <ac:chgData name="呂仁園" userId="eef67f80-1e14-4c90-a22b-aad4575b3ef9" providerId="ADAL" clId="{FC75A137-0438-4E64-A2F8-CF022979D0B8}" dt="2020-06-19T01:35:54.140" v="1123"/>
          <ac:inkMkLst>
            <pc:docMk/>
            <pc:sldMk cId="1561387890" sldId="392"/>
            <ac:inkMk id="238" creationId="{3F46B79B-E2A8-4E2C-8D84-C39CDE46718C}"/>
          </ac:inkMkLst>
        </pc:inkChg>
        <pc:inkChg chg="add mod">
          <ac:chgData name="呂仁園" userId="eef67f80-1e14-4c90-a22b-aad4575b3ef9" providerId="ADAL" clId="{FC75A137-0438-4E64-A2F8-CF022979D0B8}" dt="2020-06-19T01:35:54.140" v="1123"/>
          <ac:inkMkLst>
            <pc:docMk/>
            <pc:sldMk cId="1561387890" sldId="392"/>
            <ac:inkMk id="239" creationId="{7CEC169F-30F3-42A6-92E0-FC3BEBBDE581}"/>
          </ac:inkMkLst>
        </pc:inkChg>
        <pc:inkChg chg="add mod">
          <ac:chgData name="呂仁園" userId="eef67f80-1e14-4c90-a22b-aad4575b3ef9" providerId="ADAL" clId="{FC75A137-0438-4E64-A2F8-CF022979D0B8}" dt="2020-06-19T01:35:54.140" v="1123"/>
          <ac:inkMkLst>
            <pc:docMk/>
            <pc:sldMk cId="1561387890" sldId="392"/>
            <ac:inkMk id="240" creationId="{CC985FC6-BA14-4ABC-B3AB-4C7CBAA506B6}"/>
          </ac:inkMkLst>
        </pc:inkChg>
        <pc:inkChg chg="add mod">
          <ac:chgData name="呂仁園" userId="eef67f80-1e14-4c90-a22b-aad4575b3ef9" providerId="ADAL" clId="{FC75A137-0438-4E64-A2F8-CF022979D0B8}" dt="2020-06-19T01:35:54.140" v="1123"/>
          <ac:inkMkLst>
            <pc:docMk/>
            <pc:sldMk cId="1561387890" sldId="392"/>
            <ac:inkMk id="241" creationId="{208711CA-81FB-42F8-B839-5DD7D06F5D79}"/>
          </ac:inkMkLst>
        </pc:inkChg>
        <pc:inkChg chg="add mod">
          <ac:chgData name="呂仁園" userId="eef67f80-1e14-4c90-a22b-aad4575b3ef9" providerId="ADAL" clId="{FC75A137-0438-4E64-A2F8-CF022979D0B8}" dt="2020-06-19T01:35:54.140" v="1123"/>
          <ac:inkMkLst>
            <pc:docMk/>
            <pc:sldMk cId="1561387890" sldId="392"/>
            <ac:inkMk id="242" creationId="{8F2635DC-6AA8-4531-9EE7-F3BB2F086622}"/>
          </ac:inkMkLst>
        </pc:inkChg>
        <pc:inkChg chg="add mod">
          <ac:chgData name="呂仁園" userId="eef67f80-1e14-4c90-a22b-aad4575b3ef9" providerId="ADAL" clId="{FC75A137-0438-4E64-A2F8-CF022979D0B8}" dt="2020-06-19T01:35:54.140" v="1123"/>
          <ac:inkMkLst>
            <pc:docMk/>
            <pc:sldMk cId="1561387890" sldId="392"/>
            <ac:inkMk id="243" creationId="{813E1123-1424-4774-849B-406B2C994125}"/>
          </ac:inkMkLst>
        </pc:inkChg>
        <pc:inkChg chg="add mod">
          <ac:chgData name="呂仁園" userId="eef67f80-1e14-4c90-a22b-aad4575b3ef9" providerId="ADAL" clId="{FC75A137-0438-4E64-A2F8-CF022979D0B8}" dt="2020-06-19T01:35:54.140" v="1123"/>
          <ac:inkMkLst>
            <pc:docMk/>
            <pc:sldMk cId="1561387890" sldId="392"/>
            <ac:inkMk id="244" creationId="{8C5ADC31-6C31-42F0-9F69-79B6C654F623}"/>
          </ac:inkMkLst>
        </pc:inkChg>
        <pc:inkChg chg="add mod">
          <ac:chgData name="呂仁園" userId="eef67f80-1e14-4c90-a22b-aad4575b3ef9" providerId="ADAL" clId="{FC75A137-0438-4E64-A2F8-CF022979D0B8}" dt="2020-06-19T01:35:54.140" v="1123"/>
          <ac:inkMkLst>
            <pc:docMk/>
            <pc:sldMk cId="1561387890" sldId="392"/>
            <ac:inkMk id="245" creationId="{128635B9-13BD-4FC4-92FE-C464FAAB0BB5}"/>
          </ac:inkMkLst>
        </pc:inkChg>
        <pc:inkChg chg="add mod">
          <ac:chgData name="呂仁園" userId="eef67f80-1e14-4c90-a22b-aad4575b3ef9" providerId="ADAL" clId="{FC75A137-0438-4E64-A2F8-CF022979D0B8}" dt="2020-06-19T01:35:54.140" v="1123"/>
          <ac:inkMkLst>
            <pc:docMk/>
            <pc:sldMk cId="1561387890" sldId="392"/>
            <ac:inkMk id="246" creationId="{27CFADBC-EA09-4F36-81C1-FF72CD813551}"/>
          </ac:inkMkLst>
        </pc:inkChg>
        <pc:inkChg chg="add mod">
          <ac:chgData name="呂仁園" userId="eef67f80-1e14-4c90-a22b-aad4575b3ef9" providerId="ADAL" clId="{FC75A137-0438-4E64-A2F8-CF022979D0B8}" dt="2020-06-19T01:35:54.140" v="1123"/>
          <ac:inkMkLst>
            <pc:docMk/>
            <pc:sldMk cId="1561387890" sldId="392"/>
            <ac:inkMk id="247" creationId="{A1BB0B18-71C3-4795-A249-3C35DBB49072}"/>
          </ac:inkMkLst>
        </pc:inkChg>
        <pc:inkChg chg="add mod">
          <ac:chgData name="呂仁園" userId="eef67f80-1e14-4c90-a22b-aad4575b3ef9" providerId="ADAL" clId="{FC75A137-0438-4E64-A2F8-CF022979D0B8}" dt="2020-06-19T01:35:54.140" v="1123"/>
          <ac:inkMkLst>
            <pc:docMk/>
            <pc:sldMk cId="1561387890" sldId="392"/>
            <ac:inkMk id="248" creationId="{2A80D094-F1F8-4030-8116-C3CC859182A1}"/>
          </ac:inkMkLst>
        </pc:inkChg>
        <pc:inkChg chg="add mod">
          <ac:chgData name="呂仁園" userId="eef67f80-1e14-4c90-a22b-aad4575b3ef9" providerId="ADAL" clId="{FC75A137-0438-4E64-A2F8-CF022979D0B8}" dt="2020-06-19T01:35:54.140" v="1123"/>
          <ac:inkMkLst>
            <pc:docMk/>
            <pc:sldMk cId="1561387890" sldId="392"/>
            <ac:inkMk id="249" creationId="{02F4523E-A4F9-49A6-81F1-279352F6EE35}"/>
          </ac:inkMkLst>
        </pc:inkChg>
        <pc:inkChg chg="add mod">
          <ac:chgData name="呂仁園" userId="eef67f80-1e14-4c90-a22b-aad4575b3ef9" providerId="ADAL" clId="{FC75A137-0438-4E64-A2F8-CF022979D0B8}" dt="2020-06-19T01:35:54.140" v="1123"/>
          <ac:inkMkLst>
            <pc:docMk/>
            <pc:sldMk cId="1561387890" sldId="392"/>
            <ac:inkMk id="250" creationId="{652C138D-B809-4765-8251-D8E12D29F1D2}"/>
          </ac:inkMkLst>
        </pc:inkChg>
        <pc:inkChg chg="add mod">
          <ac:chgData name="呂仁園" userId="eef67f80-1e14-4c90-a22b-aad4575b3ef9" providerId="ADAL" clId="{FC75A137-0438-4E64-A2F8-CF022979D0B8}" dt="2020-06-19T01:35:54.140" v="1123"/>
          <ac:inkMkLst>
            <pc:docMk/>
            <pc:sldMk cId="1561387890" sldId="392"/>
            <ac:inkMk id="251" creationId="{69CB87D2-9287-48CE-9810-2B472318429C}"/>
          </ac:inkMkLst>
        </pc:inkChg>
        <pc:inkChg chg="add mod">
          <ac:chgData name="呂仁園" userId="eef67f80-1e14-4c90-a22b-aad4575b3ef9" providerId="ADAL" clId="{FC75A137-0438-4E64-A2F8-CF022979D0B8}" dt="2020-06-19T01:35:54.140" v="1123"/>
          <ac:inkMkLst>
            <pc:docMk/>
            <pc:sldMk cId="1561387890" sldId="392"/>
            <ac:inkMk id="252" creationId="{B1C4135E-FE4F-41A0-ACED-37379DB06B9F}"/>
          </ac:inkMkLst>
        </pc:inkChg>
        <pc:inkChg chg="add mod">
          <ac:chgData name="呂仁園" userId="eef67f80-1e14-4c90-a22b-aad4575b3ef9" providerId="ADAL" clId="{FC75A137-0438-4E64-A2F8-CF022979D0B8}" dt="2020-06-19T01:35:54.140" v="1123"/>
          <ac:inkMkLst>
            <pc:docMk/>
            <pc:sldMk cId="1561387890" sldId="392"/>
            <ac:inkMk id="253" creationId="{65BACC6A-27CA-4610-83BA-2BCADDBE81FA}"/>
          </ac:inkMkLst>
        </pc:inkChg>
        <pc:inkChg chg="add mod">
          <ac:chgData name="呂仁園" userId="eef67f80-1e14-4c90-a22b-aad4575b3ef9" providerId="ADAL" clId="{FC75A137-0438-4E64-A2F8-CF022979D0B8}" dt="2020-06-19T01:35:54.140" v="1123"/>
          <ac:inkMkLst>
            <pc:docMk/>
            <pc:sldMk cId="1561387890" sldId="392"/>
            <ac:inkMk id="254" creationId="{29FD9B92-80C5-4C02-82B5-1CF203FA4F9B}"/>
          </ac:inkMkLst>
        </pc:inkChg>
        <pc:inkChg chg="add mod">
          <ac:chgData name="呂仁園" userId="eef67f80-1e14-4c90-a22b-aad4575b3ef9" providerId="ADAL" clId="{FC75A137-0438-4E64-A2F8-CF022979D0B8}" dt="2020-06-19T01:35:54.140" v="1123"/>
          <ac:inkMkLst>
            <pc:docMk/>
            <pc:sldMk cId="1561387890" sldId="392"/>
            <ac:inkMk id="255" creationId="{81F0DED9-DB7E-401D-BF3B-76955B6B5277}"/>
          </ac:inkMkLst>
        </pc:inkChg>
        <pc:inkChg chg="add mod">
          <ac:chgData name="呂仁園" userId="eef67f80-1e14-4c90-a22b-aad4575b3ef9" providerId="ADAL" clId="{FC75A137-0438-4E64-A2F8-CF022979D0B8}" dt="2020-06-19T01:35:54.140" v="1123"/>
          <ac:inkMkLst>
            <pc:docMk/>
            <pc:sldMk cId="1561387890" sldId="392"/>
            <ac:inkMk id="256" creationId="{E720C1BE-F49E-4678-8B31-4657DA2F6420}"/>
          </ac:inkMkLst>
        </pc:inkChg>
        <pc:inkChg chg="add mod">
          <ac:chgData name="呂仁園" userId="eef67f80-1e14-4c90-a22b-aad4575b3ef9" providerId="ADAL" clId="{FC75A137-0438-4E64-A2F8-CF022979D0B8}" dt="2020-06-19T01:35:54.140" v="1123"/>
          <ac:inkMkLst>
            <pc:docMk/>
            <pc:sldMk cId="1561387890" sldId="392"/>
            <ac:inkMk id="257" creationId="{632A8C3F-6833-4871-B983-65D48290284A}"/>
          </ac:inkMkLst>
        </pc:inkChg>
        <pc:inkChg chg="add mod">
          <ac:chgData name="呂仁園" userId="eef67f80-1e14-4c90-a22b-aad4575b3ef9" providerId="ADAL" clId="{FC75A137-0438-4E64-A2F8-CF022979D0B8}" dt="2020-06-19T01:35:54.140" v="1123"/>
          <ac:inkMkLst>
            <pc:docMk/>
            <pc:sldMk cId="1561387890" sldId="392"/>
            <ac:inkMk id="258" creationId="{29101E38-B7C0-4083-B11C-C01E08BE62B8}"/>
          </ac:inkMkLst>
        </pc:inkChg>
        <pc:inkChg chg="add mod">
          <ac:chgData name="呂仁園" userId="eef67f80-1e14-4c90-a22b-aad4575b3ef9" providerId="ADAL" clId="{FC75A137-0438-4E64-A2F8-CF022979D0B8}" dt="2020-06-19T01:35:54.140" v="1123"/>
          <ac:inkMkLst>
            <pc:docMk/>
            <pc:sldMk cId="1561387890" sldId="392"/>
            <ac:inkMk id="259" creationId="{3F67DD97-0484-45DA-B2DD-2A226119F2CF}"/>
          </ac:inkMkLst>
        </pc:inkChg>
        <pc:inkChg chg="add mod">
          <ac:chgData name="呂仁園" userId="eef67f80-1e14-4c90-a22b-aad4575b3ef9" providerId="ADAL" clId="{FC75A137-0438-4E64-A2F8-CF022979D0B8}" dt="2020-06-19T01:35:54.140" v="1123"/>
          <ac:inkMkLst>
            <pc:docMk/>
            <pc:sldMk cId="1561387890" sldId="392"/>
            <ac:inkMk id="260" creationId="{BAEC5FB3-4EBE-4713-A75D-4716F49ED2A7}"/>
          </ac:inkMkLst>
        </pc:inkChg>
        <pc:inkChg chg="add mod">
          <ac:chgData name="呂仁園" userId="eef67f80-1e14-4c90-a22b-aad4575b3ef9" providerId="ADAL" clId="{FC75A137-0438-4E64-A2F8-CF022979D0B8}" dt="2020-06-19T01:35:54.140" v="1123"/>
          <ac:inkMkLst>
            <pc:docMk/>
            <pc:sldMk cId="1561387890" sldId="392"/>
            <ac:inkMk id="261" creationId="{BBF48F9A-753A-4348-93E7-C2317C59F370}"/>
          </ac:inkMkLst>
        </pc:inkChg>
        <pc:inkChg chg="add mod">
          <ac:chgData name="呂仁園" userId="eef67f80-1e14-4c90-a22b-aad4575b3ef9" providerId="ADAL" clId="{FC75A137-0438-4E64-A2F8-CF022979D0B8}" dt="2020-06-19T01:35:54.140" v="1123"/>
          <ac:inkMkLst>
            <pc:docMk/>
            <pc:sldMk cId="1561387890" sldId="392"/>
            <ac:inkMk id="262" creationId="{70D13518-33EE-4181-B42A-C3D0F57F334D}"/>
          </ac:inkMkLst>
        </pc:inkChg>
        <pc:inkChg chg="add mod">
          <ac:chgData name="呂仁園" userId="eef67f80-1e14-4c90-a22b-aad4575b3ef9" providerId="ADAL" clId="{FC75A137-0438-4E64-A2F8-CF022979D0B8}" dt="2020-06-19T01:35:54.140" v="1123"/>
          <ac:inkMkLst>
            <pc:docMk/>
            <pc:sldMk cId="1561387890" sldId="392"/>
            <ac:inkMk id="263" creationId="{F9A95279-2479-43B6-BEF4-8C0A8AB39CDB}"/>
          </ac:inkMkLst>
        </pc:inkChg>
        <pc:inkChg chg="add">
          <ac:chgData name="呂仁園" userId="eef67f80-1e14-4c90-a22b-aad4575b3ef9" providerId="ADAL" clId="{FC75A137-0438-4E64-A2F8-CF022979D0B8}" dt="2020-06-19T01:36:02.174" v="1124" actId="9405"/>
          <ac:inkMkLst>
            <pc:docMk/>
            <pc:sldMk cId="1561387890" sldId="392"/>
            <ac:inkMk id="267" creationId="{63CCA016-F64D-42FE-AE55-6D4A187B4E71}"/>
          </ac:inkMkLst>
        </pc:inkChg>
        <pc:inkChg chg="add">
          <ac:chgData name="呂仁園" userId="eef67f80-1e14-4c90-a22b-aad4575b3ef9" providerId="ADAL" clId="{FC75A137-0438-4E64-A2F8-CF022979D0B8}" dt="2020-06-19T01:36:03.095" v="1125" actId="9405"/>
          <ac:inkMkLst>
            <pc:docMk/>
            <pc:sldMk cId="1561387890" sldId="392"/>
            <ac:inkMk id="268" creationId="{ECD9EB6E-C603-45EB-9D61-DBBD470CA91F}"/>
          </ac:inkMkLst>
        </pc:inkChg>
        <pc:inkChg chg="add mod">
          <ac:chgData name="呂仁園" userId="eef67f80-1e14-4c90-a22b-aad4575b3ef9" providerId="ADAL" clId="{FC75A137-0438-4E64-A2F8-CF022979D0B8}" dt="2020-06-19T01:36:24.690" v="1154"/>
          <ac:inkMkLst>
            <pc:docMk/>
            <pc:sldMk cId="1561387890" sldId="392"/>
            <ac:inkMk id="269" creationId="{014B6FAD-4FFF-432B-B18E-349092E9FE1D}"/>
          </ac:inkMkLst>
        </pc:inkChg>
        <pc:inkChg chg="add mod">
          <ac:chgData name="呂仁園" userId="eef67f80-1e14-4c90-a22b-aad4575b3ef9" providerId="ADAL" clId="{FC75A137-0438-4E64-A2F8-CF022979D0B8}" dt="2020-06-19T01:36:24.690" v="1154"/>
          <ac:inkMkLst>
            <pc:docMk/>
            <pc:sldMk cId="1561387890" sldId="392"/>
            <ac:inkMk id="270" creationId="{06CCD8B4-703E-405C-AAFF-2C1A9B5EB8E9}"/>
          </ac:inkMkLst>
        </pc:inkChg>
        <pc:inkChg chg="add mod">
          <ac:chgData name="呂仁園" userId="eef67f80-1e14-4c90-a22b-aad4575b3ef9" providerId="ADAL" clId="{FC75A137-0438-4E64-A2F8-CF022979D0B8}" dt="2020-06-19T01:36:24.690" v="1154"/>
          <ac:inkMkLst>
            <pc:docMk/>
            <pc:sldMk cId="1561387890" sldId="392"/>
            <ac:inkMk id="271" creationId="{48CE7239-DEB7-4BF1-A318-96E809FF305F}"/>
          </ac:inkMkLst>
        </pc:inkChg>
        <pc:inkChg chg="add mod">
          <ac:chgData name="呂仁園" userId="eef67f80-1e14-4c90-a22b-aad4575b3ef9" providerId="ADAL" clId="{FC75A137-0438-4E64-A2F8-CF022979D0B8}" dt="2020-06-19T01:36:24.690" v="1154"/>
          <ac:inkMkLst>
            <pc:docMk/>
            <pc:sldMk cId="1561387890" sldId="392"/>
            <ac:inkMk id="272" creationId="{6FB29303-7579-4831-9DC2-2B1C84469210}"/>
          </ac:inkMkLst>
        </pc:inkChg>
        <pc:inkChg chg="add mod">
          <ac:chgData name="呂仁園" userId="eef67f80-1e14-4c90-a22b-aad4575b3ef9" providerId="ADAL" clId="{FC75A137-0438-4E64-A2F8-CF022979D0B8}" dt="2020-06-19T01:36:24.690" v="1154"/>
          <ac:inkMkLst>
            <pc:docMk/>
            <pc:sldMk cId="1561387890" sldId="392"/>
            <ac:inkMk id="273" creationId="{C93F27B1-F45E-472E-A849-599CC4D5578C}"/>
          </ac:inkMkLst>
        </pc:inkChg>
        <pc:inkChg chg="add mod">
          <ac:chgData name="呂仁園" userId="eef67f80-1e14-4c90-a22b-aad4575b3ef9" providerId="ADAL" clId="{FC75A137-0438-4E64-A2F8-CF022979D0B8}" dt="2020-06-19T01:36:24.690" v="1154"/>
          <ac:inkMkLst>
            <pc:docMk/>
            <pc:sldMk cId="1561387890" sldId="392"/>
            <ac:inkMk id="274" creationId="{0A5663ED-9E98-4328-9D53-69EC734FA0F5}"/>
          </ac:inkMkLst>
        </pc:inkChg>
        <pc:inkChg chg="add mod">
          <ac:chgData name="呂仁園" userId="eef67f80-1e14-4c90-a22b-aad4575b3ef9" providerId="ADAL" clId="{FC75A137-0438-4E64-A2F8-CF022979D0B8}" dt="2020-06-19T01:36:24.690" v="1154"/>
          <ac:inkMkLst>
            <pc:docMk/>
            <pc:sldMk cId="1561387890" sldId="392"/>
            <ac:inkMk id="275" creationId="{AC7943EE-753E-4AF4-B68F-E2F2E7609CB6}"/>
          </ac:inkMkLst>
        </pc:inkChg>
        <pc:inkChg chg="add mod">
          <ac:chgData name="呂仁園" userId="eef67f80-1e14-4c90-a22b-aad4575b3ef9" providerId="ADAL" clId="{FC75A137-0438-4E64-A2F8-CF022979D0B8}" dt="2020-06-19T01:36:24.690" v="1154"/>
          <ac:inkMkLst>
            <pc:docMk/>
            <pc:sldMk cId="1561387890" sldId="392"/>
            <ac:inkMk id="276" creationId="{DE1B90F1-1908-4555-AE86-FD69F8094045}"/>
          </ac:inkMkLst>
        </pc:inkChg>
        <pc:inkChg chg="add mod">
          <ac:chgData name="呂仁園" userId="eef67f80-1e14-4c90-a22b-aad4575b3ef9" providerId="ADAL" clId="{FC75A137-0438-4E64-A2F8-CF022979D0B8}" dt="2020-06-19T01:36:24.690" v="1154"/>
          <ac:inkMkLst>
            <pc:docMk/>
            <pc:sldMk cId="1561387890" sldId="392"/>
            <ac:inkMk id="277" creationId="{F266AE56-C2ED-49E8-8D85-811D6A6AD544}"/>
          </ac:inkMkLst>
        </pc:inkChg>
        <pc:inkChg chg="add mod">
          <ac:chgData name="呂仁園" userId="eef67f80-1e14-4c90-a22b-aad4575b3ef9" providerId="ADAL" clId="{FC75A137-0438-4E64-A2F8-CF022979D0B8}" dt="2020-06-19T01:36:24.690" v="1154"/>
          <ac:inkMkLst>
            <pc:docMk/>
            <pc:sldMk cId="1561387890" sldId="392"/>
            <ac:inkMk id="278" creationId="{CB1EE92A-DFD2-4C75-88B3-A40E2EC81112}"/>
          </ac:inkMkLst>
        </pc:inkChg>
        <pc:inkChg chg="add mod">
          <ac:chgData name="呂仁園" userId="eef67f80-1e14-4c90-a22b-aad4575b3ef9" providerId="ADAL" clId="{FC75A137-0438-4E64-A2F8-CF022979D0B8}" dt="2020-06-19T01:36:24.690" v="1154"/>
          <ac:inkMkLst>
            <pc:docMk/>
            <pc:sldMk cId="1561387890" sldId="392"/>
            <ac:inkMk id="279" creationId="{CE178B37-2005-4F62-8351-0D6D1FCF2935}"/>
          </ac:inkMkLst>
        </pc:inkChg>
        <pc:inkChg chg="add mod">
          <ac:chgData name="呂仁園" userId="eef67f80-1e14-4c90-a22b-aad4575b3ef9" providerId="ADAL" clId="{FC75A137-0438-4E64-A2F8-CF022979D0B8}" dt="2020-06-19T01:36:24.690" v="1154"/>
          <ac:inkMkLst>
            <pc:docMk/>
            <pc:sldMk cId="1561387890" sldId="392"/>
            <ac:inkMk id="280" creationId="{793CB808-42B7-49A0-8119-3725C71641E4}"/>
          </ac:inkMkLst>
        </pc:inkChg>
        <pc:inkChg chg="add mod">
          <ac:chgData name="呂仁園" userId="eef67f80-1e14-4c90-a22b-aad4575b3ef9" providerId="ADAL" clId="{FC75A137-0438-4E64-A2F8-CF022979D0B8}" dt="2020-06-19T01:36:24.690" v="1154"/>
          <ac:inkMkLst>
            <pc:docMk/>
            <pc:sldMk cId="1561387890" sldId="392"/>
            <ac:inkMk id="281" creationId="{67167075-5F12-4564-BBD1-370E0F0DA3A8}"/>
          </ac:inkMkLst>
        </pc:inkChg>
        <pc:inkChg chg="add mod">
          <ac:chgData name="呂仁園" userId="eef67f80-1e14-4c90-a22b-aad4575b3ef9" providerId="ADAL" clId="{FC75A137-0438-4E64-A2F8-CF022979D0B8}" dt="2020-06-19T01:36:24.690" v="1154"/>
          <ac:inkMkLst>
            <pc:docMk/>
            <pc:sldMk cId="1561387890" sldId="392"/>
            <ac:inkMk id="282" creationId="{723C499C-7FC8-4835-85B6-A5C2344FA136}"/>
          </ac:inkMkLst>
        </pc:inkChg>
        <pc:inkChg chg="add mod">
          <ac:chgData name="呂仁園" userId="eef67f80-1e14-4c90-a22b-aad4575b3ef9" providerId="ADAL" clId="{FC75A137-0438-4E64-A2F8-CF022979D0B8}" dt="2020-06-19T01:36:24.690" v="1154"/>
          <ac:inkMkLst>
            <pc:docMk/>
            <pc:sldMk cId="1561387890" sldId="392"/>
            <ac:inkMk id="283" creationId="{A280EB95-B895-4F9B-8302-321F1BC4E627}"/>
          </ac:inkMkLst>
        </pc:inkChg>
        <pc:inkChg chg="add mod">
          <ac:chgData name="呂仁園" userId="eef67f80-1e14-4c90-a22b-aad4575b3ef9" providerId="ADAL" clId="{FC75A137-0438-4E64-A2F8-CF022979D0B8}" dt="2020-06-19T01:36:24.690" v="1154"/>
          <ac:inkMkLst>
            <pc:docMk/>
            <pc:sldMk cId="1561387890" sldId="392"/>
            <ac:inkMk id="284" creationId="{82215133-E8FD-4048-9D3B-F324AD16D3E8}"/>
          </ac:inkMkLst>
        </pc:inkChg>
        <pc:inkChg chg="add mod">
          <ac:chgData name="呂仁園" userId="eef67f80-1e14-4c90-a22b-aad4575b3ef9" providerId="ADAL" clId="{FC75A137-0438-4E64-A2F8-CF022979D0B8}" dt="2020-06-19T01:36:24.690" v="1154"/>
          <ac:inkMkLst>
            <pc:docMk/>
            <pc:sldMk cId="1561387890" sldId="392"/>
            <ac:inkMk id="285" creationId="{81BE5576-541F-43D2-8341-9FC40AA45CBA}"/>
          </ac:inkMkLst>
        </pc:inkChg>
        <pc:inkChg chg="add mod">
          <ac:chgData name="呂仁園" userId="eef67f80-1e14-4c90-a22b-aad4575b3ef9" providerId="ADAL" clId="{FC75A137-0438-4E64-A2F8-CF022979D0B8}" dt="2020-06-19T01:36:24.690" v="1154"/>
          <ac:inkMkLst>
            <pc:docMk/>
            <pc:sldMk cId="1561387890" sldId="392"/>
            <ac:inkMk id="286" creationId="{E2F42F8D-6565-4038-A33B-C72D9C6E70E8}"/>
          </ac:inkMkLst>
        </pc:inkChg>
        <pc:inkChg chg="add mod">
          <ac:chgData name="呂仁園" userId="eef67f80-1e14-4c90-a22b-aad4575b3ef9" providerId="ADAL" clId="{FC75A137-0438-4E64-A2F8-CF022979D0B8}" dt="2020-06-19T01:36:24.690" v="1154"/>
          <ac:inkMkLst>
            <pc:docMk/>
            <pc:sldMk cId="1561387890" sldId="392"/>
            <ac:inkMk id="287" creationId="{D6804A70-DF59-44E4-9961-0636FEE2E6EB}"/>
          </ac:inkMkLst>
        </pc:inkChg>
        <pc:inkChg chg="add mod">
          <ac:chgData name="呂仁園" userId="eef67f80-1e14-4c90-a22b-aad4575b3ef9" providerId="ADAL" clId="{FC75A137-0438-4E64-A2F8-CF022979D0B8}" dt="2020-06-19T01:36:24.690" v="1154"/>
          <ac:inkMkLst>
            <pc:docMk/>
            <pc:sldMk cId="1561387890" sldId="392"/>
            <ac:inkMk id="288" creationId="{FEB9C3F9-37E0-4A0C-9DF2-A9D2E92299B2}"/>
          </ac:inkMkLst>
        </pc:inkChg>
        <pc:inkChg chg="add mod">
          <ac:chgData name="呂仁園" userId="eef67f80-1e14-4c90-a22b-aad4575b3ef9" providerId="ADAL" clId="{FC75A137-0438-4E64-A2F8-CF022979D0B8}" dt="2020-06-19T01:36:24.690" v="1154"/>
          <ac:inkMkLst>
            <pc:docMk/>
            <pc:sldMk cId="1561387890" sldId="392"/>
            <ac:inkMk id="289" creationId="{B2A33B68-41C7-49CA-885A-BC7F5BD847D6}"/>
          </ac:inkMkLst>
        </pc:inkChg>
        <pc:inkChg chg="add mod">
          <ac:chgData name="呂仁園" userId="eef67f80-1e14-4c90-a22b-aad4575b3ef9" providerId="ADAL" clId="{FC75A137-0438-4E64-A2F8-CF022979D0B8}" dt="2020-06-19T01:36:24.690" v="1154"/>
          <ac:inkMkLst>
            <pc:docMk/>
            <pc:sldMk cId="1561387890" sldId="392"/>
            <ac:inkMk id="290" creationId="{EF8EEB1D-4299-4C02-9A38-96BCD1665154}"/>
          </ac:inkMkLst>
        </pc:inkChg>
        <pc:inkChg chg="add mod">
          <ac:chgData name="呂仁園" userId="eef67f80-1e14-4c90-a22b-aad4575b3ef9" providerId="ADAL" clId="{FC75A137-0438-4E64-A2F8-CF022979D0B8}" dt="2020-06-19T01:36:24.690" v="1154"/>
          <ac:inkMkLst>
            <pc:docMk/>
            <pc:sldMk cId="1561387890" sldId="392"/>
            <ac:inkMk id="291" creationId="{D88F1B37-7CA4-42F9-99AA-4CF9EE15575C}"/>
          </ac:inkMkLst>
        </pc:inkChg>
        <pc:inkChg chg="add mod">
          <ac:chgData name="呂仁園" userId="eef67f80-1e14-4c90-a22b-aad4575b3ef9" providerId="ADAL" clId="{FC75A137-0438-4E64-A2F8-CF022979D0B8}" dt="2020-06-19T01:36:24.690" v="1154"/>
          <ac:inkMkLst>
            <pc:docMk/>
            <pc:sldMk cId="1561387890" sldId="392"/>
            <ac:inkMk id="292" creationId="{A5FD773B-A0D1-4FAE-846B-D45BDC2868F9}"/>
          </ac:inkMkLst>
        </pc:inkChg>
        <pc:inkChg chg="add mod">
          <ac:chgData name="呂仁園" userId="eef67f80-1e14-4c90-a22b-aad4575b3ef9" providerId="ADAL" clId="{FC75A137-0438-4E64-A2F8-CF022979D0B8}" dt="2020-06-19T01:36:24.690" v="1154"/>
          <ac:inkMkLst>
            <pc:docMk/>
            <pc:sldMk cId="1561387890" sldId="392"/>
            <ac:inkMk id="293" creationId="{66CC5699-2C5F-4FAC-ABFB-FF9298B8684D}"/>
          </ac:inkMkLst>
        </pc:inkChg>
        <pc:inkChg chg="add mod">
          <ac:chgData name="呂仁園" userId="eef67f80-1e14-4c90-a22b-aad4575b3ef9" providerId="ADAL" clId="{FC75A137-0438-4E64-A2F8-CF022979D0B8}" dt="2020-06-19T01:36:24.690" v="1154"/>
          <ac:inkMkLst>
            <pc:docMk/>
            <pc:sldMk cId="1561387890" sldId="392"/>
            <ac:inkMk id="294" creationId="{9F89C5B6-BCF6-45FC-8059-1351456C77BE}"/>
          </ac:inkMkLst>
        </pc:inkChg>
        <pc:inkChg chg="add mod">
          <ac:chgData name="呂仁園" userId="eef67f80-1e14-4c90-a22b-aad4575b3ef9" providerId="ADAL" clId="{FC75A137-0438-4E64-A2F8-CF022979D0B8}" dt="2020-06-19T01:36:24.690" v="1154"/>
          <ac:inkMkLst>
            <pc:docMk/>
            <pc:sldMk cId="1561387890" sldId="392"/>
            <ac:inkMk id="295" creationId="{3EEDE5E4-43B0-4A1E-B67D-68771EC38D05}"/>
          </ac:inkMkLst>
        </pc:inkChg>
        <pc:inkChg chg="add mod">
          <ac:chgData name="呂仁園" userId="eef67f80-1e14-4c90-a22b-aad4575b3ef9" providerId="ADAL" clId="{FC75A137-0438-4E64-A2F8-CF022979D0B8}" dt="2020-06-19T01:36:24.690" v="1154"/>
          <ac:inkMkLst>
            <pc:docMk/>
            <pc:sldMk cId="1561387890" sldId="392"/>
            <ac:inkMk id="296" creationId="{1A038DCB-B414-464C-8C78-C4FBB409C161}"/>
          </ac:inkMkLst>
        </pc:inkChg>
      </pc:sldChg>
      <pc:sldChg chg="addSp delSp modSp new mod">
        <pc:chgData name="呂仁園" userId="eef67f80-1e14-4c90-a22b-aad4575b3ef9" providerId="ADAL" clId="{FC75A137-0438-4E64-A2F8-CF022979D0B8}" dt="2020-06-19T01:42:05.587" v="1562" actId="9405"/>
        <pc:sldMkLst>
          <pc:docMk/>
          <pc:sldMk cId="2731512743" sldId="393"/>
        </pc:sldMkLst>
        <pc:spChg chg="del">
          <ac:chgData name="呂仁園" userId="eef67f80-1e14-4c90-a22b-aad4575b3ef9" providerId="ADAL" clId="{FC75A137-0438-4E64-A2F8-CF022979D0B8}" dt="2020-06-19T01:37:16.588" v="1156" actId="478"/>
          <ac:spMkLst>
            <pc:docMk/>
            <pc:sldMk cId="2731512743" sldId="393"/>
            <ac:spMk id="3" creationId="{24CC7142-E7F8-4036-B732-5EE8B79EC984}"/>
          </ac:spMkLst>
        </pc:spChg>
        <pc:grpChg chg="add mod">
          <ac:chgData name="呂仁園" userId="eef67f80-1e14-4c90-a22b-aad4575b3ef9" providerId="ADAL" clId="{FC75A137-0438-4E64-A2F8-CF022979D0B8}" dt="2020-06-19T01:37:29.148" v="1158" actId="164"/>
          <ac:grpSpMkLst>
            <pc:docMk/>
            <pc:sldMk cId="2731512743" sldId="393"/>
            <ac:grpSpMk id="6" creationId="{20BA61A6-B79F-448D-BBD4-9F7C63E8AD88}"/>
          </ac:grpSpMkLst>
        </pc:grpChg>
        <pc:grpChg chg="add mod">
          <ac:chgData name="呂仁園" userId="eef67f80-1e14-4c90-a22b-aad4575b3ef9" providerId="ADAL" clId="{FC75A137-0438-4E64-A2F8-CF022979D0B8}" dt="2020-06-19T01:37:29.148" v="1158" actId="164"/>
          <ac:grpSpMkLst>
            <pc:docMk/>
            <pc:sldMk cId="2731512743" sldId="393"/>
            <ac:grpSpMk id="11" creationId="{CF311F5C-A45E-4EF1-B891-2A46334E14F7}"/>
          </ac:grpSpMkLst>
        </pc:grpChg>
        <pc:grpChg chg="add mod">
          <ac:chgData name="呂仁園" userId="eef67f80-1e14-4c90-a22b-aad4575b3ef9" providerId="ADAL" clId="{FC75A137-0438-4E64-A2F8-CF022979D0B8}" dt="2020-06-19T01:37:29.148" v="1158" actId="164"/>
          <ac:grpSpMkLst>
            <pc:docMk/>
            <pc:sldMk cId="2731512743" sldId="393"/>
            <ac:grpSpMk id="14" creationId="{27805166-31A5-47B0-B674-49685BAB1866}"/>
          </ac:grpSpMkLst>
        </pc:grpChg>
        <pc:grpChg chg="add mod">
          <ac:chgData name="呂仁園" userId="eef67f80-1e14-4c90-a22b-aad4575b3ef9" providerId="ADAL" clId="{FC75A137-0438-4E64-A2F8-CF022979D0B8}" dt="2020-06-19T01:37:29.148" v="1158" actId="164"/>
          <ac:grpSpMkLst>
            <pc:docMk/>
            <pc:sldMk cId="2731512743" sldId="393"/>
            <ac:grpSpMk id="19" creationId="{55102563-A897-45DC-B86C-052C8910D725}"/>
          </ac:grpSpMkLst>
        </pc:grpChg>
        <pc:grpChg chg="add mod">
          <ac:chgData name="呂仁園" userId="eef67f80-1e14-4c90-a22b-aad4575b3ef9" providerId="ADAL" clId="{FC75A137-0438-4E64-A2F8-CF022979D0B8}" dt="2020-06-19T01:37:29.148" v="1158" actId="164"/>
          <ac:grpSpMkLst>
            <pc:docMk/>
            <pc:sldMk cId="2731512743" sldId="393"/>
            <ac:grpSpMk id="22" creationId="{70B1596D-11EF-4BC8-9421-7F4E1AF97197}"/>
          </ac:grpSpMkLst>
        </pc:grpChg>
        <pc:grpChg chg="add mod">
          <ac:chgData name="呂仁園" userId="eef67f80-1e14-4c90-a22b-aad4575b3ef9" providerId="ADAL" clId="{FC75A137-0438-4E64-A2F8-CF022979D0B8}" dt="2020-06-19T01:37:29.148" v="1158" actId="164"/>
          <ac:grpSpMkLst>
            <pc:docMk/>
            <pc:sldMk cId="2731512743" sldId="393"/>
            <ac:grpSpMk id="29" creationId="{6441EABB-61F1-4D24-B2D6-50B1AC97A857}"/>
          </ac:grpSpMkLst>
        </pc:grpChg>
        <pc:grpChg chg="add mod">
          <ac:chgData name="呂仁園" userId="eef67f80-1e14-4c90-a22b-aad4575b3ef9" providerId="ADAL" clId="{FC75A137-0438-4E64-A2F8-CF022979D0B8}" dt="2020-06-19T01:37:29.148" v="1158" actId="164"/>
          <ac:grpSpMkLst>
            <pc:docMk/>
            <pc:sldMk cId="2731512743" sldId="393"/>
            <ac:grpSpMk id="34" creationId="{C0B1660A-1ED9-4B30-93B6-61F2D538E348}"/>
          </ac:grpSpMkLst>
        </pc:grpChg>
        <pc:grpChg chg="add mod">
          <ac:chgData name="呂仁園" userId="eef67f80-1e14-4c90-a22b-aad4575b3ef9" providerId="ADAL" clId="{FC75A137-0438-4E64-A2F8-CF022979D0B8}" dt="2020-06-19T01:37:29.148" v="1158" actId="164"/>
          <ac:grpSpMkLst>
            <pc:docMk/>
            <pc:sldMk cId="2731512743" sldId="393"/>
            <ac:grpSpMk id="37" creationId="{D0012256-75DD-46A8-A2C0-CCAA7BE17ACA}"/>
          </ac:grpSpMkLst>
        </pc:grpChg>
        <pc:grpChg chg="add mod">
          <ac:chgData name="呂仁園" userId="eef67f80-1e14-4c90-a22b-aad4575b3ef9" providerId="ADAL" clId="{FC75A137-0438-4E64-A2F8-CF022979D0B8}" dt="2020-06-19T01:37:29.148" v="1158" actId="164"/>
          <ac:grpSpMkLst>
            <pc:docMk/>
            <pc:sldMk cId="2731512743" sldId="393"/>
            <ac:grpSpMk id="44" creationId="{B68EC0C2-762E-41F0-8050-52CD00FC360B}"/>
          </ac:grpSpMkLst>
        </pc:grpChg>
        <pc:grpChg chg="add mod">
          <ac:chgData name="呂仁園" userId="eef67f80-1e14-4c90-a22b-aad4575b3ef9" providerId="ADAL" clId="{FC75A137-0438-4E64-A2F8-CF022979D0B8}" dt="2020-06-19T01:37:29.148" v="1158" actId="164"/>
          <ac:grpSpMkLst>
            <pc:docMk/>
            <pc:sldMk cId="2731512743" sldId="393"/>
            <ac:grpSpMk id="51" creationId="{BAF07700-4034-4065-9CE0-B6C8D50C71A4}"/>
          </ac:grpSpMkLst>
        </pc:grpChg>
        <pc:grpChg chg="add mod">
          <ac:chgData name="呂仁園" userId="eef67f80-1e14-4c90-a22b-aad4575b3ef9" providerId="ADAL" clId="{FC75A137-0438-4E64-A2F8-CF022979D0B8}" dt="2020-06-19T01:37:29.148" v="1158" actId="164"/>
          <ac:grpSpMkLst>
            <pc:docMk/>
            <pc:sldMk cId="2731512743" sldId="393"/>
            <ac:grpSpMk id="58" creationId="{FE4B96A0-B469-4158-A20D-BB1DA32C531F}"/>
          </ac:grpSpMkLst>
        </pc:grpChg>
        <pc:grpChg chg="add mod">
          <ac:chgData name="呂仁園" userId="eef67f80-1e14-4c90-a22b-aad4575b3ef9" providerId="ADAL" clId="{FC75A137-0438-4E64-A2F8-CF022979D0B8}" dt="2020-06-19T01:37:29.148" v="1158" actId="164"/>
          <ac:grpSpMkLst>
            <pc:docMk/>
            <pc:sldMk cId="2731512743" sldId="393"/>
            <ac:grpSpMk id="65" creationId="{A30E40D7-4983-478E-AC97-C712DBC6806D}"/>
          </ac:grpSpMkLst>
        </pc:grpChg>
        <pc:grpChg chg="add mod">
          <ac:chgData name="呂仁園" userId="eef67f80-1e14-4c90-a22b-aad4575b3ef9" providerId="ADAL" clId="{FC75A137-0438-4E64-A2F8-CF022979D0B8}" dt="2020-06-19T01:37:29.148" v="1158" actId="164"/>
          <ac:grpSpMkLst>
            <pc:docMk/>
            <pc:sldMk cId="2731512743" sldId="393"/>
            <ac:grpSpMk id="73" creationId="{4BA1846D-2F29-48EA-9E64-921549E7695E}"/>
          </ac:grpSpMkLst>
        </pc:grpChg>
        <pc:grpChg chg="add mod">
          <ac:chgData name="呂仁園" userId="eef67f80-1e14-4c90-a22b-aad4575b3ef9" providerId="ADAL" clId="{FC75A137-0438-4E64-A2F8-CF022979D0B8}" dt="2020-06-19T01:37:29.148" v="1158" actId="164"/>
          <ac:grpSpMkLst>
            <pc:docMk/>
            <pc:sldMk cId="2731512743" sldId="393"/>
            <ac:grpSpMk id="80" creationId="{2A6DDD77-B32D-48DF-B51E-90EBD653175A}"/>
          </ac:grpSpMkLst>
        </pc:grpChg>
        <pc:grpChg chg="add mod">
          <ac:chgData name="呂仁園" userId="eef67f80-1e14-4c90-a22b-aad4575b3ef9" providerId="ADAL" clId="{FC75A137-0438-4E64-A2F8-CF022979D0B8}" dt="2020-06-19T01:37:29.148" v="1158" actId="164"/>
          <ac:grpSpMkLst>
            <pc:docMk/>
            <pc:sldMk cId="2731512743" sldId="393"/>
            <ac:grpSpMk id="84" creationId="{44CDAAA4-80B9-4C4A-98D3-CCC36E4004AE}"/>
          </ac:grpSpMkLst>
        </pc:grpChg>
        <pc:grpChg chg="add mod">
          <ac:chgData name="呂仁園" userId="eef67f80-1e14-4c90-a22b-aad4575b3ef9" providerId="ADAL" clId="{FC75A137-0438-4E64-A2F8-CF022979D0B8}" dt="2020-06-19T01:37:29.148" v="1158" actId="164"/>
          <ac:grpSpMkLst>
            <pc:docMk/>
            <pc:sldMk cId="2731512743" sldId="393"/>
            <ac:grpSpMk id="90" creationId="{37130C07-29A7-4D5C-9BD3-487C8D475CFC}"/>
          </ac:grpSpMkLst>
        </pc:grpChg>
        <pc:grpChg chg="add mod">
          <ac:chgData name="呂仁園" userId="eef67f80-1e14-4c90-a22b-aad4575b3ef9" providerId="ADAL" clId="{FC75A137-0438-4E64-A2F8-CF022979D0B8}" dt="2020-06-19T01:37:29.148" v="1158" actId="164"/>
          <ac:grpSpMkLst>
            <pc:docMk/>
            <pc:sldMk cId="2731512743" sldId="393"/>
            <ac:grpSpMk id="95" creationId="{6567DA12-1336-435D-A41B-5E05C670CDC0}"/>
          </ac:grpSpMkLst>
        </pc:grpChg>
        <pc:grpChg chg="add mod">
          <ac:chgData name="呂仁園" userId="eef67f80-1e14-4c90-a22b-aad4575b3ef9" providerId="ADAL" clId="{FC75A137-0438-4E64-A2F8-CF022979D0B8}" dt="2020-06-19T01:37:29.148" v="1158" actId="164"/>
          <ac:grpSpMkLst>
            <pc:docMk/>
            <pc:sldMk cId="2731512743" sldId="393"/>
            <ac:grpSpMk id="99" creationId="{62BA60FE-F76D-4D93-93B2-AC8DD3D9611B}"/>
          </ac:grpSpMkLst>
        </pc:grpChg>
        <pc:grpChg chg="add mod">
          <ac:chgData name="呂仁園" userId="eef67f80-1e14-4c90-a22b-aad4575b3ef9" providerId="ADAL" clId="{FC75A137-0438-4E64-A2F8-CF022979D0B8}" dt="2020-06-19T01:37:29.148" v="1158" actId="164"/>
          <ac:grpSpMkLst>
            <pc:docMk/>
            <pc:sldMk cId="2731512743" sldId="393"/>
            <ac:grpSpMk id="104" creationId="{3A3CB685-58F8-47E3-8CF5-ED6BB0D09E16}"/>
          </ac:grpSpMkLst>
        </pc:grpChg>
        <pc:grpChg chg="add mod">
          <ac:chgData name="呂仁園" userId="eef67f80-1e14-4c90-a22b-aad4575b3ef9" providerId="ADAL" clId="{FC75A137-0438-4E64-A2F8-CF022979D0B8}" dt="2020-06-19T01:37:29.148" v="1158" actId="164"/>
          <ac:grpSpMkLst>
            <pc:docMk/>
            <pc:sldMk cId="2731512743" sldId="393"/>
            <ac:grpSpMk id="110" creationId="{AED65310-7035-4ED3-9D5A-5C7F93CAB1ED}"/>
          </ac:grpSpMkLst>
        </pc:grpChg>
        <pc:grpChg chg="add mod">
          <ac:chgData name="呂仁園" userId="eef67f80-1e14-4c90-a22b-aad4575b3ef9" providerId="ADAL" clId="{FC75A137-0438-4E64-A2F8-CF022979D0B8}" dt="2020-06-19T01:37:29.148" v="1158" actId="164"/>
          <ac:grpSpMkLst>
            <pc:docMk/>
            <pc:sldMk cId="2731512743" sldId="393"/>
            <ac:grpSpMk id="114" creationId="{20B5ABA6-64BD-49C8-BC78-2AE87B416D34}"/>
          </ac:grpSpMkLst>
        </pc:grpChg>
        <pc:grpChg chg="add mod">
          <ac:chgData name="呂仁園" userId="eef67f80-1e14-4c90-a22b-aad4575b3ef9" providerId="ADAL" clId="{FC75A137-0438-4E64-A2F8-CF022979D0B8}" dt="2020-06-19T01:37:29.148" v="1158" actId="164"/>
          <ac:grpSpMkLst>
            <pc:docMk/>
            <pc:sldMk cId="2731512743" sldId="393"/>
            <ac:grpSpMk id="118" creationId="{F8CFA7AD-E07E-4195-BC9B-EFED4E5E8071}"/>
          </ac:grpSpMkLst>
        </pc:grpChg>
        <pc:grpChg chg="add mod">
          <ac:chgData name="呂仁園" userId="eef67f80-1e14-4c90-a22b-aad4575b3ef9" providerId="ADAL" clId="{FC75A137-0438-4E64-A2F8-CF022979D0B8}" dt="2020-06-19T01:37:29.148" v="1158" actId="164"/>
          <ac:grpSpMkLst>
            <pc:docMk/>
            <pc:sldMk cId="2731512743" sldId="393"/>
            <ac:grpSpMk id="121" creationId="{E4BD7D03-8F5C-4D39-9A98-DF30234225F9}"/>
          </ac:grpSpMkLst>
        </pc:grpChg>
        <pc:grpChg chg="add mod">
          <ac:chgData name="呂仁園" userId="eef67f80-1e14-4c90-a22b-aad4575b3ef9" providerId="ADAL" clId="{FC75A137-0438-4E64-A2F8-CF022979D0B8}" dt="2020-06-19T01:37:29.148" v="1158" actId="164"/>
          <ac:grpSpMkLst>
            <pc:docMk/>
            <pc:sldMk cId="2731512743" sldId="393"/>
            <ac:grpSpMk id="124" creationId="{0E303A80-BF9F-4D69-867E-C9DEF6C3829C}"/>
          </ac:grpSpMkLst>
        </pc:grpChg>
        <pc:grpChg chg="add mod">
          <ac:chgData name="呂仁園" userId="eef67f80-1e14-4c90-a22b-aad4575b3ef9" providerId="ADAL" clId="{FC75A137-0438-4E64-A2F8-CF022979D0B8}" dt="2020-06-19T01:37:29.148" v="1158" actId="164"/>
          <ac:grpSpMkLst>
            <pc:docMk/>
            <pc:sldMk cId="2731512743" sldId="393"/>
            <ac:grpSpMk id="130" creationId="{F6805818-A11E-4805-B04C-24BD954BE7DB}"/>
          </ac:grpSpMkLst>
        </pc:grpChg>
        <pc:grpChg chg="add mod">
          <ac:chgData name="呂仁園" userId="eef67f80-1e14-4c90-a22b-aad4575b3ef9" providerId="ADAL" clId="{FC75A137-0438-4E64-A2F8-CF022979D0B8}" dt="2020-06-19T01:37:29.148" v="1158" actId="164"/>
          <ac:grpSpMkLst>
            <pc:docMk/>
            <pc:sldMk cId="2731512743" sldId="393"/>
            <ac:grpSpMk id="135" creationId="{9CF9C105-45AF-44B8-9F1A-9C66E369A04D}"/>
          </ac:grpSpMkLst>
        </pc:grpChg>
        <pc:grpChg chg="add mod">
          <ac:chgData name="呂仁園" userId="eef67f80-1e14-4c90-a22b-aad4575b3ef9" providerId="ADAL" clId="{FC75A137-0438-4E64-A2F8-CF022979D0B8}" dt="2020-06-19T01:37:29.148" v="1158" actId="164"/>
          <ac:grpSpMkLst>
            <pc:docMk/>
            <pc:sldMk cId="2731512743" sldId="393"/>
            <ac:grpSpMk id="141" creationId="{CC8EB6C5-AC78-4525-9132-97D2286FCBB3}"/>
          </ac:grpSpMkLst>
        </pc:grpChg>
        <pc:grpChg chg="add mod">
          <ac:chgData name="呂仁園" userId="eef67f80-1e14-4c90-a22b-aad4575b3ef9" providerId="ADAL" clId="{FC75A137-0438-4E64-A2F8-CF022979D0B8}" dt="2020-06-19T01:37:29.148" v="1158" actId="164"/>
          <ac:grpSpMkLst>
            <pc:docMk/>
            <pc:sldMk cId="2731512743" sldId="393"/>
            <ac:grpSpMk id="145" creationId="{9B6AB04E-61C8-4C79-B656-83B11E2354F0}"/>
          </ac:grpSpMkLst>
        </pc:grpChg>
        <pc:grpChg chg="add mod">
          <ac:chgData name="呂仁園" userId="eef67f80-1e14-4c90-a22b-aad4575b3ef9" providerId="ADAL" clId="{FC75A137-0438-4E64-A2F8-CF022979D0B8}" dt="2020-06-19T01:37:29.148" v="1158" actId="164"/>
          <ac:grpSpMkLst>
            <pc:docMk/>
            <pc:sldMk cId="2731512743" sldId="393"/>
            <ac:grpSpMk id="148" creationId="{3CCC90C2-C614-44C9-963B-C07115959987}"/>
          </ac:grpSpMkLst>
        </pc:grpChg>
        <pc:grpChg chg="add mod">
          <ac:chgData name="呂仁園" userId="eef67f80-1e14-4c90-a22b-aad4575b3ef9" providerId="ADAL" clId="{FC75A137-0438-4E64-A2F8-CF022979D0B8}" dt="2020-06-19T01:37:29.148" v="1158" actId="164"/>
          <ac:grpSpMkLst>
            <pc:docMk/>
            <pc:sldMk cId="2731512743" sldId="393"/>
            <ac:grpSpMk id="151" creationId="{476281A4-D500-4F00-9C9E-D9D25A12F3D8}"/>
          </ac:grpSpMkLst>
        </pc:grpChg>
        <pc:grpChg chg="add mod">
          <ac:chgData name="呂仁園" userId="eef67f80-1e14-4c90-a22b-aad4575b3ef9" providerId="ADAL" clId="{FC75A137-0438-4E64-A2F8-CF022979D0B8}" dt="2020-06-19T01:37:29.148" v="1158" actId="164"/>
          <ac:grpSpMkLst>
            <pc:docMk/>
            <pc:sldMk cId="2731512743" sldId="393"/>
            <ac:grpSpMk id="159" creationId="{9995AAAC-08C1-4587-AB41-1D5E5158443D}"/>
          </ac:grpSpMkLst>
        </pc:grpChg>
        <pc:grpChg chg="add mod">
          <ac:chgData name="呂仁園" userId="eef67f80-1e14-4c90-a22b-aad4575b3ef9" providerId="ADAL" clId="{FC75A137-0438-4E64-A2F8-CF022979D0B8}" dt="2020-06-19T01:37:29.148" v="1158" actId="164"/>
          <ac:grpSpMkLst>
            <pc:docMk/>
            <pc:sldMk cId="2731512743" sldId="393"/>
            <ac:grpSpMk id="172" creationId="{2EC831EE-CB8C-4A36-A415-10D4ED53590E}"/>
          </ac:grpSpMkLst>
        </pc:grpChg>
        <pc:grpChg chg="add mod">
          <ac:chgData name="呂仁園" userId="eef67f80-1e14-4c90-a22b-aad4575b3ef9" providerId="ADAL" clId="{FC75A137-0438-4E64-A2F8-CF022979D0B8}" dt="2020-06-19T01:37:38.769" v="1161" actId="14100"/>
          <ac:grpSpMkLst>
            <pc:docMk/>
            <pc:sldMk cId="2731512743" sldId="393"/>
            <ac:grpSpMk id="189" creationId="{7F8837AB-D683-4E15-8AB2-54D39E0DFEC9}"/>
          </ac:grpSpMkLst>
        </pc:grpChg>
        <pc:grpChg chg="del mod">
          <ac:chgData name="呂仁園" userId="eef67f80-1e14-4c90-a22b-aad4575b3ef9" providerId="ADAL" clId="{FC75A137-0438-4E64-A2F8-CF022979D0B8}" dt="2020-06-19T01:38:02.108" v="1180"/>
          <ac:grpSpMkLst>
            <pc:docMk/>
            <pc:sldMk cId="2731512743" sldId="393"/>
            <ac:grpSpMk id="193" creationId="{F61D70D5-5377-4E09-A953-C4ED296AC10D}"/>
          </ac:grpSpMkLst>
        </pc:grpChg>
        <pc:grpChg chg="mod">
          <ac:chgData name="呂仁園" userId="eef67f80-1e14-4c90-a22b-aad4575b3ef9" providerId="ADAL" clId="{FC75A137-0438-4E64-A2F8-CF022979D0B8}" dt="2020-06-19T01:38:02.108" v="1180"/>
          <ac:grpSpMkLst>
            <pc:docMk/>
            <pc:sldMk cId="2731512743" sldId="393"/>
            <ac:grpSpMk id="208" creationId="{4F9B4335-7219-4603-8238-DEC2E2A063D4}"/>
          </ac:grpSpMkLst>
        </pc:grpChg>
        <pc:grpChg chg="mod">
          <ac:chgData name="呂仁園" userId="eef67f80-1e14-4c90-a22b-aad4575b3ef9" providerId="ADAL" clId="{FC75A137-0438-4E64-A2F8-CF022979D0B8}" dt="2020-06-19T01:38:02.108" v="1180"/>
          <ac:grpSpMkLst>
            <pc:docMk/>
            <pc:sldMk cId="2731512743" sldId="393"/>
            <ac:grpSpMk id="209" creationId="{D7A887C4-E65C-47D9-B0C6-E98079E0A9C3}"/>
          </ac:grpSpMkLst>
        </pc:grpChg>
        <pc:grpChg chg="del mod">
          <ac:chgData name="呂仁園" userId="eef67f80-1e14-4c90-a22b-aad4575b3ef9" providerId="ADAL" clId="{FC75A137-0438-4E64-A2F8-CF022979D0B8}" dt="2020-06-19T01:38:18.979" v="1212"/>
          <ac:grpSpMkLst>
            <pc:docMk/>
            <pc:sldMk cId="2731512743" sldId="393"/>
            <ac:grpSpMk id="238" creationId="{3DB1DA25-56D4-4BD4-B728-B1E57B50A7C3}"/>
          </ac:grpSpMkLst>
        </pc:grpChg>
        <pc:grpChg chg="mod">
          <ac:chgData name="呂仁園" userId="eef67f80-1e14-4c90-a22b-aad4575b3ef9" providerId="ADAL" clId="{FC75A137-0438-4E64-A2F8-CF022979D0B8}" dt="2020-06-19T01:38:17.763" v="1209"/>
          <ac:grpSpMkLst>
            <pc:docMk/>
            <pc:sldMk cId="2731512743" sldId="393"/>
            <ac:grpSpMk id="239" creationId="{DBA1F342-090E-46E3-8031-AB0E8518766B}"/>
          </ac:grpSpMkLst>
        </pc:grpChg>
        <pc:grpChg chg="mod">
          <ac:chgData name="呂仁園" userId="eef67f80-1e14-4c90-a22b-aad4575b3ef9" providerId="ADAL" clId="{FC75A137-0438-4E64-A2F8-CF022979D0B8}" dt="2020-06-19T01:38:17.763" v="1209"/>
          <ac:grpSpMkLst>
            <pc:docMk/>
            <pc:sldMk cId="2731512743" sldId="393"/>
            <ac:grpSpMk id="240" creationId="{A372EC29-98A6-4563-84AF-970D4C73CCFD}"/>
          </ac:grpSpMkLst>
        </pc:grpChg>
        <pc:grpChg chg="mod">
          <ac:chgData name="呂仁園" userId="eef67f80-1e14-4c90-a22b-aad4575b3ef9" providerId="ADAL" clId="{FC75A137-0438-4E64-A2F8-CF022979D0B8}" dt="2020-06-19T01:38:18.979" v="1212"/>
          <ac:grpSpMkLst>
            <pc:docMk/>
            <pc:sldMk cId="2731512743" sldId="393"/>
            <ac:grpSpMk id="243" creationId="{C36B5057-A4D2-488E-BF15-B9BD58E6488D}"/>
          </ac:grpSpMkLst>
        </pc:grpChg>
        <pc:grpChg chg="mod">
          <ac:chgData name="呂仁園" userId="eef67f80-1e14-4c90-a22b-aad4575b3ef9" providerId="ADAL" clId="{FC75A137-0438-4E64-A2F8-CF022979D0B8}" dt="2020-06-19T01:38:29.585" v="1236"/>
          <ac:grpSpMkLst>
            <pc:docMk/>
            <pc:sldMk cId="2731512743" sldId="393"/>
            <ac:grpSpMk id="267" creationId="{AE3C8B53-CA00-411E-8729-81B1A11C605B}"/>
          </ac:grpSpMkLst>
        </pc:grpChg>
        <pc:grpChg chg="mod">
          <ac:chgData name="呂仁園" userId="eef67f80-1e14-4c90-a22b-aad4575b3ef9" providerId="ADAL" clId="{FC75A137-0438-4E64-A2F8-CF022979D0B8}" dt="2020-06-19T01:38:29.585" v="1236"/>
          <ac:grpSpMkLst>
            <pc:docMk/>
            <pc:sldMk cId="2731512743" sldId="393"/>
            <ac:grpSpMk id="268" creationId="{653274FE-DB5B-4061-8F21-D708A2788717}"/>
          </ac:grpSpMkLst>
        </pc:grpChg>
        <pc:grpChg chg="mod">
          <ac:chgData name="呂仁園" userId="eef67f80-1e14-4c90-a22b-aad4575b3ef9" providerId="ADAL" clId="{FC75A137-0438-4E64-A2F8-CF022979D0B8}" dt="2020-06-19T01:38:37.006" v="1252"/>
          <ac:grpSpMkLst>
            <pc:docMk/>
            <pc:sldMk cId="2731512743" sldId="393"/>
            <ac:grpSpMk id="284" creationId="{BA0CA0C8-D4D0-4388-B8C6-DDDAF47DE962}"/>
          </ac:grpSpMkLst>
        </pc:grpChg>
        <pc:grpChg chg="del mod">
          <ac:chgData name="呂仁園" userId="eef67f80-1e14-4c90-a22b-aad4575b3ef9" providerId="ADAL" clId="{FC75A137-0438-4E64-A2F8-CF022979D0B8}" dt="2020-06-19T01:38:44.466" v="1267"/>
          <ac:grpSpMkLst>
            <pc:docMk/>
            <pc:sldMk cId="2731512743" sldId="393"/>
            <ac:grpSpMk id="289" creationId="{A4BE19EC-2A12-4284-B53E-E4DBFCAE3FA4}"/>
          </ac:grpSpMkLst>
        </pc:grpChg>
        <pc:grpChg chg="mod">
          <ac:chgData name="呂仁園" userId="eef67f80-1e14-4c90-a22b-aad4575b3ef9" providerId="ADAL" clId="{FC75A137-0438-4E64-A2F8-CF022979D0B8}" dt="2020-06-19T01:38:44.466" v="1267"/>
          <ac:grpSpMkLst>
            <pc:docMk/>
            <pc:sldMk cId="2731512743" sldId="393"/>
            <ac:grpSpMk id="299" creationId="{0232B7CD-5B52-48FA-9BAD-CFA3435B79AD}"/>
          </ac:grpSpMkLst>
        </pc:grpChg>
        <pc:grpChg chg="mod">
          <ac:chgData name="呂仁園" userId="eef67f80-1e14-4c90-a22b-aad4575b3ef9" providerId="ADAL" clId="{FC75A137-0438-4E64-A2F8-CF022979D0B8}" dt="2020-06-19T01:38:44.466" v="1267"/>
          <ac:grpSpMkLst>
            <pc:docMk/>
            <pc:sldMk cId="2731512743" sldId="393"/>
            <ac:grpSpMk id="300" creationId="{B6908A5A-452A-4A5A-B7CB-FF57888682B9}"/>
          </ac:grpSpMkLst>
        </pc:grpChg>
        <pc:grpChg chg="mod">
          <ac:chgData name="呂仁園" userId="eef67f80-1e14-4c90-a22b-aad4575b3ef9" providerId="ADAL" clId="{FC75A137-0438-4E64-A2F8-CF022979D0B8}" dt="2020-06-19T01:38:58.080" v="1296"/>
          <ac:grpSpMkLst>
            <pc:docMk/>
            <pc:sldMk cId="2731512743" sldId="393"/>
            <ac:grpSpMk id="329" creationId="{D1E100C1-797F-48FF-B026-39A444B779BF}"/>
          </ac:grpSpMkLst>
        </pc:grpChg>
        <pc:grpChg chg="mod">
          <ac:chgData name="呂仁園" userId="eef67f80-1e14-4c90-a22b-aad4575b3ef9" providerId="ADAL" clId="{FC75A137-0438-4E64-A2F8-CF022979D0B8}" dt="2020-06-19T01:39:01.979" v="1301"/>
          <ac:grpSpMkLst>
            <pc:docMk/>
            <pc:sldMk cId="2731512743" sldId="393"/>
            <ac:grpSpMk id="334" creationId="{2D900E07-E8A5-4116-B2B8-5F2B2964DCBA}"/>
          </ac:grpSpMkLst>
        </pc:grpChg>
        <pc:grpChg chg="del mod">
          <ac:chgData name="呂仁園" userId="eef67f80-1e14-4c90-a22b-aad4575b3ef9" providerId="ADAL" clId="{FC75A137-0438-4E64-A2F8-CF022979D0B8}" dt="2020-06-19T01:39:11.309" v="1313"/>
          <ac:grpSpMkLst>
            <pc:docMk/>
            <pc:sldMk cId="2731512743" sldId="393"/>
            <ac:grpSpMk id="337" creationId="{D8F4D521-1B45-4482-B6F3-F638E6FABDA5}"/>
          </ac:grpSpMkLst>
        </pc:grpChg>
        <pc:grpChg chg="del mod">
          <ac:chgData name="呂仁園" userId="eef67f80-1e14-4c90-a22b-aad4575b3ef9" providerId="ADAL" clId="{FC75A137-0438-4E64-A2F8-CF022979D0B8}" dt="2020-06-19T01:39:13.089" v="1316"/>
          <ac:grpSpMkLst>
            <pc:docMk/>
            <pc:sldMk cId="2731512743" sldId="393"/>
            <ac:grpSpMk id="346" creationId="{D5C3AE8B-BB4E-44AF-92AB-ED4BF5FA98C8}"/>
          </ac:grpSpMkLst>
        </pc:grpChg>
        <pc:grpChg chg="mod">
          <ac:chgData name="呂仁園" userId="eef67f80-1e14-4c90-a22b-aad4575b3ef9" providerId="ADAL" clId="{FC75A137-0438-4E64-A2F8-CF022979D0B8}" dt="2020-06-19T01:39:13.089" v="1316"/>
          <ac:grpSpMkLst>
            <pc:docMk/>
            <pc:sldMk cId="2731512743" sldId="393"/>
            <ac:grpSpMk id="349" creationId="{442A5A6C-D29D-4F88-AB3B-DA01CD7615FA}"/>
          </ac:grpSpMkLst>
        </pc:grpChg>
        <pc:grpChg chg="mod">
          <ac:chgData name="呂仁園" userId="eef67f80-1e14-4c90-a22b-aad4575b3ef9" providerId="ADAL" clId="{FC75A137-0438-4E64-A2F8-CF022979D0B8}" dt="2020-06-19T01:39:52.981" v="1325"/>
          <ac:grpSpMkLst>
            <pc:docMk/>
            <pc:sldMk cId="2731512743" sldId="393"/>
            <ac:grpSpMk id="358" creationId="{28AB9F47-9EBF-4F0A-9EC3-4D96063217DA}"/>
          </ac:grpSpMkLst>
        </pc:grpChg>
        <pc:grpChg chg="del mod">
          <ac:chgData name="呂仁園" userId="eef67f80-1e14-4c90-a22b-aad4575b3ef9" providerId="ADAL" clId="{FC75A137-0438-4E64-A2F8-CF022979D0B8}" dt="2020-06-19T01:40:05.723" v="1341" actId="478"/>
          <ac:grpSpMkLst>
            <pc:docMk/>
            <pc:sldMk cId="2731512743" sldId="393"/>
            <ac:grpSpMk id="373" creationId="{C805DB40-95E0-4E14-A4CE-2CA37F43CC83}"/>
          </ac:grpSpMkLst>
        </pc:grpChg>
        <pc:grpChg chg="mod">
          <ac:chgData name="呂仁園" userId="eef67f80-1e14-4c90-a22b-aad4575b3ef9" providerId="ADAL" clId="{FC75A137-0438-4E64-A2F8-CF022979D0B8}" dt="2020-06-19T01:40:01.368" v="1340"/>
          <ac:grpSpMkLst>
            <pc:docMk/>
            <pc:sldMk cId="2731512743" sldId="393"/>
            <ac:grpSpMk id="374" creationId="{52177BBF-70F9-4DE1-868B-D448F209B678}"/>
          </ac:grpSpMkLst>
        </pc:grpChg>
        <pc:grpChg chg="del mod">
          <ac:chgData name="呂仁園" userId="eef67f80-1e14-4c90-a22b-aad4575b3ef9" providerId="ADAL" clId="{FC75A137-0438-4E64-A2F8-CF022979D0B8}" dt="2020-06-19T01:40:17.936" v="1369"/>
          <ac:grpSpMkLst>
            <pc:docMk/>
            <pc:sldMk cId="2731512743" sldId="393"/>
            <ac:grpSpMk id="393" creationId="{D4BA0817-C081-4C76-B207-6C04DB59685F}"/>
          </ac:grpSpMkLst>
        </pc:grpChg>
        <pc:grpChg chg="mod">
          <ac:chgData name="呂仁園" userId="eef67f80-1e14-4c90-a22b-aad4575b3ef9" providerId="ADAL" clId="{FC75A137-0438-4E64-A2F8-CF022979D0B8}" dt="2020-06-19T01:40:17.936" v="1369"/>
          <ac:grpSpMkLst>
            <pc:docMk/>
            <pc:sldMk cId="2731512743" sldId="393"/>
            <ac:grpSpMk id="402" creationId="{C7A91C7B-3710-4092-A3E5-05D286995A3C}"/>
          </ac:grpSpMkLst>
        </pc:grpChg>
        <pc:grpChg chg="mod">
          <ac:chgData name="呂仁園" userId="eef67f80-1e14-4c90-a22b-aad4575b3ef9" providerId="ADAL" clId="{FC75A137-0438-4E64-A2F8-CF022979D0B8}" dt="2020-06-19T01:40:23.140" v="1383"/>
          <ac:grpSpMkLst>
            <pc:docMk/>
            <pc:sldMk cId="2731512743" sldId="393"/>
            <ac:grpSpMk id="416" creationId="{0D880938-BA95-49B5-86F8-D9B153C14723}"/>
          </ac:grpSpMkLst>
        </pc:grpChg>
        <pc:grpChg chg="mod">
          <ac:chgData name="呂仁園" userId="eef67f80-1e14-4c90-a22b-aad4575b3ef9" providerId="ADAL" clId="{FC75A137-0438-4E64-A2F8-CF022979D0B8}" dt="2020-06-19T01:40:34.023" v="1412"/>
          <ac:grpSpMkLst>
            <pc:docMk/>
            <pc:sldMk cId="2731512743" sldId="393"/>
            <ac:grpSpMk id="445" creationId="{CED843FC-C8C4-4EBC-A478-739CC3F61267}"/>
          </ac:grpSpMkLst>
        </pc:grpChg>
        <pc:grpChg chg="mod">
          <ac:chgData name="呂仁園" userId="eef67f80-1e14-4c90-a22b-aad4575b3ef9" providerId="ADAL" clId="{FC75A137-0438-4E64-A2F8-CF022979D0B8}" dt="2020-06-19T01:40:34.023" v="1412"/>
          <ac:grpSpMkLst>
            <pc:docMk/>
            <pc:sldMk cId="2731512743" sldId="393"/>
            <ac:grpSpMk id="446" creationId="{3D05EF82-1099-4128-B6D0-DC3E2D307252}"/>
          </ac:grpSpMkLst>
        </pc:grpChg>
        <pc:grpChg chg="mod">
          <ac:chgData name="呂仁園" userId="eef67f80-1e14-4c90-a22b-aad4575b3ef9" providerId="ADAL" clId="{FC75A137-0438-4E64-A2F8-CF022979D0B8}" dt="2020-06-19T01:40:34.023" v="1412"/>
          <ac:grpSpMkLst>
            <pc:docMk/>
            <pc:sldMk cId="2731512743" sldId="393"/>
            <ac:grpSpMk id="447" creationId="{EF835D02-3819-4BA0-AAE8-19A01AC5EED4}"/>
          </ac:grpSpMkLst>
        </pc:grpChg>
        <pc:grpChg chg="del mod">
          <ac:chgData name="呂仁園" userId="eef67f80-1e14-4c90-a22b-aad4575b3ef9" providerId="ADAL" clId="{FC75A137-0438-4E64-A2F8-CF022979D0B8}" dt="2020-06-19T01:40:45.766" v="1439"/>
          <ac:grpSpMkLst>
            <pc:docMk/>
            <pc:sldMk cId="2731512743" sldId="393"/>
            <ac:grpSpMk id="455" creationId="{4FFD8BAE-15E2-4DFF-8FDF-3EFA5E3C3C20}"/>
          </ac:grpSpMkLst>
        </pc:grpChg>
        <pc:grpChg chg="mod">
          <ac:chgData name="呂仁園" userId="eef67f80-1e14-4c90-a22b-aad4575b3ef9" providerId="ADAL" clId="{FC75A137-0438-4E64-A2F8-CF022979D0B8}" dt="2020-06-19T01:40:45.766" v="1439"/>
          <ac:grpSpMkLst>
            <pc:docMk/>
            <pc:sldMk cId="2731512743" sldId="393"/>
            <ac:grpSpMk id="474" creationId="{E929350D-8AF1-41CE-9CC6-D9A3C81CC1CE}"/>
          </ac:grpSpMkLst>
        </pc:grpChg>
        <pc:grpChg chg="del mod">
          <ac:chgData name="呂仁園" userId="eef67f80-1e14-4c90-a22b-aad4575b3ef9" providerId="ADAL" clId="{FC75A137-0438-4E64-A2F8-CF022979D0B8}" dt="2020-06-19T01:41:34.551" v="1493"/>
          <ac:grpSpMkLst>
            <pc:docMk/>
            <pc:sldMk cId="2731512743" sldId="393"/>
            <ac:grpSpMk id="489" creationId="{EE65D6D8-D05F-4803-A6FA-24457E4442B3}"/>
          </ac:grpSpMkLst>
        </pc:grpChg>
        <pc:grpChg chg="del mod">
          <ac:chgData name="呂仁園" userId="eef67f80-1e14-4c90-a22b-aad4575b3ef9" providerId="ADAL" clId="{FC75A137-0438-4E64-A2F8-CF022979D0B8}" dt="2020-06-19T01:41:09.793" v="1469"/>
          <ac:grpSpMkLst>
            <pc:docMk/>
            <pc:sldMk cId="2731512743" sldId="393"/>
            <ac:grpSpMk id="504" creationId="{CB72E6E2-86D2-4B2F-900D-4FFAEFA3043E}"/>
          </ac:grpSpMkLst>
        </pc:grpChg>
        <pc:grpChg chg="del mod">
          <ac:chgData name="呂仁園" userId="eef67f80-1e14-4c90-a22b-aad4575b3ef9" providerId="ADAL" clId="{FC75A137-0438-4E64-A2F8-CF022979D0B8}" dt="2020-06-19T01:41:28.816" v="1483" actId="478"/>
          <ac:grpSpMkLst>
            <pc:docMk/>
            <pc:sldMk cId="2731512743" sldId="393"/>
            <ac:grpSpMk id="505" creationId="{B66A4554-9129-4B52-9BAF-BDBB5D1A11D4}"/>
          </ac:grpSpMkLst>
        </pc:grpChg>
        <pc:grpChg chg="del mod">
          <ac:chgData name="呂仁園" userId="eef67f80-1e14-4c90-a22b-aad4575b3ef9" providerId="ADAL" clId="{FC75A137-0438-4E64-A2F8-CF022979D0B8}" dt="2020-06-19T01:41:26.296" v="1482" actId="478"/>
          <ac:grpSpMkLst>
            <pc:docMk/>
            <pc:sldMk cId="2731512743" sldId="393"/>
            <ac:grpSpMk id="517" creationId="{AD46B70E-B1DE-4041-BA98-934D3D427844}"/>
          </ac:grpSpMkLst>
        </pc:grpChg>
        <pc:grpChg chg="mod">
          <ac:chgData name="呂仁園" userId="eef67f80-1e14-4c90-a22b-aad4575b3ef9" providerId="ADAL" clId="{FC75A137-0438-4E64-A2F8-CF022979D0B8}" dt="2020-06-19T01:41:34.551" v="1493"/>
          <ac:grpSpMkLst>
            <pc:docMk/>
            <pc:sldMk cId="2731512743" sldId="393"/>
            <ac:grpSpMk id="527" creationId="{5AF2FAE5-D4E8-4F04-80E3-95EAA30DA4C7}"/>
          </ac:grpSpMkLst>
        </pc:grpChg>
        <pc:grpChg chg="mod">
          <ac:chgData name="呂仁園" userId="eef67f80-1e14-4c90-a22b-aad4575b3ef9" providerId="ADAL" clId="{FC75A137-0438-4E64-A2F8-CF022979D0B8}" dt="2020-06-19T01:41:38.058" v="1499"/>
          <ac:grpSpMkLst>
            <pc:docMk/>
            <pc:sldMk cId="2731512743" sldId="393"/>
            <ac:grpSpMk id="533" creationId="{0A6C4E4E-7977-4320-8B85-C14DD250AC12}"/>
          </ac:grpSpMkLst>
        </pc:grpChg>
        <pc:grpChg chg="mod">
          <ac:chgData name="呂仁園" userId="eef67f80-1e14-4c90-a22b-aad4575b3ef9" providerId="ADAL" clId="{FC75A137-0438-4E64-A2F8-CF022979D0B8}" dt="2020-06-19T01:41:40.617" v="1502"/>
          <ac:grpSpMkLst>
            <pc:docMk/>
            <pc:sldMk cId="2731512743" sldId="393"/>
            <ac:grpSpMk id="536" creationId="{DDD85D46-5511-48CB-9949-8E25935F54D8}"/>
          </ac:grpSpMkLst>
        </pc:grpChg>
        <pc:grpChg chg="mod">
          <ac:chgData name="呂仁園" userId="eef67f80-1e14-4c90-a22b-aad4575b3ef9" providerId="ADAL" clId="{FC75A137-0438-4E64-A2F8-CF022979D0B8}" dt="2020-06-19T01:42:02.885" v="1561"/>
          <ac:grpSpMkLst>
            <pc:docMk/>
            <pc:sldMk cId="2731512743" sldId="393"/>
            <ac:grpSpMk id="595" creationId="{CA231956-CFF1-4933-BA03-E344D23AE7F4}"/>
          </ac:grpSpMkLst>
        </pc:grpChg>
        <pc:grpChg chg="mod">
          <ac:chgData name="呂仁園" userId="eef67f80-1e14-4c90-a22b-aad4575b3ef9" providerId="ADAL" clId="{FC75A137-0438-4E64-A2F8-CF022979D0B8}" dt="2020-06-19T01:42:02.885" v="1561"/>
          <ac:grpSpMkLst>
            <pc:docMk/>
            <pc:sldMk cId="2731512743" sldId="393"/>
            <ac:grpSpMk id="596" creationId="{BAFD3728-D7A6-4D80-8E80-B056DCE82A82}"/>
          </ac:grpSpMkLst>
        </pc:grpChg>
        <pc:grpChg chg="mod">
          <ac:chgData name="呂仁園" userId="eef67f80-1e14-4c90-a22b-aad4575b3ef9" providerId="ADAL" clId="{FC75A137-0438-4E64-A2F8-CF022979D0B8}" dt="2020-06-19T01:42:02.885" v="1561"/>
          <ac:grpSpMkLst>
            <pc:docMk/>
            <pc:sldMk cId="2731512743" sldId="393"/>
            <ac:grpSpMk id="597" creationId="{2960F594-F97F-4FEE-ACCB-1C737C4D88E7}"/>
          </ac:grpSpMkLst>
        </pc:grpChg>
        <pc:inkChg chg="mod">
          <ac:chgData name="呂仁園" userId="eef67f80-1e14-4c90-a22b-aad4575b3ef9" providerId="ADAL" clId="{FC75A137-0438-4E64-A2F8-CF022979D0B8}" dt="2020-06-19T01:37:19.200" v="1157"/>
          <ac:inkMkLst>
            <pc:docMk/>
            <pc:sldMk cId="2731512743" sldId="393"/>
            <ac:inkMk id="7" creationId="{18F675BB-0C76-4BCE-BEF9-DEFCD3E212F8}"/>
          </ac:inkMkLst>
        </pc:inkChg>
        <pc:inkChg chg="mod">
          <ac:chgData name="呂仁園" userId="eef67f80-1e14-4c90-a22b-aad4575b3ef9" providerId="ADAL" clId="{FC75A137-0438-4E64-A2F8-CF022979D0B8}" dt="2020-06-19T01:37:19.200" v="1157"/>
          <ac:inkMkLst>
            <pc:docMk/>
            <pc:sldMk cId="2731512743" sldId="393"/>
            <ac:inkMk id="8" creationId="{7B5D537F-9FDB-43E6-B91C-E9DF1EA4B2AB}"/>
          </ac:inkMkLst>
        </pc:inkChg>
        <pc:inkChg chg="mod">
          <ac:chgData name="呂仁園" userId="eef67f80-1e14-4c90-a22b-aad4575b3ef9" providerId="ADAL" clId="{FC75A137-0438-4E64-A2F8-CF022979D0B8}" dt="2020-06-19T01:37:19.200" v="1157"/>
          <ac:inkMkLst>
            <pc:docMk/>
            <pc:sldMk cId="2731512743" sldId="393"/>
            <ac:inkMk id="9" creationId="{2E3085BB-29FD-476E-A193-DE983447DBBF}"/>
          </ac:inkMkLst>
        </pc:inkChg>
        <pc:inkChg chg="mod">
          <ac:chgData name="呂仁園" userId="eef67f80-1e14-4c90-a22b-aad4575b3ef9" providerId="ADAL" clId="{FC75A137-0438-4E64-A2F8-CF022979D0B8}" dt="2020-06-19T01:37:19.200" v="1157"/>
          <ac:inkMkLst>
            <pc:docMk/>
            <pc:sldMk cId="2731512743" sldId="393"/>
            <ac:inkMk id="10" creationId="{63C4910E-2847-43C6-9C89-884BE4A381FC}"/>
          </ac:inkMkLst>
        </pc:inkChg>
        <pc:inkChg chg="mod">
          <ac:chgData name="呂仁園" userId="eef67f80-1e14-4c90-a22b-aad4575b3ef9" providerId="ADAL" clId="{FC75A137-0438-4E64-A2F8-CF022979D0B8}" dt="2020-06-19T01:37:19.200" v="1157"/>
          <ac:inkMkLst>
            <pc:docMk/>
            <pc:sldMk cId="2731512743" sldId="393"/>
            <ac:inkMk id="12" creationId="{AB5E53E5-C8C0-422D-8CB9-91EF4874F178}"/>
          </ac:inkMkLst>
        </pc:inkChg>
        <pc:inkChg chg="mod">
          <ac:chgData name="呂仁園" userId="eef67f80-1e14-4c90-a22b-aad4575b3ef9" providerId="ADAL" clId="{FC75A137-0438-4E64-A2F8-CF022979D0B8}" dt="2020-06-19T01:37:19.200" v="1157"/>
          <ac:inkMkLst>
            <pc:docMk/>
            <pc:sldMk cId="2731512743" sldId="393"/>
            <ac:inkMk id="13" creationId="{87E1B477-CDC3-4FFC-B934-CAD7F62AB243}"/>
          </ac:inkMkLst>
        </pc:inkChg>
        <pc:inkChg chg="mod">
          <ac:chgData name="呂仁園" userId="eef67f80-1e14-4c90-a22b-aad4575b3ef9" providerId="ADAL" clId="{FC75A137-0438-4E64-A2F8-CF022979D0B8}" dt="2020-06-19T01:37:19.200" v="1157"/>
          <ac:inkMkLst>
            <pc:docMk/>
            <pc:sldMk cId="2731512743" sldId="393"/>
            <ac:inkMk id="15" creationId="{24429EFB-9C37-4AA2-AC96-DAAA3E179024}"/>
          </ac:inkMkLst>
        </pc:inkChg>
        <pc:inkChg chg="mod">
          <ac:chgData name="呂仁園" userId="eef67f80-1e14-4c90-a22b-aad4575b3ef9" providerId="ADAL" clId="{FC75A137-0438-4E64-A2F8-CF022979D0B8}" dt="2020-06-19T01:37:19.200" v="1157"/>
          <ac:inkMkLst>
            <pc:docMk/>
            <pc:sldMk cId="2731512743" sldId="393"/>
            <ac:inkMk id="16" creationId="{7FD16D64-CFD2-4596-B75B-865ECCE36867}"/>
          </ac:inkMkLst>
        </pc:inkChg>
        <pc:inkChg chg="mod">
          <ac:chgData name="呂仁園" userId="eef67f80-1e14-4c90-a22b-aad4575b3ef9" providerId="ADAL" clId="{FC75A137-0438-4E64-A2F8-CF022979D0B8}" dt="2020-06-19T01:37:19.200" v="1157"/>
          <ac:inkMkLst>
            <pc:docMk/>
            <pc:sldMk cId="2731512743" sldId="393"/>
            <ac:inkMk id="17" creationId="{79703AF7-2B80-4DBD-BB7B-DD8CCBD82AE3}"/>
          </ac:inkMkLst>
        </pc:inkChg>
        <pc:inkChg chg="mod">
          <ac:chgData name="呂仁園" userId="eef67f80-1e14-4c90-a22b-aad4575b3ef9" providerId="ADAL" clId="{FC75A137-0438-4E64-A2F8-CF022979D0B8}" dt="2020-06-19T01:37:19.200" v="1157"/>
          <ac:inkMkLst>
            <pc:docMk/>
            <pc:sldMk cId="2731512743" sldId="393"/>
            <ac:inkMk id="18" creationId="{DD3A3EE9-349B-4696-BC59-D971166BF9E3}"/>
          </ac:inkMkLst>
        </pc:inkChg>
        <pc:inkChg chg="mod">
          <ac:chgData name="呂仁園" userId="eef67f80-1e14-4c90-a22b-aad4575b3ef9" providerId="ADAL" clId="{FC75A137-0438-4E64-A2F8-CF022979D0B8}" dt="2020-06-19T01:37:19.200" v="1157"/>
          <ac:inkMkLst>
            <pc:docMk/>
            <pc:sldMk cId="2731512743" sldId="393"/>
            <ac:inkMk id="20" creationId="{F16E7BB0-A90A-400F-9428-A85A241161D3}"/>
          </ac:inkMkLst>
        </pc:inkChg>
        <pc:inkChg chg="mod">
          <ac:chgData name="呂仁園" userId="eef67f80-1e14-4c90-a22b-aad4575b3ef9" providerId="ADAL" clId="{FC75A137-0438-4E64-A2F8-CF022979D0B8}" dt="2020-06-19T01:37:19.200" v="1157"/>
          <ac:inkMkLst>
            <pc:docMk/>
            <pc:sldMk cId="2731512743" sldId="393"/>
            <ac:inkMk id="21" creationId="{53D3CDF5-52C8-45C2-984E-B25ADA1C10F6}"/>
          </ac:inkMkLst>
        </pc:inkChg>
        <pc:inkChg chg="mod">
          <ac:chgData name="呂仁園" userId="eef67f80-1e14-4c90-a22b-aad4575b3ef9" providerId="ADAL" clId="{FC75A137-0438-4E64-A2F8-CF022979D0B8}" dt="2020-06-19T01:37:19.200" v="1157"/>
          <ac:inkMkLst>
            <pc:docMk/>
            <pc:sldMk cId="2731512743" sldId="393"/>
            <ac:inkMk id="23" creationId="{B524AEA0-385E-4B7F-93BE-F5D3E94A37D8}"/>
          </ac:inkMkLst>
        </pc:inkChg>
        <pc:inkChg chg="mod">
          <ac:chgData name="呂仁園" userId="eef67f80-1e14-4c90-a22b-aad4575b3ef9" providerId="ADAL" clId="{FC75A137-0438-4E64-A2F8-CF022979D0B8}" dt="2020-06-19T01:37:19.200" v="1157"/>
          <ac:inkMkLst>
            <pc:docMk/>
            <pc:sldMk cId="2731512743" sldId="393"/>
            <ac:inkMk id="24" creationId="{5B4BAE2A-8AAA-4E74-9FD3-7B69656DD1E9}"/>
          </ac:inkMkLst>
        </pc:inkChg>
        <pc:inkChg chg="mod">
          <ac:chgData name="呂仁園" userId="eef67f80-1e14-4c90-a22b-aad4575b3ef9" providerId="ADAL" clId="{FC75A137-0438-4E64-A2F8-CF022979D0B8}" dt="2020-06-19T01:37:19.200" v="1157"/>
          <ac:inkMkLst>
            <pc:docMk/>
            <pc:sldMk cId="2731512743" sldId="393"/>
            <ac:inkMk id="25" creationId="{73BE37F9-00E6-4749-9AC0-C8FB50243939}"/>
          </ac:inkMkLst>
        </pc:inkChg>
        <pc:inkChg chg="mod">
          <ac:chgData name="呂仁園" userId="eef67f80-1e14-4c90-a22b-aad4575b3ef9" providerId="ADAL" clId="{FC75A137-0438-4E64-A2F8-CF022979D0B8}" dt="2020-06-19T01:37:19.200" v="1157"/>
          <ac:inkMkLst>
            <pc:docMk/>
            <pc:sldMk cId="2731512743" sldId="393"/>
            <ac:inkMk id="26" creationId="{059E586A-441B-4A60-8474-4A93D36B86D8}"/>
          </ac:inkMkLst>
        </pc:inkChg>
        <pc:inkChg chg="add mod">
          <ac:chgData name="呂仁園" userId="eef67f80-1e14-4c90-a22b-aad4575b3ef9" providerId="ADAL" clId="{FC75A137-0438-4E64-A2F8-CF022979D0B8}" dt="2020-06-19T01:37:29.148" v="1158" actId="164"/>
          <ac:inkMkLst>
            <pc:docMk/>
            <pc:sldMk cId="2731512743" sldId="393"/>
            <ac:inkMk id="27" creationId="{FCE59FD8-796B-4A41-B119-7D5F20818FFB}"/>
          </ac:inkMkLst>
        </pc:inkChg>
        <pc:inkChg chg="add mod">
          <ac:chgData name="呂仁園" userId="eef67f80-1e14-4c90-a22b-aad4575b3ef9" providerId="ADAL" clId="{FC75A137-0438-4E64-A2F8-CF022979D0B8}" dt="2020-06-19T01:37:29.148" v="1158" actId="164"/>
          <ac:inkMkLst>
            <pc:docMk/>
            <pc:sldMk cId="2731512743" sldId="393"/>
            <ac:inkMk id="28" creationId="{A3C0C430-9895-48B7-9306-42B55521BD97}"/>
          </ac:inkMkLst>
        </pc:inkChg>
        <pc:inkChg chg="mod">
          <ac:chgData name="呂仁園" userId="eef67f80-1e14-4c90-a22b-aad4575b3ef9" providerId="ADAL" clId="{FC75A137-0438-4E64-A2F8-CF022979D0B8}" dt="2020-06-19T01:37:19.200" v="1157"/>
          <ac:inkMkLst>
            <pc:docMk/>
            <pc:sldMk cId="2731512743" sldId="393"/>
            <ac:inkMk id="30" creationId="{9E429937-C9CD-4D1E-AB58-163267D4117D}"/>
          </ac:inkMkLst>
        </pc:inkChg>
        <pc:inkChg chg="mod">
          <ac:chgData name="呂仁園" userId="eef67f80-1e14-4c90-a22b-aad4575b3ef9" providerId="ADAL" clId="{FC75A137-0438-4E64-A2F8-CF022979D0B8}" dt="2020-06-19T01:37:19.200" v="1157"/>
          <ac:inkMkLst>
            <pc:docMk/>
            <pc:sldMk cId="2731512743" sldId="393"/>
            <ac:inkMk id="31" creationId="{E278EB45-5824-475F-8B77-87792C4910D3}"/>
          </ac:inkMkLst>
        </pc:inkChg>
        <pc:inkChg chg="mod">
          <ac:chgData name="呂仁園" userId="eef67f80-1e14-4c90-a22b-aad4575b3ef9" providerId="ADAL" clId="{FC75A137-0438-4E64-A2F8-CF022979D0B8}" dt="2020-06-19T01:37:19.200" v="1157"/>
          <ac:inkMkLst>
            <pc:docMk/>
            <pc:sldMk cId="2731512743" sldId="393"/>
            <ac:inkMk id="32" creationId="{53E8040C-0845-4A7E-80A1-4216907E6FE0}"/>
          </ac:inkMkLst>
        </pc:inkChg>
        <pc:inkChg chg="mod">
          <ac:chgData name="呂仁園" userId="eef67f80-1e14-4c90-a22b-aad4575b3ef9" providerId="ADAL" clId="{FC75A137-0438-4E64-A2F8-CF022979D0B8}" dt="2020-06-19T01:37:19.200" v="1157"/>
          <ac:inkMkLst>
            <pc:docMk/>
            <pc:sldMk cId="2731512743" sldId="393"/>
            <ac:inkMk id="33" creationId="{B2781A91-AB4D-4197-8CB0-CE5F0785C760}"/>
          </ac:inkMkLst>
        </pc:inkChg>
        <pc:inkChg chg="mod">
          <ac:chgData name="呂仁園" userId="eef67f80-1e14-4c90-a22b-aad4575b3ef9" providerId="ADAL" clId="{FC75A137-0438-4E64-A2F8-CF022979D0B8}" dt="2020-06-19T01:37:19.200" v="1157"/>
          <ac:inkMkLst>
            <pc:docMk/>
            <pc:sldMk cId="2731512743" sldId="393"/>
            <ac:inkMk id="35" creationId="{3993A391-2B54-4B1A-B226-B6631349FE10}"/>
          </ac:inkMkLst>
        </pc:inkChg>
        <pc:inkChg chg="mod">
          <ac:chgData name="呂仁園" userId="eef67f80-1e14-4c90-a22b-aad4575b3ef9" providerId="ADAL" clId="{FC75A137-0438-4E64-A2F8-CF022979D0B8}" dt="2020-06-19T01:37:19.200" v="1157"/>
          <ac:inkMkLst>
            <pc:docMk/>
            <pc:sldMk cId="2731512743" sldId="393"/>
            <ac:inkMk id="36" creationId="{64B30F64-ADD5-430D-96DE-3A5F693CD8CD}"/>
          </ac:inkMkLst>
        </pc:inkChg>
        <pc:inkChg chg="mod">
          <ac:chgData name="呂仁園" userId="eef67f80-1e14-4c90-a22b-aad4575b3ef9" providerId="ADAL" clId="{FC75A137-0438-4E64-A2F8-CF022979D0B8}" dt="2020-06-19T01:37:19.200" v="1157"/>
          <ac:inkMkLst>
            <pc:docMk/>
            <pc:sldMk cId="2731512743" sldId="393"/>
            <ac:inkMk id="38" creationId="{CE2E69C7-8F03-4C7F-BD2D-39E75B82B194}"/>
          </ac:inkMkLst>
        </pc:inkChg>
        <pc:inkChg chg="mod">
          <ac:chgData name="呂仁園" userId="eef67f80-1e14-4c90-a22b-aad4575b3ef9" providerId="ADAL" clId="{FC75A137-0438-4E64-A2F8-CF022979D0B8}" dt="2020-06-19T01:37:19.200" v="1157"/>
          <ac:inkMkLst>
            <pc:docMk/>
            <pc:sldMk cId="2731512743" sldId="393"/>
            <ac:inkMk id="39" creationId="{2C665906-B8B2-4AE3-AD85-020AF4964638}"/>
          </ac:inkMkLst>
        </pc:inkChg>
        <pc:inkChg chg="mod">
          <ac:chgData name="呂仁園" userId="eef67f80-1e14-4c90-a22b-aad4575b3ef9" providerId="ADAL" clId="{FC75A137-0438-4E64-A2F8-CF022979D0B8}" dt="2020-06-19T01:37:19.200" v="1157"/>
          <ac:inkMkLst>
            <pc:docMk/>
            <pc:sldMk cId="2731512743" sldId="393"/>
            <ac:inkMk id="40" creationId="{BF76660D-1942-4FD2-A7D5-110F40F01556}"/>
          </ac:inkMkLst>
        </pc:inkChg>
        <pc:inkChg chg="mod">
          <ac:chgData name="呂仁園" userId="eef67f80-1e14-4c90-a22b-aad4575b3ef9" providerId="ADAL" clId="{FC75A137-0438-4E64-A2F8-CF022979D0B8}" dt="2020-06-19T01:37:19.200" v="1157"/>
          <ac:inkMkLst>
            <pc:docMk/>
            <pc:sldMk cId="2731512743" sldId="393"/>
            <ac:inkMk id="41" creationId="{C54A8FD7-3FD9-4AD9-B516-9797C50C3B6E}"/>
          </ac:inkMkLst>
        </pc:inkChg>
        <pc:inkChg chg="mod">
          <ac:chgData name="呂仁園" userId="eef67f80-1e14-4c90-a22b-aad4575b3ef9" providerId="ADAL" clId="{FC75A137-0438-4E64-A2F8-CF022979D0B8}" dt="2020-06-19T01:37:19.200" v="1157"/>
          <ac:inkMkLst>
            <pc:docMk/>
            <pc:sldMk cId="2731512743" sldId="393"/>
            <ac:inkMk id="42" creationId="{27AC5135-5360-4CD1-9DDD-ED029942FCF4}"/>
          </ac:inkMkLst>
        </pc:inkChg>
        <pc:inkChg chg="mod">
          <ac:chgData name="呂仁園" userId="eef67f80-1e14-4c90-a22b-aad4575b3ef9" providerId="ADAL" clId="{FC75A137-0438-4E64-A2F8-CF022979D0B8}" dt="2020-06-19T01:37:19.200" v="1157"/>
          <ac:inkMkLst>
            <pc:docMk/>
            <pc:sldMk cId="2731512743" sldId="393"/>
            <ac:inkMk id="43" creationId="{50D2B1D6-0436-4A68-A313-606B366DCBF8}"/>
          </ac:inkMkLst>
        </pc:inkChg>
        <pc:inkChg chg="mod">
          <ac:chgData name="呂仁園" userId="eef67f80-1e14-4c90-a22b-aad4575b3ef9" providerId="ADAL" clId="{FC75A137-0438-4E64-A2F8-CF022979D0B8}" dt="2020-06-19T01:37:19.200" v="1157"/>
          <ac:inkMkLst>
            <pc:docMk/>
            <pc:sldMk cId="2731512743" sldId="393"/>
            <ac:inkMk id="45" creationId="{55D36380-AF18-456E-AD91-11BF7981C7DF}"/>
          </ac:inkMkLst>
        </pc:inkChg>
        <pc:inkChg chg="mod">
          <ac:chgData name="呂仁園" userId="eef67f80-1e14-4c90-a22b-aad4575b3ef9" providerId="ADAL" clId="{FC75A137-0438-4E64-A2F8-CF022979D0B8}" dt="2020-06-19T01:37:19.200" v="1157"/>
          <ac:inkMkLst>
            <pc:docMk/>
            <pc:sldMk cId="2731512743" sldId="393"/>
            <ac:inkMk id="46" creationId="{EB4F2CDA-23E9-42CF-82CC-DF1A5BDE1C7D}"/>
          </ac:inkMkLst>
        </pc:inkChg>
        <pc:inkChg chg="mod">
          <ac:chgData name="呂仁園" userId="eef67f80-1e14-4c90-a22b-aad4575b3ef9" providerId="ADAL" clId="{FC75A137-0438-4E64-A2F8-CF022979D0B8}" dt="2020-06-19T01:37:19.200" v="1157"/>
          <ac:inkMkLst>
            <pc:docMk/>
            <pc:sldMk cId="2731512743" sldId="393"/>
            <ac:inkMk id="47" creationId="{8531FD9B-7DB2-4381-8EE8-68E43328AE54}"/>
          </ac:inkMkLst>
        </pc:inkChg>
        <pc:inkChg chg="mod">
          <ac:chgData name="呂仁園" userId="eef67f80-1e14-4c90-a22b-aad4575b3ef9" providerId="ADAL" clId="{FC75A137-0438-4E64-A2F8-CF022979D0B8}" dt="2020-06-19T01:37:19.200" v="1157"/>
          <ac:inkMkLst>
            <pc:docMk/>
            <pc:sldMk cId="2731512743" sldId="393"/>
            <ac:inkMk id="48" creationId="{395426CA-1A19-403B-9DA9-E83214F2781D}"/>
          </ac:inkMkLst>
        </pc:inkChg>
        <pc:inkChg chg="mod">
          <ac:chgData name="呂仁園" userId="eef67f80-1e14-4c90-a22b-aad4575b3ef9" providerId="ADAL" clId="{FC75A137-0438-4E64-A2F8-CF022979D0B8}" dt="2020-06-19T01:37:19.200" v="1157"/>
          <ac:inkMkLst>
            <pc:docMk/>
            <pc:sldMk cId="2731512743" sldId="393"/>
            <ac:inkMk id="49" creationId="{B64A501D-AB17-4170-A4A4-0D26C388A418}"/>
          </ac:inkMkLst>
        </pc:inkChg>
        <pc:inkChg chg="mod">
          <ac:chgData name="呂仁園" userId="eef67f80-1e14-4c90-a22b-aad4575b3ef9" providerId="ADAL" clId="{FC75A137-0438-4E64-A2F8-CF022979D0B8}" dt="2020-06-19T01:37:19.200" v="1157"/>
          <ac:inkMkLst>
            <pc:docMk/>
            <pc:sldMk cId="2731512743" sldId="393"/>
            <ac:inkMk id="50" creationId="{363DFE8B-3A2F-4238-A482-A80BC11F097F}"/>
          </ac:inkMkLst>
        </pc:inkChg>
        <pc:inkChg chg="mod">
          <ac:chgData name="呂仁園" userId="eef67f80-1e14-4c90-a22b-aad4575b3ef9" providerId="ADAL" clId="{FC75A137-0438-4E64-A2F8-CF022979D0B8}" dt="2020-06-19T01:37:19.200" v="1157"/>
          <ac:inkMkLst>
            <pc:docMk/>
            <pc:sldMk cId="2731512743" sldId="393"/>
            <ac:inkMk id="52" creationId="{18B461D3-2562-4057-BCD0-CB6F79319AD1}"/>
          </ac:inkMkLst>
        </pc:inkChg>
        <pc:inkChg chg="mod">
          <ac:chgData name="呂仁園" userId="eef67f80-1e14-4c90-a22b-aad4575b3ef9" providerId="ADAL" clId="{FC75A137-0438-4E64-A2F8-CF022979D0B8}" dt="2020-06-19T01:37:19.200" v="1157"/>
          <ac:inkMkLst>
            <pc:docMk/>
            <pc:sldMk cId="2731512743" sldId="393"/>
            <ac:inkMk id="53" creationId="{D9C49101-E76C-4FD8-B862-C3D3C99330C5}"/>
          </ac:inkMkLst>
        </pc:inkChg>
        <pc:inkChg chg="mod">
          <ac:chgData name="呂仁園" userId="eef67f80-1e14-4c90-a22b-aad4575b3ef9" providerId="ADAL" clId="{FC75A137-0438-4E64-A2F8-CF022979D0B8}" dt="2020-06-19T01:37:19.200" v="1157"/>
          <ac:inkMkLst>
            <pc:docMk/>
            <pc:sldMk cId="2731512743" sldId="393"/>
            <ac:inkMk id="54" creationId="{4B91B601-1ED8-4061-B2EF-107223DD1B60}"/>
          </ac:inkMkLst>
        </pc:inkChg>
        <pc:inkChg chg="mod">
          <ac:chgData name="呂仁園" userId="eef67f80-1e14-4c90-a22b-aad4575b3ef9" providerId="ADAL" clId="{FC75A137-0438-4E64-A2F8-CF022979D0B8}" dt="2020-06-19T01:37:19.200" v="1157"/>
          <ac:inkMkLst>
            <pc:docMk/>
            <pc:sldMk cId="2731512743" sldId="393"/>
            <ac:inkMk id="55" creationId="{7161EC10-DCEB-45EF-88BA-FDC4E782E9D0}"/>
          </ac:inkMkLst>
        </pc:inkChg>
        <pc:inkChg chg="mod">
          <ac:chgData name="呂仁園" userId="eef67f80-1e14-4c90-a22b-aad4575b3ef9" providerId="ADAL" clId="{FC75A137-0438-4E64-A2F8-CF022979D0B8}" dt="2020-06-19T01:37:19.200" v="1157"/>
          <ac:inkMkLst>
            <pc:docMk/>
            <pc:sldMk cId="2731512743" sldId="393"/>
            <ac:inkMk id="56" creationId="{416B6C72-4E18-4DD5-9133-722F5A07FB90}"/>
          </ac:inkMkLst>
        </pc:inkChg>
        <pc:inkChg chg="mod">
          <ac:chgData name="呂仁園" userId="eef67f80-1e14-4c90-a22b-aad4575b3ef9" providerId="ADAL" clId="{FC75A137-0438-4E64-A2F8-CF022979D0B8}" dt="2020-06-19T01:37:19.200" v="1157"/>
          <ac:inkMkLst>
            <pc:docMk/>
            <pc:sldMk cId="2731512743" sldId="393"/>
            <ac:inkMk id="57" creationId="{16E257A1-EF33-4612-91EF-C0731E491946}"/>
          </ac:inkMkLst>
        </pc:inkChg>
        <pc:inkChg chg="mod">
          <ac:chgData name="呂仁園" userId="eef67f80-1e14-4c90-a22b-aad4575b3ef9" providerId="ADAL" clId="{FC75A137-0438-4E64-A2F8-CF022979D0B8}" dt="2020-06-19T01:37:19.200" v="1157"/>
          <ac:inkMkLst>
            <pc:docMk/>
            <pc:sldMk cId="2731512743" sldId="393"/>
            <ac:inkMk id="59" creationId="{04031042-AD79-4D32-9A16-57621141B235}"/>
          </ac:inkMkLst>
        </pc:inkChg>
        <pc:inkChg chg="mod">
          <ac:chgData name="呂仁園" userId="eef67f80-1e14-4c90-a22b-aad4575b3ef9" providerId="ADAL" clId="{FC75A137-0438-4E64-A2F8-CF022979D0B8}" dt="2020-06-19T01:37:19.200" v="1157"/>
          <ac:inkMkLst>
            <pc:docMk/>
            <pc:sldMk cId="2731512743" sldId="393"/>
            <ac:inkMk id="60" creationId="{F8D0CB40-C87D-4200-9F13-25713929ED16}"/>
          </ac:inkMkLst>
        </pc:inkChg>
        <pc:inkChg chg="mod">
          <ac:chgData name="呂仁園" userId="eef67f80-1e14-4c90-a22b-aad4575b3ef9" providerId="ADAL" clId="{FC75A137-0438-4E64-A2F8-CF022979D0B8}" dt="2020-06-19T01:37:19.200" v="1157"/>
          <ac:inkMkLst>
            <pc:docMk/>
            <pc:sldMk cId="2731512743" sldId="393"/>
            <ac:inkMk id="61" creationId="{DF093FEF-D360-473C-9817-B022A52B4B4B}"/>
          </ac:inkMkLst>
        </pc:inkChg>
        <pc:inkChg chg="mod">
          <ac:chgData name="呂仁園" userId="eef67f80-1e14-4c90-a22b-aad4575b3ef9" providerId="ADAL" clId="{FC75A137-0438-4E64-A2F8-CF022979D0B8}" dt="2020-06-19T01:37:19.200" v="1157"/>
          <ac:inkMkLst>
            <pc:docMk/>
            <pc:sldMk cId="2731512743" sldId="393"/>
            <ac:inkMk id="62" creationId="{EC7DE849-DAD8-4FD4-8063-A25715A82A73}"/>
          </ac:inkMkLst>
        </pc:inkChg>
        <pc:inkChg chg="mod">
          <ac:chgData name="呂仁園" userId="eef67f80-1e14-4c90-a22b-aad4575b3ef9" providerId="ADAL" clId="{FC75A137-0438-4E64-A2F8-CF022979D0B8}" dt="2020-06-19T01:37:19.200" v="1157"/>
          <ac:inkMkLst>
            <pc:docMk/>
            <pc:sldMk cId="2731512743" sldId="393"/>
            <ac:inkMk id="63" creationId="{503529EB-889E-454C-97C1-691644BD1E7E}"/>
          </ac:inkMkLst>
        </pc:inkChg>
        <pc:inkChg chg="mod">
          <ac:chgData name="呂仁園" userId="eef67f80-1e14-4c90-a22b-aad4575b3ef9" providerId="ADAL" clId="{FC75A137-0438-4E64-A2F8-CF022979D0B8}" dt="2020-06-19T01:37:19.200" v="1157"/>
          <ac:inkMkLst>
            <pc:docMk/>
            <pc:sldMk cId="2731512743" sldId="393"/>
            <ac:inkMk id="64" creationId="{1888CF7A-F9D8-4F2E-9FFA-2629A62903B7}"/>
          </ac:inkMkLst>
        </pc:inkChg>
        <pc:inkChg chg="mod">
          <ac:chgData name="呂仁園" userId="eef67f80-1e14-4c90-a22b-aad4575b3ef9" providerId="ADAL" clId="{FC75A137-0438-4E64-A2F8-CF022979D0B8}" dt="2020-06-19T01:37:19.200" v="1157"/>
          <ac:inkMkLst>
            <pc:docMk/>
            <pc:sldMk cId="2731512743" sldId="393"/>
            <ac:inkMk id="66" creationId="{D62A09D3-D52E-4E98-8798-D5FCCA7B8FF0}"/>
          </ac:inkMkLst>
        </pc:inkChg>
        <pc:inkChg chg="mod">
          <ac:chgData name="呂仁園" userId="eef67f80-1e14-4c90-a22b-aad4575b3ef9" providerId="ADAL" clId="{FC75A137-0438-4E64-A2F8-CF022979D0B8}" dt="2020-06-19T01:37:19.200" v="1157"/>
          <ac:inkMkLst>
            <pc:docMk/>
            <pc:sldMk cId="2731512743" sldId="393"/>
            <ac:inkMk id="67" creationId="{B44ED308-9354-4B5A-871D-D8F87063BE62}"/>
          </ac:inkMkLst>
        </pc:inkChg>
        <pc:inkChg chg="mod">
          <ac:chgData name="呂仁園" userId="eef67f80-1e14-4c90-a22b-aad4575b3ef9" providerId="ADAL" clId="{FC75A137-0438-4E64-A2F8-CF022979D0B8}" dt="2020-06-19T01:37:19.200" v="1157"/>
          <ac:inkMkLst>
            <pc:docMk/>
            <pc:sldMk cId="2731512743" sldId="393"/>
            <ac:inkMk id="68" creationId="{279555D9-FD42-4EB4-AF6D-4B1E81C5BEA5}"/>
          </ac:inkMkLst>
        </pc:inkChg>
        <pc:inkChg chg="mod">
          <ac:chgData name="呂仁園" userId="eef67f80-1e14-4c90-a22b-aad4575b3ef9" providerId="ADAL" clId="{FC75A137-0438-4E64-A2F8-CF022979D0B8}" dt="2020-06-19T01:37:19.200" v="1157"/>
          <ac:inkMkLst>
            <pc:docMk/>
            <pc:sldMk cId="2731512743" sldId="393"/>
            <ac:inkMk id="69" creationId="{02CD7CDC-4FEA-4745-9E3D-DB6A7B92AD41}"/>
          </ac:inkMkLst>
        </pc:inkChg>
        <pc:inkChg chg="mod">
          <ac:chgData name="呂仁園" userId="eef67f80-1e14-4c90-a22b-aad4575b3ef9" providerId="ADAL" clId="{FC75A137-0438-4E64-A2F8-CF022979D0B8}" dt="2020-06-19T01:37:19.200" v="1157"/>
          <ac:inkMkLst>
            <pc:docMk/>
            <pc:sldMk cId="2731512743" sldId="393"/>
            <ac:inkMk id="70" creationId="{F3B25986-8F72-4728-97E2-C0334FEC8831}"/>
          </ac:inkMkLst>
        </pc:inkChg>
        <pc:inkChg chg="mod">
          <ac:chgData name="呂仁園" userId="eef67f80-1e14-4c90-a22b-aad4575b3ef9" providerId="ADAL" clId="{FC75A137-0438-4E64-A2F8-CF022979D0B8}" dt="2020-06-19T01:37:19.200" v="1157"/>
          <ac:inkMkLst>
            <pc:docMk/>
            <pc:sldMk cId="2731512743" sldId="393"/>
            <ac:inkMk id="71" creationId="{5C745F59-A376-43E4-A733-6ED7727097A5}"/>
          </ac:inkMkLst>
        </pc:inkChg>
        <pc:inkChg chg="mod">
          <ac:chgData name="呂仁園" userId="eef67f80-1e14-4c90-a22b-aad4575b3ef9" providerId="ADAL" clId="{FC75A137-0438-4E64-A2F8-CF022979D0B8}" dt="2020-06-19T01:37:19.200" v="1157"/>
          <ac:inkMkLst>
            <pc:docMk/>
            <pc:sldMk cId="2731512743" sldId="393"/>
            <ac:inkMk id="72" creationId="{8510C13C-9284-4712-8784-8991459945F1}"/>
          </ac:inkMkLst>
        </pc:inkChg>
        <pc:inkChg chg="mod">
          <ac:chgData name="呂仁園" userId="eef67f80-1e14-4c90-a22b-aad4575b3ef9" providerId="ADAL" clId="{FC75A137-0438-4E64-A2F8-CF022979D0B8}" dt="2020-06-19T01:37:19.200" v="1157"/>
          <ac:inkMkLst>
            <pc:docMk/>
            <pc:sldMk cId="2731512743" sldId="393"/>
            <ac:inkMk id="74" creationId="{6E9AE852-1C00-4D4A-8C0B-9CB28B12FD6F}"/>
          </ac:inkMkLst>
        </pc:inkChg>
        <pc:inkChg chg="mod">
          <ac:chgData name="呂仁園" userId="eef67f80-1e14-4c90-a22b-aad4575b3ef9" providerId="ADAL" clId="{FC75A137-0438-4E64-A2F8-CF022979D0B8}" dt="2020-06-19T01:37:19.200" v="1157"/>
          <ac:inkMkLst>
            <pc:docMk/>
            <pc:sldMk cId="2731512743" sldId="393"/>
            <ac:inkMk id="75" creationId="{E2C664AD-CBE0-47A7-A9AF-CD6C09E3AB80}"/>
          </ac:inkMkLst>
        </pc:inkChg>
        <pc:inkChg chg="mod">
          <ac:chgData name="呂仁園" userId="eef67f80-1e14-4c90-a22b-aad4575b3ef9" providerId="ADAL" clId="{FC75A137-0438-4E64-A2F8-CF022979D0B8}" dt="2020-06-19T01:37:19.200" v="1157"/>
          <ac:inkMkLst>
            <pc:docMk/>
            <pc:sldMk cId="2731512743" sldId="393"/>
            <ac:inkMk id="76" creationId="{7444F8A4-6C5B-4F33-AA14-70AA538B5982}"/>
          </ac:inkMkLst>
        </pc:inkChg>
        <pc:inkChg chg="mod">
          <ac:chgData name="呂仁園" userId="eef67f80-1e14-4c90-a22b-aad4575b3ef9" providerId="ADAL" clId="{FC75A137-0438-4E64-A2F8-CF022979D0B8}" dt="2020-06-19T01:37:19.200" v="1157"/>
          <ac:inkMkLst>
            <pc:docMk/>
            <pc:sldMk cId="2731512743" sldId="393"/>
            <ac:inkMk id="77" creationId="{CE5F03B1-2905-4344-83F4-92522014BA1B}"/>
          </ac:inkMkLst>
        </pc:inkChg>
        <pc:inkChg chg="mod">
          <ac:chgData name="呂仁園" userId="eef67f80-1e14-4c90-a22b-aad4575b3ef9" providerId="ADAL" clId="{FC75A137-0438-4E64-A2F8-CF022979D0B8}" dt="2020-06-19T01:37:19.200" v="1157"/>
          <ac:inkMkLst>
            <pc:docMk/>
            <pc:sldMk cId="2731512743" sldId="393"/>
            <ac:inkMk id="78" creationId="{49325CA3-F027-4F95-941C-EE0ED6B972D8}"/>
          </ac:inkMkLst>
        </pc:inkChg>
        <pc:inkChg chg="mod">
          <ac:chgData name="呂仁園" userId="eef67f80-1e14-4c90-a22b-aad4575b3ef9" providerId="ADAL" clId="{FC75A137-0438-4E64-A2F8-CF022979D0B8}" dt="2020-06-19T01:37:19.200" v="1157"/>
          <ac:inkMkLst>
            <pc:docMk/>
            <pc:sldMk cId="2731512743" sldId="393"/>
            <ac:inkMk id="79" creationId="{9B8C9266-45D0-47C2-A654-1400AF91FFE4}"/>
          </ac:inkMkLst>
        </pc:inkChg>
        <pc:inkChg chg="mod">
          <ac:chgData name="呂仁園" userId="eef67f80-1e14-4c90-a22b-aad4575b3ef9" providerId="ADAL" clId="{FC75A137-0438-4E64-A2F8-CF022979D0B8}" dt="2020-06-19T01:37:19.200" v="1157"/>
          <ac:inkMkLst>
            <pc:docMk/>
            <pc:sldMk cId="2731512743" sldId="393"/>
            <ac:inkMk id="81" creationId="{EC112A11-87AD-4943-B382-81E111959AE0}"/>
          </ac:inkMkLst>
        </pc:inkChg>
        <pc:inkChg chg="mod">
          <ac:chgData name="呂仁園" userId="eef67f80-1e14-4c90-a22b-aad4575b3ef9" providerId="ADAL" clId="{FC75A137-0438-4E64-A2F8-CF022979D0B8}" dt="2020-06-19T01:37:19.200" v="1157"/>
          <ac:inkMkLst>
            <pc:docMk/>
            <pc:sldMk cId="2731512743" sldId="393"/>
            <ac:inkMk id="82" creationId="{A2B46B81-D30B-47C8-BF92-75161CA60AC4}"/>
          </ac:inkMkLst>
        </pc:inkChg>
        <pc:inkChg chg="mod">
          <ac:chgData name="呂仁園" userId="eef67f80-1e14-4c90-a22b-aad4575b3ef9" providerId="ADAL" clId="{FC75A137-0438-4E64-A2F8-CF022979D0B8}" dt="2020-06-19T01:37:19.200" v="1157"/>
          <ac:inkMkLst>
            <pc:docMk/>
            <pc:sldMk cId="2731512743" sldId="393"/>
            <ac:inkMk id="83" creationId="{080C7D67-5B84-4479-9DD3-D2E2D37854D4}"/>
          </ac:inkMkLst>
        </pc:inkChg>
        <pc:inkChg chg="mod">
          <ac:chgData name="呂仁園" userId="eef67f80-1e14-4c90-a22b-aad4575b3ef9" providerId="ADAL" clId="{FC75A137-0438-4E64-A2F8-CF022979D0B8}" dt="2020-06-19T01:37:19.200" v="1157"/>
          <ac:inkMkLst>
            <pc:docMk/>
            <pc:sldMk cId="2731512743" sldId="393"/>
            <ac:inkMk id="85" creationId="{049ED366-49E3-4872-B179-0EB7DC26BEDD}"/>
          </ac:inkMkLst>
        </pc:inkChg>
        <pc:inkChg chg="mod">
          <ac:chgData name="呂仁園" userId="eef67f80-1e14-4c90-a22b-aad4575b3ef9" providerId="ADAL" clId="{FC75A137-0438-4E64-A2F8-CF022979D0B8}" dt="2020-06-19T01:37:19.200" v="1157"/>
          <ac:inkMkLst>
            <pc:docMk/>
            <pc:sldMk cId="2731512743" sldId="393"/>
            <ac:inkMk id="86" creationId="{7BFFB176-24BB-4A3B-B1E6-A20642541697}"/>
          </ac:inkMkLst>
        </pc:inkChg>
        <pc:inkChg chg="mod">
          <ac:chgData name="呂仁園" userId="eef67f80-1e14-4c90-a22b-aad4575b3ef9" providerId="ADAL" clId="{FC75A137-0438-4E64-A2F8-CF022979D0B8}" dt="2020-06-19T01:37:19.200" v="1157"/>
          <ac:inkMkLst>
            <pc:docMk/>
            <pc:sldMk cId="2731512743" sldId="393"/>
            <ac:inkMk id="87" creationId="{665375C4-1BBC-496D-85BD-B6DF397EA2E9}"/>
          </ac:inkMkLst>
        </pc:inkChg>
        <pc:inkChg chg="mod">
          <ac:chgData name="呂仁園" userId="eef67f80-1e14-4c90-a22b-aad4575b3ef9" providerId="ADAL" clId="{FC75A137-0438-4E64-A2F8-CF022979D0B8}" dt="2020-06-19T01:37:19.200" v="1157"/>
          <ac:inkMkLst>
            <pc:docMk/>
            <pc:sldMk cId="2731512743" sldId="393"/>
            <ac:inkMk id="88" creationId="{14F579FC-2BAD-4C12-A7D8-6C46A9455C2C}"/>
          </ac:inkMkLst>
        </pc:inkChg>
        <pc:inkChg chg="add mod">
          <ac:chgData name="呂仁園" userId="eef67f80-1e14-4c90-a22b-aad4575b3ef9" providerId="ADAL" clId="{FC75A137-0438-4E64-A2F8-CF022979D0B8}" dt="2020-06-19T01:37:29.148" v="1158" actId="164"/>
          <ac:inkMkLst>
            <pc:docMk/>
            <pc:sldMk cId="2731512743" sldId="393"/>
            <ac:inkMk id="89" creationId="{593BE2A1-23E5-4853-9175-D6D763E2EB8C}"/>
          </ac:inkMkLst>
        </pc:inkChg>
        <pc:inkChg chg="mod">
          <ac:chgData name="呂仁園" userId="eef67f80-1e14-4c90-a22b-aad4575b3ef9" providerId="ADAL" clId="{FC75A137-0438-4E64-A2F8-CF022979D0B8}" dt="2020-06-19T01:37:19.200" v="1157"/>
          <ac:inkMkLst>
            <pc:docMk/>
            <pc:sldMk cId="2731512743" sldId="393"/>
            <ac:inkMk id="91" creationId="{25418F1F-951A-4DCB-AFC9-2CDA99F4706D}"/>
          </ac:inkMkLst>
        </pc:inkChg>
        <pc:inkChg chg="mod">
          <ac:chgData name="呂仁園" userId="eef67f80-1e14-4c90-a22b-aad4575b3ef9" providerId="ADAL" clId="{FC75A137-0438-4E64-A2F8-CF022979D0B8}" dt="2020-06-19T01:37:19.200" v="1157"/>
          <ac:inkMkLst>
            <pc:docMk/>
            <pc:sldMk cId="2731512743" sldId="393"/>
            <ac:inkMk id="92" creationId="{930DC0B0-A449-4776-813A-721F7F9639A5}"/>
          </ac:inkMkLst>
        </pc:inkChg>
        <pc:inkChg chg="mod">
          <ac:chgData name="呂仁園" userId="eef67f80-1e14-4c90-a22b-aad4575b3ef9" providerId="ADAL" clId="{FC75A137-0438-4E64-A2F8-CF022979D0B8}" dt="2020-06-19T01:37:19.200" v="1157"/>
          <ac:inkMkLst>
            <pc:docMk/>
            <pc:sldMk cId="2731512743" sldId="393"/>
            <ac:inkMk id="93" creationId="{71DA6CB8-82C5-48EA-92A7-AFEE0B4A658F}"/>
          </ac:inkMkLst>
        </pc:inkChg>
        <pc:inkChg chg="mod">
          <ac:chgData name="呂仁園" userId="eef67f80-1e14-4c90-a22b-aad4575b3ef9" providerId="ADAL" clId="{FC75A137-0438-4E64-A2F8-CF022979D0B8}" dt="2020-06-19T01:37:19.200" v="1157"/>
          <ac:inkMkLst>
            <pc:docMk/>
            <pc:sldMk cId="2731512743" sldId="393"/>
            <ac:inkMk id="94" creationId="{5BC2A84F-1994-4ED7-9EE1-6A7AAF7D8C09}"/>
          </ac:inkMkLst>
        </pc:inkChg>
        <pc:inkChg chg="mod">
          <ac:chgData name="呂仁園" userId="eef67f80-1e14-4c90-a22b-aad4575b3ef9" providerId="ADAL" clId="{FC75A137-0438-4E64-A2F8-CF022979D0B8}" dt="2020-06-19T01:37:19.200" v="1157"/>
          <ac:inkMkLst>
            <pc:docMk/>
            <pc:sldMk cId="2731512743" sldId="393"/>
            <ac:inkMk id="96" creationId="{959E9E63-706B-48C3-B222-C5A20975E7BB}"/>
          </ac:inkMkLst>
        </pc:inkChg>
        <pc:inkChg chg="mod">
          <ac:chgData name="呂仁園" userId="eef67f80-1e14-4c90-a22b-aad4575b3ef9" providerId="ADAL" clId="{FC75A137-0438-4E64-A2F8-CF022979D0B8}" dt="2020-06-19T01:37:19.200" v="1157"/>
          <ac:inkMkLst>
            <pc:docMk/>
            <pc:sldMk cId="2731512743" sldId="393"/>
            <ac:inkMk id="97" creationId="{A720FA0B-C965-4B6E-A09D-58E6A705704C}"/>
          </ac:inkMkLst>
        </pc:inkChg>
        <pc:inkChg chg="mod">
          <ac:chgData name="呂仁園" userId="eef67f80-1e14-4c90-a22b-aad4575b3ef9" providerId="ADAL" clId="{FC75A137-0438-4E64-A2F8-CF022979D0B8}" dt="2020-06-19T01:37:19.200" v="1157"/>
          <ac:inkMkLst>
            <pc:docMk/>
            <pc:sldMk cId="2731512743" sldId="393"/>
            <ac:inkMk id="98" creationId="{36727EEE-8547-4099-B8D3-6C7B42E081C0}"/>
          </ac:inkMkLst>
        </pc:inkChg>
        <pc:inkChg chg="mod">
          <ac:chgData name="呂仁園" userId="eef67f80-1e14-4c90-a22b-aad4575b3ef9" providerId="ADAL" clId="{FC75A137-0438-4E64-A2F8-CF022979D0B8}" dt="2020-06-19T01:37:19.200" v="1157"/>
          <ac:inkMkLst>
            <pc:docMk/>
            <pc:sldMk cId="2731512743" sldId="393"/>
            <ac:inkMk id="100" creationId="{E7F808DA-9C4F-49E3-A170-CB4BF4039957}"/>
          </ac:inkMkLst>
        </pc:inkChg>
        <pc:inkChg chg="mod">
          <ac:chgData name="呂仁園" userId="eef67f80-1e14-4c90-a22b-aad4575b3ef9" providerId="ADAL" clId="{FC75A137-0438-4E64-A2F8-CF022979D0B8}" dt="2020-06-19T01:37:19.200" v="1157"/>
          <ac:inkMkLst>
            <pc:docMk/>
            <pc:sldMk cId="2731512743" sldId="393"/>
            <ac:inkMk id="101" creationId="{575AB353-D9DB-4291-8068-B6F1D11D9B3E}"/>
          </ac:inkMkLst>
        </pc:inkChg>
        <pc:inkChg chg="mod">
          <ac:chgData name="呂仁園" userId="eef67f80-1e14-4c90-a22b-aad4575b3ef9" providerId="ADAL" clId="{FC75A137-0438-4E64-A2F8-CF022979D0B8}" dt="2020-06-19T01:37:19.200" v="1157"/>
          <ac:inkMkLst>
            <pc:docMk/>
            <pc:sldMk cId="2731512743" sldId="393"/>
            <ac:inkMk id="102" creationId="{D8DD557B-1978-4754-8E46-4F759DF53F1B}"/>
          </ac:inkMkLst>
        </pc:inkChg>
        <pc:inkChg chg="mod">
          <ac:chgData name="呂仁園" userId="eef67f80-1e14-4c90-a22b-aad4575b3ef9" providerId="ADAL" clId="{FC75A137-0438-4E64-A2F8-CF022979D0B8}" dt="2020-06-19T01:37:19.200" v="1157"/>
          <ac:inkMkLst>
            <pc:docMk/>
            <pc:sldMk cId="2731512743" sldId="393"/>
            <ac:inkMk id="103" creationId="{8FE34CE2-436C-4471-80D6-4214CC3100C4}"/>
          </ac:inkMkLst>
        </pc:inkChg>
        <pc:inkChg chg="mod">
          <ac:chgData name="呂仁園" userId="eef67f80-1e14-4c90-a22b-aad4575b3ef9" providerId="ADAL" clId="{FC75A137-0438-4E64-A2F8-CF022979D0B8}" dt="2020-06-19T01:37:19.200" v="1157"/>
          <ac:inkMkLst>
            <pc:docMk/>
            <pc:sldMk cId="2731512743" sldId="393"/>
            <ac:inkMk id="105" creationId="{8FD1E320-7CAB-4E9D-B792-CEC2A971BF41}"/>
          </ac:inkMkLst>
        </pc:inkChg>
        <pc:inkChg chg="mod">
          <ac:chgData name="呂仁園" userId="eef67f80-1e14-4c90-a22b-aad4575b3ef9" providerId="ADAL" clId="{FC75A137-0438-4E64-A2F8-CF022979D0B8}" dt="2020-06-19T01:37:19.200" v="1157"/>
          <ac:inkMkLst>
            <pc:docMk/>
            <pc:sldMk cId="2731512743" sldId="393"/>
            <ac:inkMk id="106" creationId="{CBB78B79-4C70-4571-9E30-88CF17458D51}"/>
          </ac:inkMkLst>
        </pc:inkChg>
        <pc:inkChg chg="mod">
          <ac:chgData name="呂仁園" userId="eef67f80-1e14-4c90-a22b-aad4575b3ef9" providerId="ADAL" clId="{FC75A137-0438-4E64-A2F8-CF022979D0B8}" dt="2020-06-19T01:37:19.200" v="1157"/>
          <ac:inkMkLst>
            <pc:docMk/>
            <pc:sldMk cId="2731512743" sldId="393"/>
            <ac:inkMk id="107" creationId="{47B0842D-754C-49F2-8867-A3D9CA21D22C}"/>
          </ac:inkMkLst>
        </pc:inkChg>
        <pc:inkChg chg="mod">
          <ac:chgData name="呂仁園" userId="eef67f80-1e14-4c90-a22b-aad4575b3ef9" providerId="ADAL" clId="{FC75A137-0438-4E64-A2F8-CF022979D0B8}" dt="2020-06-19T01:37:19.200" v="1157"/>
          <ac:inkMkLst>
            <pc:docMk/>
            <pc:sldMk cId="2731512743" sldId="393"/>
            <ac:inkMk id="108" creationId="{3D78B580-D0C4-446C-9861-103551BC1BBC}"/>
          </ac:inkMkLst>
        </pc:inkChg>
        <pc:inkChg chg="mod">
          <ac:chgData name="呂仁園" userId="eef67f80-1e14-4c90-a22b-aad4575b3ef9" providerId="ADAL" clId="{FC75A137-0438-4E64-A2F8-CF022979D0B8}" dt="2020-06-19T01:37:19.200" v="1157"/>
          <ac:inkMkLst>
            <pc:docMk/>
            <pc:sldMk cId="2731512743" sldId="393"/>
            <ac:inkMk id="109" creationId="{B935FD0C-C9AF-4122-8528-CA5CDBCE1F14}"/>
          </ac:inkMkLst>
        </pc:inkChg>
        <pc:inkChg chg="mod">
          <ac:chgData name="呂仁園" userId="eef67f80-1e14-4c90-a22b-aad4575b3ef9" providerId="ADAL" clId="{FC75A137-0438-4E64-A2F8-CF022979D0B8}" dt="2020-06-19T01:37:19.200" v="1157"/>
          <ac:inkMkLst>
            <pc:docMk/>
            <pc:sldMk cId="2731512743" sldId="393"/>
            <ac:inkMk id="111" creationId="{22B4D7FD-2D13-444E-B9C3-9886762F4FF0}"/>
          </ac:inkMkLst>
        </pc:inkChg>
        <pc:inkChg chg="mod">
          <ac:chgData name="呂仁園" userId="eef67f80-1e14-4c90-a22b-aad4575b3ef9" providerId="ADAL" clId="{FC75A137-0438-4E64-A2F8-CF022979D0B8}" dt="2020-06-19T01:37:19.200" v="1157"/>
          <ac:inkMkLst>
            <pc:docMk/>
            <pc:sldMk cId="2731512743" sldId="393"/>
            <ac:inkMk id="112" creationId="{E11BB82A-FB74-4535-B297-FA7DC7DE1353}"/>
          </ac:inkMkLst>
        </pc:inkChg>
        <pc:inkChg chg="mod">
          <ac:chgData name="呂仁園" userId="eef67f80-1e14-4c90-a22b-aad4575b3ef9" providerId="ADAL" clId="{FC75A137-0438-4E64-A2F8-CF022979D0B8}" dt="2020-06-19T01:37:19.200" v="1157"/>
          <ac:inkMkLst>
            <pc:docMk/>
            <pc:sldMk cId="2731512743" sldId="393"/>
            <ac:inkMk id="113" creationId="{2973DD65-FF44-4EE7-A3CD-853C9698C383}"/>
          </ac:inkMkLst>
        </pc:inkChg>
        <pc:inkChg chg="mod">
          <ac:chgData name="呂仁園" userId="eef67f80-1e14-4c90-a22b-aad4575b3ef9" providerId="ADAL" clId="{FC75A137-0438-4E64-A2F8-CF022979D0B8}" dt="2020-06-19T01:37:19.200" v="1157"/>
          <ac:inkMkLst>
            <pc:docMk/>
            <pc:sldMk cId="2731512743" sldId="393"/>
            <ac:inkMk id="115" creationId="{50495F8F-5E0C-4A07-8159-4BFAB83F4A57}"/>
          </ac:inkMkLst>
        </pc:inkChg>
        <pc:inkChg chg="mod">
          <ac:chgData name="呂仁園" userId="eef67f80-1e14-4c90-a22b-aad4575b3ef9" providerId="ADAL" clId="{FC75A137-0438-4E64-A2F8-CF022979D0B8}" dt="2020-06-19T01:37:19.200" v="1157"/>
          <ac:inkMkLst>
            <pc:docMk/>
            <pc:sldMk cId="2731512743" sldId="393"/>
            <ac:inkMk id="116" creationId="{EC671F79-1D04-45B2-9ED2-2F1A2B3C1CF6}"/>
          </ac:inkMkLst>
        </pc:inkChg>
        <pc:inkChg chg="mod">
          <ac:chgData name="呂仁園" userId="eef67f80-1e14-4c90-a22b-aad4575b3ef9" providerId="ADAL" clId="{FC75A137-0438-4E64-A2F8-CF022979D0B8}" dt="2020-06-19T01:37:19.200" v="1157"/>
          <ac:inkMkLst>
            <pc:docMk/>
            <pc:sldMk cId="2731512743" sldId="393"/>
            <ac:inkMk id="117" creationId="{662DC0D5-B2E7-427C-B513-FA6FDEF7FF32}"/>
          </ac:inkMkLst>
        </pc:inkChg>
        <pc:inkChg chg="mod">
          <ac:chgData name="呂仁園" userId="eef67f80-1e14-4c90-a22b-aad4575b3ef9" providerId="ADAL" clId="{FC75A137-0438-4E64-A2F8-CF022979D0B8}" dt="2020-06-19T01:37:19.200" v="1157"/>
          <ac:inkMkLst>
            <pc:docMk/>
            <pc:sldMk cId="2731512743" sldId="393"/>
            <ac:inkMk id="119" creationId="{FD335689-FE51-4722-9242-AD5B8319500A}"/>
          </ac:inkMkLst>
        </pc:inkChg>
        <pc:inkChg chg="mod">
          <ac:chgData name="呂仁園" userId="eef67f80-1e14-4c90-a22b-aad4575b3ef9" providerId="ADAL" clId="{FC75A137-0438-4E64-A2F8-CF022979D0B8}" dt="2020-06-19T01:37:19.200" v="1157"/>
          <ac:inkMkLst>
            <pc:docMk/>
            <pc:sldMk cId="2731512743" sldId="393"/>
            <ac:inkMk id="120" creationId="{83683779-F543-4E1F-BBC9-7228583E430C}"/>
          </ac:inkMkLst>
        </pc:inkChg>
        <pc:inkChg chg="mod">
          <ac:chgData name="呂仁園" userId="eef67f80-1e14-4c90-a22b-aad4575b3ef9" providerId="ADAL" clId="{FC75A137-0438-4E64-A2F8-CF022979D0B8}" dt="2020-06-19T01:37:19.200" v="1157"/>
          <ac:inkMkLst>
            <pc:docMk/>
            <pc:sldMk cId="2731512743" sldId="393"/>
            <ac:inkMk id="122" creationId="{F23A4345-8345-4AD2-A646-7B20751A7D44}"/>
          </ac:inkMkLst>
        </pc:inkChg>
        <pc:inkChg chg="mod">
          <ac:chgData name="呂仁園" userId="eef67f80-1e14-4c90-a22b-aad4575b3ef9" providerId="ADAL" clId="{FC75A137-0438-4E64-A2F8-CF022979D0B8}" dt="2020-06-19T01:37:19.200" v="1157"/>
          <ac:inkMkLst>
            <pc:docMk/>
            <pc:sldMk cId="2731512743" sldId="393"/>
            <ac:inkMk id="123" creationId="{4453E7E8-8ACD-464F-BFC1-C963F18C8781}"/>
          </ac:inkMkLst>
        </pc:inkChg>
        <pc:inkChg chg="mod">
          <ac:chgData name="呂仁園" userId="eef67f80-1e14-4c90-a22b-aad4575b3ef9" providerId="ADAL" clId="{FC75A137-0438-4E64-A2F8-CF022979D0B8}" dt="2020-06-19T01:37:19.200" v="1157"/>
          <ac:inkMkLst>
            <pc:docMk/>
            <pc:sldMk cId="2731512743" sldId="393"/>
            <ac:inkMk id="125" creationId="{75B3293E-D664-4E96-B324-C19AD091EA60}"/>
          </ac:inkMkLst>
        </pc:inkChg>
        <pc:inkChg chg="mod">
          <ac:chgData name="呂仁園" userId="eef67f80-1e14-4c90-a22b-aad4575b3ef9" providerId="ADAL" clId="{FC75A137-0438-4E64-A2F8-CF022979D0B8}" dt="2020-06-19T01:37:19.200" v="1157"/>
          <ac:inkMkLst>
            <pc:docMk/>
            <pc:sldMk cId="2731512743" sldId="393"/>
            <ac:inkMk id="126" creationId="{D73A5D91-5F91-4AEC-A1CE-1562BCA34F95}"/>
          </ac:inkMkLst>
        </pc:inkChg>
        <pc:inkChg chg="mod">
          <ac:chgData name="呂仁園" userId="eef67f80-1e14-4c90-a22b-aad4575b3ef9" providerId="ADAL" clId="{FC75A137-0438-4E64-A2F8-CF022979D0B8}" dt="2020-06-19T01:37:19.200" v="1157"/>
          <ac:inkMkLst>
            <pc:docMk/>
            <pc:sldMk cId="2731512743" sldId="393"/>
            <ac:inkMk id="127" creationId="{CC9AA669-2185-4E8C-9BA9-941F9A5C064A}"/>
          </ac:inkMkLst>
        </pc:inkChg>
        <pc:inkChg chg="mod">
          <ac:chgData name="呂仁園" userId="eef67f80-1e14-4c90-a22b-aad4575b3ef9" providerId="ADAL" clId="{FC75A137-0438-4E64-A2F8-CF022979D0B8}" dt="2020-06-19T01:37:19.200" v="1157"/>
          <ac:inkMkLst>
            <pc:docMk/>
            <pc:sldMk cId="2731512743" sldId="393"/>
            <ac:inkMk id="128" creationId="{8565C666-AE9D-4C2B-B79A-22D7DC39D97C}"/>
          </ac:inkMkLst>
        </pc:inkChg>
        <pc:inkChg chg="mod">
          <ac:chgData name="呂仁園" userId="eef67f80-1e14-4c90-a22b-aad4575b3ef9" providerId="ADAL" clId="{FC75A137-0438-4E64-A2F8-CF022979D0B8}" dt="2020-06-19T01:37:19.200" v="1157"/>
          <ac:inkMkLst>
            <pc:docMk/>
            <pc:sldMk cId="2731512743" sldId="393"/>
            <ac:inkMk id="129" creationId="{B69079BF-2408-4956-AC83-A3DBB249B1E4}"/>
          </ac:inkMkLst>
        </pc:inkChg>
        <pc:inkChg chg="mod">
          <ac:chgData name="呂仁園" userId="eef67f80-1e14-4c90-a22b-aad4575b3ef9" providerId="ADAL" clId="{FC75A137-0438-4E64-A2F8-CF022979D0B8}" dt="2020-06-19T01:37:19.200" v="1157"/>
          <ac:inkMkLst>
            <pc:docMk/>
            <pc:sldMk cId="2731512743" sldId="393"/>
            <ac:inkMk id="131" creationId="{D0D36A69-8239-4340-9FC6-8CF21703C171}"/>
          </ac:inkMkLst>
        </pc:inkChg>
        <pc:inkChg chg="mod">
          <ac:chgData name="呂仁園" userId="eef67f80-1e14-4c90-a22b-aad4575b3ef9" providerId="ADAL" clId="{FC75A137-0438-4E64-A2F8-CF022979D0B8}" dt="2020-06-19T01:37:19.200" v="1157"/>
          <ac:inkMkLst>
            <pc:docMk/>
            <pc:sldMk cId="2731512743" sldId="393"/>
            <ac:inkMk id="132" creationId="{7906F97C-2DA8-4081-BD8C-E8E5F89E8E5A}"/>
          </ac:inkMkLst>
        </pc:inkChg>
        <pc:inkChg chg="mod">
          <ac:chgData name="呂仁園" userId="eef67f80-1e14-4c90-a22b-aad4575b3ef9" providerId="ADAL" clId="{FC75A137-0438-4E64-A2F8-CF022979D0B8}" dt="2020-06-19T01:37:19.200" v="1157"/>
          <ac:inkMkLst>
            <pc:docMk/>
            <pc:sldMk cId="2731512743" sldId="393"/>
            <ac:inkMk id="133" creationId="{EA41F806-599C-49BA-B7B0-55936F037486}"/>
          </ac:inkMkLst>
        </pc:inkChg>
        <pc:inkChg chg="mod">
          <ac:chgData name="呂仁園" userId="eef67f80-1e14-4c90-a22b-aad4575b3ef9" providerId="ADAL" clId="{FC75A137-0438-4E64-A2F8-CF022979D0B8}" dt="2020-06-19T01:37:19.200" v="1157"/>
          <ac:inkMkLst>
            <pc:docMk/>
            <pc:sldMk cId="2731512743" sldId="393"/>
            <ac:inkMk id="134" creationId="{7CE354F8-3671-421F-88C7-A7C60DC0F291}"/>
          </ac:inkMkLst>
        </pc:inkChg>
        <pc:inkChg chg="mod">
          <ac:chgData name="呂仁園" userId="eef67f80-1e14-4c90-a22b-aad4575b3ef9" providerId="ADAL" clId="{FC75A137-0438-4E64-A2F8-CF022979D0B8}" dt="2020-06-19T01:37:19.200" v="1157"/>
          <ac:inkMkLst>
            <pc:docMk/>
            <pc:sldMk cId="2731512743" sldId="393"/>
            <ac:inkMk id="136" creationId="{2076AAC0-C036-4A92-998A-11D35EE0E0AF}"/>
          </ac:inkMkLst>
        </pc:inkChg>
        <pc:inkChg chg="mod">
          <ac:chgData name="呂仁園" userId="eef67f80-1e14-4c90-a22b-aad4575b3ef9" providerId="ADAL" clId="{FC75A137-0438-4E64-A2F8-CF022979D0B8}" dt="2020-06-19T01:37:19.200" v="1157"/>
          <ac:inkMkLst>
            <pc:docMk/>
            <pc:sldMk cId="2731512743" sldId="393"/>
            <ac:inkMk id="137" creationId="{D3F57E1B-4700-4380-812E-1199CDAC2CF6}"/>
          </ac:inkMkLst>
        </pc:inkChg>
        <pc:inkChg chg="mod">
          <ac:chgData name="呂仁園" userId="eef67f80-1e14-4c90-a22b-aad4575b3ef9" providerId="ADAL" clId="{FC75A137-0438-4E64-A2F8-CF022979D0B8}" dt="2020-06-19T01:37:19.200" v="1157"/>
          <ac:inkMkLst>
            <pc:docMk/>
            <pc:sldMk cId="2731512743" sldId="393"/>
            <ac:inkMk id="138" creationId="{211D4BD1-4C40-4E03-A030-347621E2CF10}"/>
          </ac:inkMkLst>
        </pc:inkChg>
        <pc:inkChg chg="mod">
          <ac:chgData name="呂仁園" userId="eef67f80-1e14-4c90-a22b-aad4575b3ef9" providerId="ADAL" clId="{FC75A137-0438-4E64-A2F8-CF022979D0B8}" dt="2020-06-19T01:37:19.200" v="1157"/>
          <ac:inkMkLst>
            <pc:docMk/>
            <pc:sldMk cId="2731512743" sldId="393"/>
            <ac:inkMk id="139" creationId="{63800A60-33AA-4D1A-856C-BA96CBB8530F}"/>
          </ac:inkMkLst>
        </pc:inkChg>
        <pc:inkChg chg="mod">
          <ac:chgData name="呂仁園" userId="eef67f80-1e14-4c90-a22b-aad4575b3ef9" providerId="ADAL" clId="{FC75A137-0438-4E64-A2F8-CF022979D0B8}" dt="2020-06-19T01:37:19.200" v="1157"/>
          <ac:inkMkLst>
            <pc:docMk/>
            <pc:sldMk cId="2731512743" sldId="393"/>
            <ac:inkMk id="140" creationId="{F46578CF-69C7-4EE0-8E9E-F56062E13DB6}"/>
          </ac:inkMkLst>
        </pc:inkChg>
        <pc:inkChg chg="mod">
          <ac:chgData name="呂仁園" userId="eef67f80-1e14-4c90-a22b-aad4575b3ef9" providerId="ADAL" clId="{FC75A137-0438-4E64-A2F8-CF022979D0B8}" dt="2020-06-19T01:37:19.200" v="1157"/>
          <ac:inkMkLst>
            <pc:docMk/>
            <pc:sldMk cId="2731512743" sldId="393"/>
            <ac:inkMk id="142" creationId="{1339D6E1-0971-4EF9-BEA8-33466591C898}"/>
          </ac:inkMkLst>
        </pc:inkChg>
        <pc:inkChg chg="mod">
          <ac:chgData name="呂仁園" userId="eef67f80-1e14-4c90-a22b-aad4575b3ef9" providerId="ADAL" clId="{FC75A137-0438-4E64-A2F8-CF022979D0B8}" dt="2020-06-19T01:37:19.200" v="1157"/>
          <ac:inkMkLst>
            <pc:docMk/>
            <pc:sldMk cId="2731512743" sldId="393"/>
            <ac:inkMk id="143" creationId="{5293A0CA-F970-489C-828E-370E1DA154BD}"/>
          </ac:inkMkLst>
        </pc:inkChg>
        <pc:inkChg chg="mod">
          <ac:chgData name="呂仁園" userId="eef67f80-1e14-4c90-a22b-aad4575b3ef9" providerId="ADAL" clId="{FC75A137-0438-4E64-A2F8-CF022979D0B8}" dt="2020-06-19T01:37:19.200" v="1157"/>
          <ac:inkMkLst>
            <pc:docMk/>
            <pc:sldMk cId="2731512743" sldId="393"/>
            <ac:inkMk id="144" creationId="{FBB090F2-7086-42F2-B88D-30AE41F2C916}"/>
          </ac:inkMkLst>
        </pc:inkChg>
        <pc:inkChg chg="mod">
          <ac:chgData name="呂仁園" userId="eef67f80-1e14-4c90-a22b-aad4575b3ef9" providerId="ADAL" clId="{FC75A137-0438-4E64-A2F8-CF022979D0B8}" dt="2020-06-19T01:37:19.200" v="1157"/>
          <ac:inkMkLst>
            <pc:docMk/>
            <pc:sldMk cId="2731512743" sldId="393"/>
            <ac:inkMk id="146" creationId="{F9C0EB58-F8C2-432F-A02F-EF673D46E7EE}"/>
          </ac:inkMkLst>
        </pc:inkChg>
        <pc:inkChg chg="mod">
          <ac:chgData name="呂仁園" userId="eef67f80-1e14-4c90-a22b-aad4575b3ef9" providerId="ADAL" clId="{FC75A137-0438-4E64-A2F8-CF022979D0B8}" dt="2020-06-19T01:37:19.200" v="1157"/>
          <ac:inkMkLst>
            <pc:docMk/>
            <pc:sldMk cId="2731512743" sldId="393"/>
            <ac:inkMk id="147" creationId="{EF4DC360-0C03-465D-80D0-9DF9C2C0730B}"/>
          </ac:inkMkLst>
        </pc:inkChg>
        <pc:inkChg chg="mod">
          <ac:chgData name="呂仁園" userId="eef67f80-1e14-4c90-a22b-aad4575b3ef9" providerId="ADAL" clId="{FC75A137-0438-4E64-A2F8-CF022979D0B8}" dt="2020-06-19T01:37:19.200" v="1157"/>
          <ac:inkMkLst>
            <pc:docMk/>
            <pc:sldMk cId="2731512743" sldId="393"/>
            <ac:inkMk id="149" creationId="{EE222D53-03B7-4791-841D-52CCB156E654}"/>
          </ac:inkMkLst>
        </pc:inkChg>
        <pc:inkChg chg="mod">
          <ac:chgData name="呂仁園" userId="eef67f80-1e14-4c90-a22b-aad4575b3ef9" providerId="ADAL" clId="{FC75A137-0438-4E64-A2F8-CF022979D0B8}" dt="2020-06-19T01:37:19.200" v="1157"/>
          <ac:inkMkLst>
            <pc:docMk/>
            <pc:sldMk cId="2731512743" sldId="393"/>
            <ac:inkMk id="150" creationId="{7951924B-EB30-4B29-8B03-22919CE55BBD}"/>
          </ac:inkMkLst>
        </pc:inkChg>
        <pc:inkChg chg="mod">
          <ac:chgData name="呂仁園" userId="eef67f80-1e14-4c90-a22b-aad4575b3ef9" providerId="ADAL" clId="{FC75A137-0438-4E64-A2F8-CF022979D0B8}" dt="2020-06-19T01:37:19.200" v="1157"/>
          <ac:inkMkLst>
            <pc:docMk/>
            <pc:sldMk cId="2731512743" sldId="393"/>
            <ac:inkMk id="152" creationId="{2D46FCE3-244C-4A19-A350-CAC2F19E322B}"/>
          </ac:inkMkLst>
        </pc:inkChg>
        <pc:inkChg chg="mod">
          <ac:chgData name="呂仁園" userId="eef67f80-1e14-4c90-a22b-aad4575b3ef9" providerId="ADAL" clId="{FC75A137-0438-4E64-A2F8-CF022979D0B8}" dt="2020-06-19T01:37:19.200" v="1157"/>
          <ac:inkMkLst>
            <pc:docMk/>
            <pc:sldMk cId="2731512743" sldId="393"/>
            <ac:inkMk id="153" creationId="{DB9EE44D-37F1-487A-A2B0-697E6F796D74}"/>
          </ac:inkMkLst>
        </pc:inkChg>
        <pc:inkChg chg="mod">
          <ac:chgData name="呂仁園" userId="eef67f80-1e14-4c90-a22b-aad4575b3ef9" providerId="ADAL" clId="{FC75A137-0438-4E64-A2F8-CF022979D0B8}" dt="2020-06-19T01:37:19.200" v="1157"/>
          <ac:inkMkLst>
            <pc:docMk/>
            <pc:sldMk cId="2731512743" sldId="393"/>
            <ac:inkMk id="154" creationId="{F106BFDC-9514-4EA4-A430-DF74AF88E0EF}"/>
          </ac:inkMkLst>
        </pc:inkChg>
        <pc:inkChg chg="mod">
          <ac:chgData name="呂仁園" userId="eef67f80-1e14-4c90-a22b-aad4575b3ef9" providerId="ADAL" clId="{FC75A137-0438-4E64-A2F8-CF022979D0B8}" dt="2020-06-19T01:37:19.200" v="1157"/>
          <ac:inkMkLst>
            <pc:docMk/>
            <pc:sldMk cId="2731512743" sldId="393"/>
            <ac:inkMk id="155" creationId="{B7FDED0A-539A-431D-93B8-34E96A4900F3}"/>
          </ac:inkMkLst>
        </pc:inkChg>
        <pc:inkChg chg="mod">
          <ac:chgData name="呂仁園" userId="eef67f80-1e14-4c90-a22b-aad4575b3ef9" providerId="ADAL" clId="{FC75A137-0438-4E64-A2F8-CF022979D0B8}" dt="2020-06-19T01:37:19.200" v="1157"/>
          <ac:inkMkLst>
            <pc:docMk/>
            <pc:sldMk cId="2731512743" sldId="393"/>
            <ac:inkMk id="156" creationId="{10287C0F-AEEA-440B-8EB1-411926A0387C}"/>
          </ac:inkMkLst>
        </pc:inkChg>
        <pc:inkChg chg="add mod">
          <ac:chgData name="呂仁園" userId="eef67f80-1e14-4c90-a22b-aad4575b3ef9" providerId="ADAL" clId="{FC75A137-0438-4E64-A2F8-CF022979D0B8}" dt="2020-06-19T01:37:29.148" v="1158" actId="164"/>
          <ac:inkMkLst>
            <pc:docMk/>
            <pc:sldMk cId="2731512743" sldId="393"/>
            <ac:inkMk id="157" creationId="{C793A314-A9E8-40D6-9DA6-1402774A7AF5}"/>
          </ac:inkMkLst>
        </pc:inkChg>
        <pc:inkChg chg="add mod">
          <ac:chgData name="呂仁園" userId="eef67f80-1e14-4c90-a22b-aad4575b3ef9" providerId="ADAL" clId="{FC75A137-0438-4E64-A2F8-CF022979D0B8}" dt="2020-06-19T01:37:29.148" v="1158" actId="164"/>
          <ac:inkMkLst>
            <pc:docMk/>
            <pc:sldMk cId="2731512743" sldId="393"/>
            <ac:inkMk id="158" creationId="{ABA5D1A3-4458-4472-8F78-6D77A8AAB971}"/>
          </ac:inkMkLst>
        </pc:inkChg>
        <pc:inkChg chg="mod">
          <ac:chgData name="呂仁園" userId="eef67f80-1e14-4c90-a22b-aad4575b3ef9" providerId="ADAL" clId="{FC75A137-0438-4E64-A2F8-CF022979D0B8}" dt="2020-06-19T01:37:19.200" v="1157"/>
          <ac:inkMkLst>
            <pc:docMk/>
            <pc:sldMk cId="2731512743" sldId="393"/>
            <ac:inkMk id="160" creationId="{BA573E02-A01D-4C8D-844E-010F9501F096}"/>
          </ac:inkMkLst>
        </pc:inkChg>
        <pc:inkChg chg="mod">
          <ac:chgData name="呂仁園" userId="eef67f80-1e14-4c90-a22b-aad4575b3ef9" providerId="ADAL" clId="{FC75A137-0438-4E64-A2F8-CF022979D0B8}" dt="2020-06-19T01:37:19.200" v="1157"/>
          <ac:inkMkLst>
            <pc:docMk/>
            <pc:sldMk cId="2731512743" sldId="393"/>
            <ac:inkMk id="161" creationId="{DB8C7C68-00FB-40D6-95BB-22D429F8B636}"/>
          </ac:inkMkLst>
        </pc:inkChg>
        <pc:inkChg chg="mod">
          <ac:chgData name="呂仁園" userId="eef67f80-1e14-4c90-a22b-aad4575b3ef9" providerId="ADAL" clId="{FC75A137-0438-4E64-A2F8-CF022979D0B8}" dt="2020-06-19T01:37:19.200" v="1157"/>
          <ac:inkMkLst>
            <pc:docMk/>
            <pc:sldMk cId="2731512743" sldId="393"/>
            <ac:inkMk id="162" creationId="{177614FA-8A69-46B3-9302-DE39F66D0B63}"/>
          </ac:inkMkLst>
        </pc:inkChg>
        <pc:inkChg chg="mod">
          <ac:chgData name="呂仁園" userId="eef67f80-1e14-4c90-a22b-aad4575b3ef9" providerId="ADAL" clId="{FC75A137-0438-4E64-A2F8-CF022979D0B8}" dt="2020-06-19T01:37:19.200" v="1157"/>
          <ac:inkMkLst>
            <pc:docMk/>
            <pc:sldMk cId="2731512743" sldId="393"/>
            <ac:inkMk id="163" creationId="{CAF4F52D-8DB4-41F4-B781-D2255C6FB361}"/>
          </ac:inkMkLst>
        </pc:inkChg>
        <pc:inkChg chg="mod">
          <ac:chgData name="呂仁園" userId="eef67f80-1e14-4c90-a22b-aad4575b3ef9" providerId="ADAL" clId="{FC75A137-0438-4E64-A2F8-CF022979D0B8}" dt="2020-06-19T01:37:19.200" v="1157"/>
          <ac:inkMkLst>
            <pc:docMk/>
            <pc:sldMk cId="2731512743" sldId="393"/>
            <ac:inkMk id="164" creationId="{AE8C140C-86D2-4DD0-A295-EDF58809C804}"/>
          </ac:inkMkLst>
        </pc:inkChg>
        <pc:inkChg chg="mod">
          <ac:chgData name="呂仁園" userId="eef67f80-1e14-4c90-a22b-aad4575b3ef9" providerId="ADAL" clId="{FC75A137-0438-4E64-A2F8-CF022979D0B8}" dt="2020-06-19T01:37:19.200" v="1157"/>
          <ac:inkMkLst>
            <pc:docMk/>
            <pc:sldMk cId="2731512743" sldId="393"/>
            <ac:inkMk id="165" creationId="{328BD2BD-7B52-4016-AD1C-A77FEF74A7F1}"/>
          </ac:inkMkLst>
        </pc:inkChg>
        <pc:inkChg chg="mod">
          <ac:chgData name="呂仁園" userId="eef67f80-1e14-4c90-a22b-aad4575b3ef9" providerId="ADAL" clId="{FC75A137-0438-4E64-A2F8-CF022979D0B8}" dt="2020-06-19T01:37:19.200" v="1157"/>
          <ac:inkMkLst>
            <pc:docMk/>
            <pc:sldMk cId="2731512743" sldId="393"/>
            <ac:inkMk id="166" creationId="{D81D4EEB-E9EF-458E-86E7-9DFFAB4C7F18}"/>
          </ac:inkMkLst>
        </pc:inkChg>
        <pc:inkChg chg="mod">
          <ac:chgData name="呂仁園" userId="eef67f80-1e14-4c90-a22b-aad4575b3ef9" providerId="ADAL" clId="{FC75A137-0438-4E64-A2F8-CF022979D0B8}" dt="2020-06-19T01:37:19.200" v="1157"/>
          <ac:inkMkLst>
            <pc:docMk/>
            <pc:sldMk cId="2731512743" sldId="393"/>
            <ac:inkMk id="167" creationId="{9D3AF5F4-2544-4C3A-934F-A275BE939027}"/>
          </ac:inkMkLst>
        </pc:inkChg>
        <pc:inkChg chg="mod">
          <ac:chgData name="呂仁園" userId="eef67f80-1e14-4c90-a22b-aad4575b3ef9" providerId="ADAL" clId="{FC75A137-0438-4E64-A2F8-CF022979D0B8}" dt="2020-06-19T01:37:19.200" v="1157"/>
          <ac:inkMkLst>
            <pc:docMk/>
            <pc:sldMk cId="2731512743" sldId="393"/>
            <ac:inkMk id="168" creationId="{73AF0FCB-9E1B-4DF7-900E-D47A161F0A6B}"/>
          </ac:inkMkLst>
        </pc:inkChg>
        <pc:inkChg chg="mod">
          <ac:chgData name="呂仁園" userId="eef67f80-1e14-4c90-a22b-aad4575b3ef9" providerId="ADAL" clId="{FC75A137-0438-4E64-A2F8-CF022979D0B8}" dt="2020-06-19T01:37:19.200" v="1157"/>
          <ac:inkMkLst>
            <pc:docMk/>
            <pc:sldMk cId="2731512743" sldId="393"/>
            <ac:inkMk id="169" creationId="{A0AAE618-2114-4D2C-B58B-E6E279902B94}"/>
          </ac:inkMkLst>
        </pc:inkChg>
        <pc:inkChg chg="mod">
          <ac:chgData name="呂仁園" userId="eef67f80-1e14-4c90-a22b-aad4575b3ef9" providerId="ADAL" clId="{FC75A137-0438-4E64-A2F8-CF022979D0B8}" dt="2020-06-19T01:37:19.200" v="1157"/>
          <ac:inkMkLst>
            <pc:docMk/>
            <pc:sldMk cId="2731512743" sldId="393"/>
            <ac:inkMk id="170" creationId="{A03E7094-3734-4AF4-A45C-9226DB93067A}"/>
          </ac:inkMkLst>
        </pc:inkChg>
        <pc:inkChg chg="mod">
          <ac:chgData name="呂仁園" userId="eef67f80-1e14-4c90-a22b-aad4575b3ef9" providerId="ADAL" clId="{FC75A137-0438-4E64-A2F8-CF022979D0B8}" dt="2020-06-19T01:37:19.200" v="1157"/>
          <ac:inkMkLst>
            <pc:docMk/>
            <pc:sldMk cId="2731512743" sldId="393"/>
            <ac:inkMk id="171" creationId="{46B29B25-BFDC-49EB-9BA4-7F910710340F}"/>
          </ac:inkMkLst>
        </pc:inkChg>
        <pc:inkChg chg="mod">
          <ac:chgData name="呂仁園" userId="eef67f80-1e14-4c90-a22b-aad4575b3ef9" providerId="ADAL" clId="{FC75A137-0438-4E64-A2F8-CF022979D0B8}" dt="2020-06-19T01:37:19.200" v="1157"/>
          <ac:inkMkLst>
            <pc:docMk/>
            <pc:sldMk cId="2731512743" sldId="393"/>
            <ac:inkMk id="173" creationId="{9D95BB83-D612-4FE1-A502-E42DDB612D04}"/>
          </ac:inkMkLst>
        </pc:inkChg>
        <pc:inkChg chg="mod">
          <ac:chgData name="呂仁園" userId="eef67f80-1e14-4c90-a22b-aad4575b3ef9" providerId="ADAL" clId="{FC75A137-0438-4E64-A2F8-CF022979D0B8}" dt="2020-06-19T01:37:19.200" v="1157"/>
          <ac:inkMkLst>
            <pc:docMk/>
            <pc:sldMk cId="2731512743" sldId="393"/>
            <ac:inkMk id="174" creationId="{22CA7907-F43C-40A0-982D-F3A010FF543E}"/>
          </ac:inkMkLst>
        </pc:inkChg>
        <pc:inkChg chg="mod">
          <ac:chgData name="呂仁園" userId="eef67f80-1e14-4c90-a22b-aad4575b3ef9" providerId="ADAL" clId="{FC75A137-0438-4E64-A2F8-CF022979D0B8}" dt="2020-06-19T01:37:19.200" v="1157"/>
          <ac:inkMkLst>
            <pc:docMk/>
            <pc:sldMk cId="2731512743" sldId="393"/>
            <ac:inkMk id="175" creationId="{0EDC94EB-4A58-453D-AE28-2F8F0CE2F024}"/>
          </ac:inkMkLst>
        </pc:inkChg>
        <pc:inkChg chg="mod">
          <ac:chgData name="呂仁園" userId="eef67f80-1e14-4c90-a22b-aad4575b3ef9" providerId="ADAL" clId="{FC75A137-0438-4E64-A2F8-CF022979D0B8}" dt="2020-06-19T01:37:19.200" v="1157"/>
          <ac:inkMkLst>
            <pc:docMk/>
            <pc:sldMk cId="2731512743" sldId="393"/>
            <ac:inkMk id="176" creationId="{E7164062-33BD-4DE4-8087-8D3E44D618A4}"/>
          </ac:inkMkLst>
        </pc:inkChg>
        <pc:inkChg chg="mod">
          <ac:chgData name="呂仁園" userId="eef67f80-1e14-4c90-a22b-aad4575b3ef9" providerId="ADAL" clId="{FC75A137-0438-4E64-A2F8-CF022979D0B8}" dt="2020-06-19T01:37:19.200" v="1157"/>
          <ac:inkMkLst>
            <pc:docMk/>
            <pc:sldMk cId="2731512743" sldId="393"/>
            <ac:inkMk id="177" creationId="{FBC86472-8315-41E6-87E7-9F6B415949CD}"/>
          </ac:inkMkLst>
        </pc:inkChg>
        <pc:inkChg chg="mod">
          <ac:chgData name="呂仁園" userId="eef67f80-1e14-4c90-a22b-aad4575b3ef9" providerId="ADAL" clId="{FC75A137-0438-4E64-A2F8-CF022979D0B8}" dt="2020-06-19T01:37:19.200" v="1157"/>
          <ac:inkMkLst>
            <pc:docMk/>
            <pc:sldMk cId="2731512743" sldId="393"/>
            <ac:inkMk id="178" creationId="{E5E0E89D-E22B-47D7-B25E-BFD948D06105}"/>
          </ac:inkMkLst>
        </pc:inkChg>
        <pc:inkChg chg="mod">
          <ac:chgData name="呂仁園" userId="eef67f80-1e14-4c90-a22b-aad4575b3ef9" providerId="ADAL" clId="{FC75A137-0438-4E64-A2F8-CF022979D0B8}" dt="2020-06-19T01:37:19.200" v="1157"/>
          <ac:inkMkLst>
            <pc:docMk/>
            <pc:sldMk cId="2731512743" sldId="393"/>
            <ac:inkMk id="179" creationId="{F11E1AA6-4038-4B8A-8853-22B6D1B97750}"/>
          </ac:inkMkLst>
        </pc:inkChg>
        <pc:inkChg chg="mod">
          <ac:chgData name="呂仁園" userId="eef67f80-1e14-4c90-a22b-aad4575b3ef9" providerId="ADAL" clId="{FC75A137-0438-4E64-A2F8-CF022979D0B8}" dt="2020-06-19T01:37:19.200" v="1157"/>
          <ac:inkMkLst>
            <pc:docMk/>
            <pc:sldMk cId="2731512743" sldId="393"/>
            <ac:inkMk id="180" creationId="{0D5BC24C-198A-4E41-A327-CFB121965515}"/>
          </ac:inkMkLst>
        </pc:inkChg>
        <pc:inkChg chg="mod">
          <ac:chgData name="呂仁園" userId="eef67f80-1e14-4c90-a22b-aad4575b3ef9" providerId="ADAL" clId="{FC75A137-0438-4E64-A2F8-CF022979D0B8}" dt="2020-06-19T01:37:19.200" v="1157"/>
          <ac:inkMkLst>
            <pc:docMk/>
            <pc:sldMk cId="2731512743" sldId="393"/>
            <ac:inkMk id="181" creationId="{AA4586AD-6212-421F-AF9D-7E0A1B157192}"/>
          </ac:inkMkLst>
        </pc:inkChg>
        <pc:inkChg chg="mod">
          <ac:chgData name="呂仁園" userId="eef67f80-1e14-4c90-a22b-aad4575b3ef9" providerId="ADAL" clId="{FC75A137-0438-4E64-A2F8-CF022979D0B8}" dt="2020-06-19T01:37:19.200" v="1157"/>
          <ac:inkMkLst>
            <pc:docMk/>
            <pc:sldMk cId="2731512743" sldId="393"/>
            <ac:inkMk id="182" creationId="{7724F787-6822-49D7-9F97-2DDF5F3535DE}"/>
          </ac:inkMkLst>
        </pc:inkChg>
        <pc:inkChg chg="mod">
          <ac:chgData name="呂仁園" userId="eef67f80-1e14-4c90-a22b-aad4575b3ef9" providerId="ADAL" clId="{FC75A137-0438-4E64-A2F8-CF022979D0B8}" dt="2020-06-19T01:37:19.200" v="1157"/>
          <ac:inkMkLst>
            <pc:docMk/>
            <pc:sldMk cId="2731512743" sldId="393"/>
            <ac:inkMk id="183" creationId="{7EEF095D-8F79-4DE9-814A-86295F2A7775}"/>
          </ac:inkMkLst>
        </pc:inkChg>
        <pc:inkChg chg="mod">
          <ac:chgData name="呂仁園" userId="eef67f80-1e14-4c90-a22b-aad4575b3ef9" providerId="ADAL" clId="{FC75A137-0438-4E64-A2F8-CF022979D0B8}" dt="2020-06-19T01:37:19.200" v="1157"/>
          <ac:inkMkLst>
            <pc:docMk/>
            <pc:sldMk cId="2731512743" sldId="393"/>
            <ac:inkMk id="184" creationId="{27441A97-8C80-4919-ACE3-366EB757D2C5}"/>
          </ac:inkMkLst>
        </pc:inkChg>
        <pc:inkChg chg="mod">
          <ac:chgData name="呂仁園" userId="eef67f80-1e14-4c90-a22b-aad4575b3ef9" providerId="ADAL" clId="{FC75A137-0438-4E64-A2F8-CF022979D0B8}" dt="2020-06-19T01:37:19.200" v="1157"/>
          <ac:inkMkLst>
            <pc:docMk/>
            <pc:sldMk cId="2731512743" sldId="393"/>
            <ac:inkMk id="185" creationId="{DFAC3B5C-0743-433F-829C-FA94A6F11D72}"/>
          </ac:inkMkLst>
        </pc:inkChg>
        <pc:inkChg chg="mod">
          <ac:chgData name="呂仁園" userId="eef67f80-1e14-4c90-a22b-aad4575b3ef9" providerId="ADAL" clId="{FC75A137-0438-4E64-A2F8-CF022979D0B8}" dt="2020-06-19T01:37:19.200" v="1157"/>
          <ac:inkMkLst>
            <pc:docMk/>
            <pc:sldMk cId="2731512743" sldId="393"/>
            <ac:inkMk id="186" creationId="{89546104-D045-4983-9B2F-CB010589AB15}"/>
          </ac:inkMkLst>
        </pc:inkChg>
        <pc:inkChg chg="mod">
          <ac:chgData name="呂仁園" userId="eef67f80-1e14-4c90-a22b-aad4575b3ef9" providerId="ADAL" clId="{FC75A137-0438-4E64-A2F8-CF022979D0B8}" dt="2020-06-19T01:37:19.200" v="1157"/>
          <ac:inkMkLst>
            <pc:docMk/>
            <pc:sldMk cId="2731512743" sldId="393"/>
            <ac:inkMk id="187" creationId="{4A34AB3D-ECB3-4A67-BA98-AF0020C9AB12}"/>
          </ac:inkMkLst>
        </pc:inkChg>
        <pc:inkChg chg="mod">
          <ac:chgData name="呂仁園" userId="eef67f80-1e14-4c90-a22b-aad4575b3ef9" providerId="ADAL" clId="{FC75A137-0438-4E64-A2F8-CF022979D0B8}" dt="2020-06-19T01:37:19.200" v="1157"/>
          <ac:inkMkLst>
            <pc:docMk/>
            <pc:sldMk cId="2731512743" sldId="393"/>
            <ac:inkMk id="188" creationId="{EC4A9EBD-2C22-41E6-AB41-4C08254B462D}"/>
          </ac:inkMkLst>
        </pc:inkChg>
        <pc:inkChg chg="add mod">
          <ac:chgData name="呂仁園" userId="eef67f80-1e14-4c90-a22b-aad4575b3ef9" providerId="ADAL" clId="{FC75A137-0438-4E64-A2F8-CF022979D0B8}" dt="2020-06-19T01:38:02.108" v="1180"/>
          <ac:inkMkLst>
            <pc:docMk/>
            <pc:sldMk cId="2731512743" sldId="393"/>
            <ac:inkMk id="190" creationId="{A4717620-D412-40F9-8C77-15CA562824E3}"/>
          </ac:inkMkLst>
        </pc:inkChg>
        <pc:inkChg chg="add mod">
          <ac:chgData name="呂仁園" userId="eef67f80-1e14-4c90-a22b-aad4575b3ef9" providerId="ADAL" clId="{FC75A137-0438-4E64-A2F8-CF022979D0B8}" dt="2020-06-19T01:38:02.108" v="1180"/>
          <ac:inkMkLst>
            <pc:docMk/>
            <pc:sldMk cId="2731512743" sldId="393"/>
            <ac:inkMk id="191" creationId="{6C2B9B2B-B4F8-42F0-90FC-3E6C2BC00CB3}"/>
          </ac:inkMkLst>
        </pc:inkChg>
        <pc:inkChg chg="add mod">
          <ac:chgData name="呂仁園" userId="eef67f80-1e14-4c90-a22b-aad4575b3ef9" providerId="ADAL" clId="{FC75A137-0438-4E64-A2F8-CF022979D0B8}" dt="2020-06-19T01:38:02.108" v="1180"/>
          <ac:inkMkLst>
            <pc:docMk/>
            <pc:sldMk cId="2731512743" sldId="393"/>
            <ac:inkMk id="192" creationId="{3A03EC11-83C8-456D-AAA6-000D5C206E4C}"/>
          </ac:inkMkLst>
        </pc:inkChg>
        <pc:inkChg chg="add mod">
          <ac:chgData name="呂仁園" userId="eef67f80-1e14-4c90-a22b-aad4575b3ef9" providerId="ADAL" clId="{FC75A137-0438-4E64-A2F8-CF022979D0B8}" dt="2020-06-19T01:38:02.108" v="1180"/>
          <ac:inkMkLst>
            <pc:docMk/>
            <pc:sldMk cId="2731512743" sldId="393"/>
            <ac:inkMk id="194" creationId="{5A8B0CDD-442F-4BE3-85A2-E19BF69684B1}"/>
          </ac:inkMkLst>
        </pc:inkChg>
        <pc:inkChg chg="add mod">
          <ac:chgData name="呂仁園" userId="eef67f80-1e14-4c90-a22b-aad4575b3ef9" providerId="ADAL" clId="{FC75A137-0438-4E64-A2F8-CF022979D0B8}" dt="2020-06-19T01:38:02.108" v="1180"/>
          <ac:inkMkLst>
            <pc:docMk/>
            <pc:sldMk cId="2731512743" sldId="393"/>
            <ac:inkMk id="195" creationId="{1A4D1D24-6F88-433F-B138-76445856853F}"/>
          </ac:inkMkLst>
        </pc:inkChg>
        <pc:inkChg chg="add mod">
          <ac:chgData name="呂仁園" userId="eef67f80-1e14-4c90-a22b-aad4575b3ef9" providerId="ADAL" clId="{FC75A137-0438-4E64-A2F8-CF022979D0B8}" dt="2020-06-19T01:38:02.108" v="1180"/>
          <ac:inkMkLst>
            <pc:docMk/>
            <pc:sldMk cId="2731512743" sldId="393"/>
            <ac:inkMk id="196" creationId="{13406929-903B-4348-B978-5215BDFC6075}"/>
          </ac:inkMkLst>
        </pc:inkChg>
        <pc:inkChg chg="add mod">
          <ac:chgData name="呂仁園" userId="eef67f80-1e14-4c90-a22b-aad4575b3ef9" providerId="ADAL" clId="{FC75A137-0438-4E64-A2F8-CF022979D0B8}" dt="2020-06-19T01:38:02.108" v="1180"/>
          <ac:inkMkLst>
            <pc:docMk/>
            <pc:sldMk cId="2731512743" sldId="393"/>
            <ac:inkMk id="197" creationId="{53EF0157-249B-455B-8B20-E83ADA45B43A}"/>
          </ac:inkMkLst>
        </pc:inkChg>
        <pc:inkChg chg="add mod">
          <ac:chgData name="呂仁園" userId="eef67f80-1e14-4c90-a22b-aad4575b3ef9" providerId="ADAL" clId="{FC75A137-0438-4E64-A2F8-CF022979D0B8}" dt="2020-06-19T01:38:02.108" v="1180"/>
          <ac:inkMkLst>
            <pc:docMk/>
            <pc:sldMk cId="2731512743" sldId="393"/>
            <ac:inkMk id="198" creationId="{040CD258-6184-443D-B5ED-03EFB11FE649}"/>
          </ac:inkMkLst>
        </pc:inkChg>
        <pc:inkChg chg="add mod">
          <ac:chgData name="呂仁園" userId="eef67f80-1e14-4c90-a22b-aad4575b3ef9" providerId="ADAL" clId="{FC75A137-0438-4E64-A2F8-CF022979D0B8}" dt="2020-06-19T01:38:02.108" v="1180"/>
          <ac:inkMkLst>
            <pc:docMk/>
            <pc:sldMk cId="2731512743" sldId="393"/>
            <ac:inkMk id="199" creationId="{274CFD71-7CB8-4FF9-9970-D92060C94E45}"/>
          </ac:inkMkLst>
        </pc:inkChg>
        <pc:inkChg chg="add mod">
          <ac:chgData name="呂仁園" userId="eef67f80-1e14-4c90-a22b-aad4575b3ef9" providerId="ADAL" clId="{FC75A137-0438-4E64-A2F8-CF022979D0B8}" dt="2020-06-19T01:38:02.108" v="1180"/>
          <ac:inkMkLst>
            <pc:docMk/>
            <pc:sldMk cId="2731512743" sldId="393"/>
            <ac:inkMk id="200" creationId="{B6AF76FD-E171-4EC8-9C71-A6D9EABFCE53}"/>
          </ac:inkMkLst>
        </pc:inkChg>
        <pc:inkChg chg="add mod">
          <ac:chgData name="呂仁園" userId="eef67f80-1e14-4c90-a22b-aad4575b3ef9" providerId="ADAL" clId="{FC75A137-0438-4E64-A2F8-CF022979D0B8}" dt="2020-06-19T01:38:02.108" v="1180"/>
          <ac:inkMkLst>
            <pc:docMk/>
            <pc:sldMk cId="2731512743" sldId="393"/>
            <ac:inkMk id="201" creationId="{2213E93D-11E3-4F8A-8E37-F810C1A2224B}"/>
          </ac:inkMkLst>
        </pc:inkChg>
        <pc:inkChg chg="add mod">
          <ac:chgData name="呂仁園" userId="eef67f80-1e14-4c90-a22b-aad4575b3ef9" providerId="ADAL" clId="{FC75A137-0438-4E64-A2F8-CF022979D0B8}" dt="2020-06-19T01:38:02.108" v="1180"/>
          <ac:inkMkLst>
            <pc:docMk/>
            <pc:sldMk cId="2731512743" sldId="393"/>
            <ac:inkMk id="202" creationId="{5C3916FE-AA98-48E1-AE9E-ACC69E0927BE}"/>
          </ac:inkMkLst>
        </pc:inkChg>
        <pc:inkChg chg="add mod">
          <ac:chgData name="呂仁園" userId="eef67f80-1e14-4c90-a22b-aad4575b3ef9" providerId="ADAL" clId="{FC75A137-0438-4E64-A2F8-CF022979D0B8}" dt="2020-06-19T01:38:02.108" v="1180"/>
          <ac:inkMkLst>
            <pc:docMk/>
            <pc:sldMk cId="2731512743" sldId="393"/>
            <ac:inkMk id="203" creationId="{17DA3111-19A0-44E1-A51A-606E21C82C49}"/>
          </ac:inkMkLst>
        </pc:inkChg>
        <pc:inkChg chg="add mod">
          <ac:chgData name="呂仁園" userId="eef67f80-1e14-4c90-a22b-aad4575b3ef9" providerId="ADAL" clId="{FC75A137-0438-4E64-A2F8-CF022979D0B8}" dt="2020-06-19T01:38:02.108" v="1180"/>
          <ac:inkMkLst>
            <pc:docMk/>
            <pc:sldMk cId="2731512743" sldId="393"/>
            <ac:inkMk id="204" creationId="{F46628CE-D990-46B9-9483-129005000A60}"/>
          </ac:inkMkLst>
        </pc:inkChg>
        <pc:inkChg chg="add mod">
          <ac:chgData name="呂仁園" userId="eef67f80-1e14-4c90-a22b-aad4575b3ef9" providerId="ADAL" clId="{FC75A137-0438-4E64-A2F8-CF022979D0B8}" dt="2020-06-19T01:38:02.108" v="1180"/>
          <ac:inkMkLst>
            <pc:docMk/>
            <pc:sldMk cId="2731512743" sldId="393"/>
            <ac:inkMk id="205" creationId="{3AB9F0B3-A326-4665-9066-64B0C77EF3DA}"/>
          </ac:inkMkLst>
        </pc:inkChg>
        <pc:inkChg chg="add mod">
          <ac:chgData name="呂仁園" userId="eef67f80-1e14-4c90-a22b-aad4575b3ef9" providerId="ADAL" clId="{FC75A137-0438-4E64-A2F8-CF022979D0B8}" dt="2020-06-19T01:38:02.108" v="1180"/>
          <ac:inkMkLst>
            <pc:docMk/>
            <pc:sldMk cId="2731512743" sldId="393"/>
            <ac:inkMk id="206" creationId="{9F0C31C2-45C5-4857-B234-B58D153C3E06}"/>
          </ac:inkMkLst>
        </pc:inkChg>
        <pc:inkChg chg="add mod">
          <ac:chgData name="呂仁園" userId="eef67f80-1e14-4c90-a22b-aad4575b3ef9" providerId="ADAL" clId="{FC75A137-0438-4E64-A2F8-CF022979D0B8}" dt="2020-06-19T01:38:02.108" v="1180"/>
          <ac:inkMkLst>
            <pc:docMk/>
            <pc:sldMk cId="2731512743" sldId="393"/>
            <ac:inkMk id="207" creationId="{503E0B94-3588-4929-BEB3-5491BDBAD5F9}"/>
          </ac:inkMkLst>
        </pc:inkChg>
        <pc:inkChg chg="add mod">
          <ac:chgData name="呂仁園" userId="eef67f80-1e14-4c90-a22b-aad4575b3ef9" providerId="ADAL" clId="{FC75A137-0438-4E64-A2F8-CF022979D0B8}" dt="2020-06-19T01:38:17.763" v="1209"/>
          <ac:inkMkLst>
            <pc:docMk/>
            <pc:sldMk cId="2731512743" sldId="393"/>
            <ac:inkMk id="210" creationId="{F96166DA-C8C6-4742-A191-94A5D745D420}"/>
          </ac:inkMkLst>
        </pc:inkChg>
        <pc:inkChg chg="add mod">
          <ac:chgData name="呂仁園" userId="eef67f80-1e14-4c90-a22b-aad4575b3ef9" providerId="ADAL" clId="{FC75A137-0438-4E64-A2F8-CF022979D0B8}" dt="2020-06-19T01:38:17.763" v="1209"/>
          <ac:inkMkLst>
            <pc:docMk/>
            <pc:sldMk cId="2731512743" sldId="393"/>
            <ac:inkMk id="211" creationId="{E8DC2DED-5316-4332-BAF1-64E87DCD0E07}"/>
          </ac:inkMkLst>
        </pc:inkChg>
        <pc:inkChg chg="add mod">
          <ac:chgData name="呂仁園" userId="eef67f80-1e14-4c90-a22b-aad4575b3ef9" providerId="ADAL" clId="{FC75A137-0438-4E64-A2F8-CF022979D0B8}" dt="2020-06-19T01:38:17.763" v="1209"/>
          <ac:inkMkLst>
            <pc:docMk/>
            <pc:sldMk cId="2731512743" sldId="393"/>
            <ac:inkMk id="212" creationId="{4E21F401-9BB4-4B3F-93D1-0C85D88F46A9}"/>
          </ac:inkMkLst>
        </pc:inkChg>
        <pc:inkChg chg="add mod">
          <ac:chgData name="呂仁園" userId="eef67f80-1e14-4c90-a22b-aad4575b3ef9" providerId="ADAL" clId="{FC75A137-0438-4E64-A2F8-CF022979D0B8}" dt="2020-06-19T01:38:17.763" v="1209"/>
          <ac:inkMkLst>
            <pc:docMk/>
            <pc:sldMk cId="2731512743" sldId="393"/>
            <ac:inkMk id="213" creationId="{43DE936E-0393-42BA-B5F5-42BA5BD49766}"/>
          </ac:inkMkLst>
        </pc:inkChg>
        <pc:inkChg chg="add mod">
          <ac:chgData name="呂仁園" userId="eef67f80-1e14-4c90-a22b-aad4575b3ef9" providerId="ADAL" clId="{FC75A137-0438-4E64-A2F8-CF022979D0B8}" dt="2020-06-19T01:38:17.763" v="1209"/>
          <ac:inkMkLst>
            <pc:docMk/>
            <pc:sldMk cId="2731512743" sldId="393"/>
            <ac:inkMk id="214" creationId="{DA582A11-4505-4C4D-B90A-FC28ADEBE10F}"/>
          </ac:inkMkLst>
        </pc:inkChg>
        <pc:inkChg chg="add mod">
          <ac:chgData name="呂仁園" userId="eef67f80-1e14-4c90-a22b-aad4575b3ef9" providerId="ADAL" clId="{FC75A137-0438-4E64-A2F8-CF022979D0B8}" dt="2020-06-19T01:38:17.763" v="1209"/>
          <ac:inkMkLst>
            <pc:docMk/>
            <pc:sldMk cId="2731512743" sldId="393"/>
            <ac:inkMk id="215" creationId="{EF3F7622-2334-45EB-B323-64D1EDE2BFBB}"/>
          </ac:inkMkLst>
        </pc:inkChg>
        <pc:inkChg chg="add mod">
          <ac:chgData name="呂仁園" userId="eef67f80-1e14-4c90-a22b-aad4575b3ef9" providerId="ADAL" clId="{FC75A137-0438-4E64-A2F8-CF022979D0B8}" dt="2020-06-19T01:38:17.763" v="1209"/>
          <ac:inkMkLst>
            <pc:docMk/>
            <pc:sldMk cId="2731512743" sldId="393"/>
            <ac:inkMk id="216" creationId="{673987D0-7986-4718-82F3-B9F4A65D6A60}"/>
          </ac:inkMkLst>
        </pc:inkChg>
        <pc:inkChg chg="add mod">
          <ac:chgData name="呂仁園" userId="eef67f80-1e14-4c90-a22b-aad4575b3ef9" providerId="ADAL" clId="{FC75A137-0438-4E64-A2F8-CF022979D0B8}" dt="2020-06-19T01:38:17.763" v="1209"/>
          <ac:inkMkLst>
            <pc:docMk/>
            <pc:sldMk cId="2731512743" sldId="393"/>
            <ac:inkMk id="217" creationId="{AEEC4E27-2C77-4CB8-8DA5-3A57AB673AAA}"/>
          </ac:inkMkLst>
        </pc:inkChg>
        <pc:inkChg chg="add mod">
          <ac:chgData name="呂仁園" userId="eef67f80-1e14-4c90-a22b-aad4575b3ef9" providerId="ADAL" clId="{FC75A137-0438-4E64-A2F8-CF022979D0B8}" dt="2020-06-19T01:38:17.763" v="1209"/>
          <ac:inkMkLst>
            <pc:docMk/>
            <pc:sldMk cId="2731512743" sldId="393"/>
            <ac:inkMk id="218" creationId="{991190CF-A7E7-4109-81ED-1410C8D56526}"/>
          </ac:inkMkLst>
        </pc:inkChg>
        <pc:inkChg chg="add mod">
          <ac:chgData name="呂仁園" userId="eef67f80-1e14-4c90-a22b-aad4575b3ef9" providerId="ADAL" clId="{FC75A137-0438-4E64-A2F8-CF022979D0B8}" dt="2020-06-19T01:38:17.763" v="1209"/>
          <ac:inkMkLst>
            <pc:docMk/>
            <pc:sldMk cId="2731512743" sldId="393"/>
            <ac:inkMk id="219" creationId="{FB0513EF-81F7-4188-9091-503A093D2985}"/>
          </ac:inkMkLst>
        </pc:inkChg>
        <pc:inkChg chg="add mod">
          <ac:chgData name="呂仁園" userId="eef67f80-1e14-4c90-a22b-aad4575b3ef9" providerId="ADAL" clId="{FC75A137-0438-4E64-A2F8-CF022979D0B8}" dt="2020-06-19T01:38:17.763" v="1209"/>
          <ac:inkMkLst>
            <pc:docMk/>
            <pc:sldMk cId="2731512743" sldId="393"/>
            <ac:inkMk id="220" creationId="{61E83ACE-55DC-4916-A5A9-AAE22EFF0162}"/>
          </ac:inkMkLst>
        </pc:inkChg>
        <pc:inkChg chg="add mod">
          <ac:chgData name="呂仁園" userId="eef67f80-1e14-4c90-a22b-aad4575b3ef9" providerId="ADAL" clId="{FC75A137-0438-4E64-A2F8-CF022979D0B8}" dt="2020-06-19T01:38:17.763" v="1209"/>
          <ac:inkMkLst>
            <pc:docMk/>
            <pc:sldMk cId="2731512743" sldId="393"/>
            <ac:inkMk id="221" creationId="{E2DBCF2C-A273-48A6-AA4D-2A9615349194}"/>
          </ac:inkMkLst>
        </pc:inkChg>
        <pc:inkChg chg="add mod">
          <ac:chgData name="呂仁園" userId="eef67f80-1e14-4c90-a22b-aad4575b3ef9" providerId="ADAL" clId="{FC75A137-0438-4E64-A2F8-CF022979D0B8}" dt="2020-06-19T01:38:17.763" v="1209"/>
          <ac:inkMkLst>
            <pc:docMk/>
            <pc:sldMk cId="2731512743" sldId="393"/>
            <ac:inkMk id="222" creationId="{18D75829-3543-480E-9FF2-F24EB39D902D}"/>
          </ac:inkMkLst>
        </pc:inkChg>
        <pc:inkChg chg="add mod">
          <ac:chgData name="呂仁園" userId="eef67f80-1e14-4c90-a22b-aad4575b3ef9" providerId="ADAL" clId="{FC75A137-0438-4E64-A2F8-CF022979D0B8}" dt="2020-06-19T01:38:17.763" v="1209"/>
          <ac:inkMkLst>
            <pc:docMk/>
            <pc:sldMk cId="2731512743" sldId="393"/>
            <ac:inkMk id="223" creationId="{DBA5F69C-D5DA-4E94-84FA-7AA9112CA026}"/>
          </ac:inkMkLst>
        </pc:inkChg>
        <pc:inkChg chg="add mod">
          <ac:chgData name="呂仁園" userId="eef67f80-1e14-4c90-a22b-aad4575b3ef9" providerId="ADAL" clId="{FC75A137-0438-4E64-A2F8-CF022979D0B8}" dt="2020-06-19T01:38:17.763" v="1209"/>
          <ac:inkMkLst>
            <pc:docMk/>
            <pc:sldMk cId="2731512743" sldId="393"/>
            <ac:inkMk id="224" creationId="{7AB80BB3-989D-4B38-8791-5AE1CE5FB672}"/>
          </ac:inkMkLst>
        </pc:inkChg>
        <pc:inkChg chg="add mod">
          <ac:chgData name="呂仁園" userId="eef67f80-1e14-4c90-a22b-aad4575b3ef9" providerId="ADAL" clId="{FC75A137-0438-4E64-A2F8-CF022979D0B8}" dt="2020-06-19T01:38:17.763" v="1209"/>
          <ac:inkMkLst>
            <pc:docMk/>
            <pc:sldMk cId="2731512743" sldId="393"/>
            <ac:inkMk id="225" creationId="{2BC831EC-147B-4098-A94F-FFCD96C62914}"/>
          </ac:inkMkLst>
        </pc:inkChg>
        <pc:inkChg chg="add mod">
          <ac:chgData name="呂仁園" userId="eef67f80-1e14-4c90-a22b-aad4575b3ef9" providerId="ADAL" clId="{FC75A137-0438-4E64-A2F8-CF022979D0B8}" dt="2020-06-19T01:38:17.763" v="1209"/>
          <ac:inkMkLst>
            <pc:docMk/>
            <pc:sldMk cId="2731512743" sldId="393"/>
            <ac:inkMk id="226" creationId="{ED4EE65F-8B12-49B2-B098-B84F9DD2132C}"/>
          </ac:inkMkLst>
        </pc:inkChg>
        <pc:inkChg chg="add mod">
          <ac:chgData name="呂仁園" userId="eef67f80-1e14-4c90-a22b-aad4575b3ef9" providerId="ADAL" clId="{FC75A137-0438-4E64-A2F8-CF022979D0B8}" dt="2020-06-19T01:38:17.763" v="1209"/>
          <ac:inkMkLst>
            <pc:docMk/>
            <pc:sldMk cId="2731512743" sldId="393"/>
            <ac:inkMk id="227" creationId="{E994E96B-CF35-4C7E-9E6A-9C6A4EAB9BAF}"/>
          </ac:inkMkLst>
        </pc:inkChg>
        <pc:inkChg chg="add mod">
          <ac:chgData name="呂仁園" userId="eef67f80-1e14-4c90-a22b-aad4575b3ef9" providerId="ADAL" clId="{FC75A137-0438-4E64-A2F8-CF022979D0B8}" dt="2020-06-19T01:38:17.763" v="1209"/>
          <ac:inkMkLst>
            <pc:docMk/>
            <pc:sldMk cId="2731512743" sldId="393"/>
            <ac:inkMk id="228" creationId="{ACD96956-80EE-42A3-96C1-E3511C45BC3F}"/>
          </ac:inkMkLst>
        </pc:inkChg>
        <pc:inkChg chg="add mod">
          <ac:chgData name="呂仁園" userId="eef67f80-1e14-4c90-a22b-aad4575b3ef9" providerId="ADAL" clId="{FC75A137-0438-4E64-A2F8-CF022979D0B8}" dt="2020-06-19T01:38:18.979" v="1212"/>
          <ac:inkMkLst>
            <pc:docMk/>
            <pc:sldMk cId="2731512743" sldId="393"/>
            <ac:inkMk id="229" creationId="{F8B80C79-E822-48C9-98EB-0F0A5223E192}"/>
          </ac:inkMkLst>
        </pc:inkChg>
        <pc:inkChg chg="add mod">
          <ac:chgData name="呂仁園" userId="eef67f80-1e14-4c90-a22b-aad4575b3ef9" providerId="ADAL" clId="{FC75A137-0438-4E64-A2F8-CF022979D0B8}" dt="2020-06-19T01:38:18.979" v="1212"/>
          <ac:inkMkLst>
            <pc:docMk/>
            <pc:sldMk cId="2731512743" sldId="393"/>
            <ac:inkMk id="230" creationId="{A0C94D14-D4E2-4CA5-83C7-1A192E2EE59E}"/>
          </ac:inkMkLst>
        </pc:inkChg>
        <pc:inkChg chg="add mod">
          <ac:chgData name="呂仁園" userId="eef67f80-1e14-4c90-a22b-aad4575b3ef9" providerId="ADAL" clId="{FC75A137-0438-4E64-A2F8-CF022979D0B8}" dt="2020-06-19T01:38:18.979" v="1212"/>
          <ac:inkMkLst>
            <pc:docMk/>
            <pc:sldMk cId="2731512743" sldId="393"/>
            <ac:inkMk id="231" creationId="{FA2937F7-401A-4F25-8AE2-8757A4DE3D80}"/>
          </ac:inkMkLst>
        </pc:inkChg>
        <pc:inkChg chg="add mod">
          <ac:chgData name="呂仁園" userId="eef67f80-1e14-4c90-a22b-aad4575b3ef9" providerId="ADAL" clId="{FC75A137-0438-4E64-A2F8-CF022979D0B8}" dt="2020-06-19T01:38:18.979" v="1212"/>
          <ac:inkMkLst>
            <pc:docMk/>
            <pc:sldMk cId="2731512743" sldId="393"/>
            <ac:inkMk id="232" creationId="{9B00972A-54FF-4AE6-A448-36E06ECF6847}"/>
          </ac:inkMkLst>
        </pc:inkChg>
        <pc:inkChg chg="add mod">
          <ac:chgData name="呂仁園" userId="eef67f80-1e14-4c90-a22b-aad4575b3ef9" providerId="ADAL" clId="{FC75A137-0438-4E64-A2F8-CF022979D0B8}" dt="2020-06-19T01:38:18.979" v="1212"/>
          <ac:inkMkLst>
            <pc:docMk/>
            <pc:sldMk cId="2731512743" sldId="393"/>
            <ac:inkMk id="233" creationId="{068D3AAB-554E-45D2-A012-2332AA011A0E}"/>
          </ac:inkMkLst>
        </pc:inkChg>
        <pc:inkChg chg="add mod">
          <ac:chgData name="呂仁園" userId="eef67f80-1e14-4c90-a22b-aad4575b3ef9" providerId="ADAL" clId="{FC75A137-0438-4E64-A2F8-CF022979D0B8}" dt="2020-06-19T01:38:18.979" v="1212"/>
          <ac:inkMkLst>
            <pc:docMk/>
            <pc:sldMk cId="2731512743" sldId="393"/>
            <ac:inkMk id="234" creationId="{F66DEE9D-324C-4FCF-8651-F67B6D79EC97}"/>
          </ac:inkMkLst>
        </pc:inkChg>
        <pc:inkChg chg="add mod">
          <ac:chgData name="呂仁園" userId="eef67f80-1e14-4c90-a22b-aad4575b3ef9" providerId="ADAL" clId="{FC75A137-0438-4E64-A2F8-CF022979D0B8}" dt="2020-06-19T01:38:18.979" v="1212"/>
          <ac:inkMkLst>
            <pc:docMk/>
            <pc:sldMk cId="2731512743" sldId="393"/>
            <ac:inkMk id="235" creationId="{29C4CDA5-FF9F-4FB5-A72E-FE730E4C558D}"/>
          </ac:inkMkLst>
        </pc:inkChg>
        <pc:inkChg chg="add mod">
          <ac:chgData name="呂仁園" userId="eef67f80-1e14-4c90-a22b-aad4575b3ef9" providerId="ADAL" clId="{FC75A137-0438-4E64-A2F8-CF022979D0B8}" dt="2020-06-19T01:38:18.979" v="1212"/>
          <ac:inkMkLst>
            <pc:docMk/>
            <pc:sldMk cId="2731512743" sldId="393"/>
            <ac:inkMk id="236" creationId="{32D73187-C42F-4E8E-9FF0-31BA166C092C}"/>
          </ac:inkMkLst>
        </pc:inkChg>
        <pc:inkChg chg="add mod">
          <ac:chgData name="呂仁園" userId="eef67f80-1e14-4c90-a22b-aad4575b3ef9" providerId="ADAL" clId="{FC75A137-0438-4E64-A2F8-CF022979D0B8}" dt="2020-06-19T01:38:18.979" v="1212"/>
          <ac:inkMkLst>
            <pc:docMk/>
            <pc:sldMk cId="2731512743" sldId="393"/>
            <ac:inkMk id="237" creationId="{609DEC0D-A017-487B-AA8A-6BC2E46EDE37}"/>
          </ac:inkMkLst>
        </pc:inkChg>
        <pc:inkChg chg="add mod">
          <ac:chgData name="呂仁園" userId="eef67f80-1e14-4c90-a22b-aad4575b3ef9" providerId="ADAL" clId="{FC75A137-0438-4E64-A2F8-CF022979D0B8}" dt="2020-06-19T01:38:18.979" v="1212"/>
          <ac:inkMkLst>
            <pc:docMk/>
            <pc:sldMk cId="2731512743" sldId="393"/>
            <ac:inkMk id="241" creationId="{BC28C03D-AE19-46E1-BB7B-4EB3AA2FE240}"/>
          </ac:inkMkLst>
        </pc:inkChg>
        <pc:inkChg chg="add mod">
          <ac:chgData name="呂仁園" userId="eef67f80-1e14-4c90-a22b-aad4575b3ef9" providerId="ADAL" clId="{FC75A137-0438-4E64-A2F8-CF022979D0B8}" dt="2020-06-19T01:38:18.979" v="1212"/>
          <ac:inkMkLst>
            <pc:docMk/>
            <pc:sldMk cId="2731512743" sldId="393"/>
            <ac:inkMk id="242" creationId="{19B1F9DE-67F4-450D-95E0-445B48EF2D50}"/>
          </ac:inkMkLst>
        </pc:inkChg>
        <pc:inkChg chg="add mod">
          <ac:chgData name="呂仁園" userId="eef67f80-1e14-4c90-a22b-aad4575b3ef9" providerId="ADAL" clId="{FC75A137-0438-4E64-A2F8-CF022979D0B8}" dt="2020-06-19T01:38:29.585" v="1236"/>
          <ac:inkMkLst>
            <pc:docMk/>
            <pc:sldMk cId="2731512743" sldId="393"/>
            <ac:inkMk id="244" creationId="{3CC3EA57-C7D0-47D5-829A-D1D99976B6C1}"/>
          </ac:inkMkLst>
        </pc:inkChg>
        <pc:inkChg chg="add mod">
          <ac:chgData name="呂仁園" userId="eef67f80-1e14-4c90-a22b-aad4575b3ef9" providerId="ADAL" clId="{FC75A137-0438-4E64-A2F8-CF022979D0B8}" dt="2020-06-19T01:38:29.585" v="1236"/>
          <ac:inkMkLst>
            <pc:docMk/>
            <pc:sldMk cId="2731512743" sldId="393"/>
            <ac:inkMk id="245" creationId="{F2A88640-4972-40DD-A3EF-4E8C45007610}"/>
          </ac:inkMkLst>
        </pc:inkChg>
        <pc:inkChg chg="add mod">
          <ac:chgData name="呂仁園" userId="eef67f80-1e14-4c90-a22b-aad4575b3ef9" providerId="ADAL" clId="{FC75A137-0438-4E64-A2F8-CF022979D0B8}" dt="2020-06-19T01:38:29.585" v="1236"/>
          <ac:inkMkLst>
            <pc:docMk/>
            <pc:sldMk cId="2731512743" sldId="393"/>
            <ac:inkMk id="246" creationId="{9CFD7F71-6975-4DEB-81B5-04C7C4EAB952}"/>
          </ac:inkMkLst>
        </pc:inkChg>
        <pc:inkChg chg="add mod">
          <ac:chgData name="呂仁園" userId="eef67f80-1e14-4c90-a22b-aad4575b3ef9" providerId="ADAL" clId="{FC75A137-0438-4E64-A2F8-CF022979D0B8}" dt="2020-06-19T01:38:29.585" v="1236"/>
          <ac:inkMkLst>
            <pc:docMk/>
            <pc:sldMk cId="2731512743" sldId="393"/>
            <ac:inkMk id="247" creationId="{7FC90F50-0CE3-4AFA-B24E-6BA55E5B1F76}"/>
          </ac:inkMkLst>
        </pc:inkChg>
        <pc:inkChg chg="add mod">
          <ac:chgData name="呂仁園" userId="eef67f80-1e14-4c90-a22b-aad4575b3ef9" providerId="ADAL" clId="{FC75A137-0438-4E64-A2F8-CF022979D0B8}" dt="2020-06-19T01:38:29.585" v="1236"/>
          <ac:inkMkLst>
            <pc:docMk/>
            <pc:sldMk cId="2731512743" sldId="393"/>
            <ac:inkMk id="248" creationId="{ACBFBE75-562A-4A2E-8C3A-1E68827A36B0}"/>
          </ac:inkMkLst>
        </pc:inkChg>
        <pc:inkChg chg="add mod">
          <ac:chgData name="呂仁園" userId="eef67f80-1e14-4c90-a22b-aad4575b3ef9" providerId="ADAL" clId="{FC75A137-0438-4E64-A2F8-CF022979D0B8}" dt="2020-06-19T01:38:29.585" v="1236"/>
          <ac:inkMkLst>
            <pc:docMk/>
            <pc:sldMk cId="2731512743" sldId="393"/>
            <ac:inkMk id="249" creationId="{797378C0-BBB4-46B2-89C1-57B2077A76DB}"/>
          </ac:inkMkLst>
        </pc:inkChg>
        <pc:inkChg chg="add mod">
          <ac:chgData name="呂仁園" userId="eef67f80-1e14-4c90-a22b-aad4575b3ef9" providerId="ADAL" clId="{FC75A137-0438-4E64-A2F8-CF022979D0B8}" dt="2020-06-19T01:38:29.585" v="1236"/>
          <ac:inkMkLst>
            <pc:docMk/>
            <pc:sldMk cId="2731512743" sldId="393"/>
            <ac:inkMk id="250" creationId="{DE6B2A56-8274-49C7-A6A8-CF318BC513DF}"/>
          </ac:inkMkLst>
        </pc:inkChg>
        <pc:inkChg chg="add mod">
          <ac:chgData name="呂仁園" userId="eef67f80-1e14-4c90-a22b-aad4575b3ef9" providerId="ADAL" clId="{FC75A137-0438-4E64-A2F8-CF022979D0B8}" dt="2020-06-19T01:38:29.585" v="1236"/>
          <ac:inkMkLst>
            <pc:docMk/>
            <pc:sldMk cId="2731512743" sldId="393"/>
            <ac:inkMk id="251" creationId="{E272EBDF-9164-4D90-8309-25F30EB249A2}"/>
          </ac:inkMkLst>
        </pc:inkChg>
        <pc:inkChg chg="add mod">
          <ac:chgData name="呂仁園" userId="eef67f80-1e14-4c90-a22b-aad4575b3ef9" providerId="ADAL" clId="{FC75A137-0438-4E64-A2F8-CF022979D0B8}" dt="2020-06-19T01:38:29.585" v="1236"/>
          <ac:inkMkLst>
            <pc:docMk/>
            <pc:sldMk cId="2731512743" sldId="393"/>
            <ac:inkMk id="252" creationId="{E83ECBE0-5912-417E-879D-45D4F99EED15}"/>
          </ac:inkMkLst>
        </pc:inkChg>
        <pc:inkChg chg="add mod">
          <ac:chgData name="呂仁園" userId="eef67f80-1e14-4c90-a22b-aad4575b3ef9" providerId="ADAL" clId="{FC75A137-0438-4E64-A2F8-CF022979D0B8}" dt="2020-06-19T01:38:29.585" v="1236"/>
          <ac:inkMkLst>
            <pc:docMk/>
            <pc:sldMk cId="2731512743" sldId="393"/>
            <ac:inkMk id="253" creationId="{912C8653-543B-40BF-B24C-DA39CE4845E6}"/>
          </ac:inkMkLst>
        </pc:inkChg>
        <pc:inkChg chg="add mod">
          <ac:chgData name="呂仁園" userId="eef67f80-1e14-4c90-a22b-aad4575b3ef9" providerId="ADAL" clId="{FC75A137-0438-4E64-A2F8-CF022979D0B8}" dt="2020-06-19T01:38:29.585" v="1236"/>
          <ac:inkMkLst>
            <pc:docMk/>
            <pc:sldMk cId="2731512743" sldId="393"/>
            <ac:inkMk id="254" creationId="{D23030E0-7311-40E9-967D-F9E9B4359AAB}"/>
          </ac:inkMkLst>
        </pc:inkChg>
        <pc:inkChg chg="add mod">
          <ac:chgData name="呂仁園" userId="eef67f80-1e14-4c90-a22b-aad4575b3ef9" providerId="ADAL" clId="{FC75A137-0438-4E64-A2F8-CF022979D0B8}" dt="2020-06-19T01:38:29.585" v="1236"/>
          <ac:inkMkLst>
            <pc:docMk/>
            <pc:sldMk cId="2731512743" sldId="393"/>
            <ac:inkMk id="255" creationId="{BD764B39-CFCC-4F2B-AA60-C6F1FBF678CD}"/>
          </ac:inkMkLst>
        </pc:inkChg>
        <pc:inkChg chg="add mod">
          <ac:chgData name="呂仁園" userId="eef67f80-1e14-4c90-a22b-aad4575b3ef9" providerId="ADAL" clId="{FC75A137-0438-4E64-A2F8-CF022979D0B8}" dt="2020-06-19T01:38:29.585" v="1236"/>
          <ac:inkMkLst>
            <pc:docMk/>
            <pc:sldMk cId="2731512743" sldId="393"/>
            <ac:inkMk id="256" creationId="{89D63484-6F12-49AF-AF31-7A9FDFDF1178}"/>
          </ac:inkMkLst>
        </pc:inkChg>
        <pc:inkChg chg="add mod">
          <ac:chgData name="呂仁園" userId="eef67f80-1e14-4c90-a22b-aad4575b3ef9" providerId="ADAL" clId="{FC75A137-0438-4E64-A2F8-CF022979D0B8}" dt="2020-06-19T01:38:29.585" v="1236"/>
          <ac:inkMkLst>
            <pc:docMk/>
            <pc:sldMk cId="2731512743" sldId="393"/>
            <ac:inkMk id="257" creationId="{2F516F75-5A07-45E5-A12B-89F2BCE067CE}"/>
          </ac:inkMkLst>
        </pc:inkChg>
        <pc:inkChg chg="add mod">
          <ac:chgData name="呂仁園" userId="eef67f80-1e14-4c90-a22b-aad4575b3ef9" providerId="ADAL" clId="{FC75A137-0438-4E64-A2F8-CF022979D0B8}" dt="2020-06-19T01:38:29.585" v="1236"/>
          <ac:inkMkLst>
            <pc:docMk/>
            <pc:sldMk cId="2731512743" sldId="393"/>
            <ac:inkMk id="258" creationId="{2C8992C0-EC26-4E5E-97BB-F04E610AF12C}"/>
          </ac:inkMkLst>
        </pc:inkChg>
        <pc:inkChg chg="add mod">
          <ac:chgData name="呂仁園" userId="eef67f80-1e14-4c90-a22b-aad4575b3ef9" providerId="ADAL" clId="{FC75A137-0438-4E64-A2F8-CF022979D0B8}" dt="2020-06-19T01:38:29.585" v="1236"/>
          <ac:inkMkLst>
            <pc:docMk/>
            <pc:sldMk cId="2731512743" sldId="393"/>
            <ac:inkMk id="259" creationId="{B10F3006-E83D-4CBD-A9A6-09EF029491C3}"/>
          </ac:inkMkLst>
        </pc:inkChg>
        <pc:inkChg chg="add mod">
          <ac:chgData name="呂仁園" userId="eef67f80-1e14-4c90-a22b-aad4575b3ef9" providerId="ADAL" clId="{FC75A137-0438-4E64-A2F8-CF022979D0B8}" dt="2020-06-19T01:38:29.585" v="1236"/>
          <ac:inkMkLst>
            <pc:docMk/>
            <pc:sldMk cId="2731512743" sldId="393"/>
            <ac:inkMk id="260" creationId="{16A91715-4F6F-42A2-874F-06D873E034F9}"/>
          </ac:inkMkLst>
        </pc:inkChg>
        <pc:inkChg chg="add mod">
          <ac:chgData name="呂仁園" userId="eef67f80-1e14-4c90-a22b-aad4575b3ef9" providerId="ADAL" clId="{FC75A137-0438-4E64-A2F8-CF022979D0B8}" dt="2020-06-19T01:38:29.585" v="1236"/>
          <ac:inkMkLst>
            <pc:docMk/>
            <pc:sldMk cId="2731512743" sldId="393"/>
            <ac:inkMk id="261" creationId="{15B5F8D2-950D-4E11-8AC6-E360AD16BCA8}"/>
          </ac:inkMkLst>
        </pc:inkChg>
        <pc:inkChg chg="add mod">
          <ac:chgData name="呂仁園" userId="eef67f80-1e14-4c90-a22b-aad4575b3ef9" providerId="ADAL" clId="{FC75A137-0438-4E64-A2F8-CF022979D0B8}" dt="2020-06-19T01:38:29.585" v="1236"/>
          <ac:inkMkLst>
            <pc:docMk/>
            <pc:sldMk cId="2731512743" sldId="393"/>
            <ac:inkMk id="262" creationId="{2D14B7C3-DC73-4728-8982-88B47A6EB468}"/>
          </ac:inkMkLst>
        </pc:inkChg>
        <pc:inkChg chg="add mod">
          <ac:chgData name="呂仁園" userId="eef67f80-1e14-4c90-a22b-aad4575b3ef9" providerId="ADAL" clId="{FC75A137-0438-4E64-A2F8-CF022979D0B8}" dt="2020-06-19T01:38:29.585" v="1236"/>
          <ac:inkMkLst>
            <pc:docMk/>
            <pc:sldMk cId="2731512743" sldId="393"/>
            <ac:inkMk id="263" creationId="{7ED40FA7-F495-4168-AEB7-93903B670055}"/>
          </ac:inkMkLst>
        </pc:inkChg>
        <pc:inkChg chg="add mod">
          <ac:chgData name="呂仁園" userId="eef67f80-1e14-4c90-a22b-aad4575b3ef9" providerId="ADAL" clId="{FC75A137-0438-4E64-A2F8-CF022979D0B8}" dt="2020-06-19T01:38:29.585" v="1236"/>
          <ac:inkMkLst>
            <pc:docMk/>
            <pc:sldMk cId="2731512743" sldId="393"/>
            <ac:inkMk id="264" creationId="{18390D8A-2101-468D-9C1C-2962893EEF00}"/>
          </ac:inkMkLst>
        </pc:inkChg>
        <pc:inkChg chg="add mod">
          <ac:chgData name="呂仁園" userId="eef67f80-1e14-4c90-a22b-aad4575b3ef9" providerId="ADAL" clId="{FC75A137-0438-4E64-A2F8-CF022979D0B8}" dt="2020-06-19T01:38:29.585" v="1236"/>
          <ac:inkMkLst>
            <pc:docMk/>
            <pc:sldMk cId="2731512743" sldId="393"/>
            <ac:inkMk id="265" creationId="{874F07E1-5798-4637-8574-350B7258B860}"/>
          </ac:inkMkLst>
        </pc:inkChg>
        <pc:inkChg chg="add mod">
          <ac:chgData name="呂仁園" userId="eef67f80-1e14-4c90-a22b-aad4575b3ef9" providerId="ADAL" clId="{FC75A137-0438-4E64-A2F8-CF022979D0B8}" dt="2020-06-19T01:38:29.585" v="1236"/>
          <ac:inkMkLst>
            <pc:docMk/>
            <pc:sldMk cId="2731512743" sldId="393"/>
            <ac:inkMk id="266" creationId="{F6EA2983-8F44-424B-94F8-15E41B8FA1C7}"/>
          </ac:inkMkLst>
        </pc:inkChg>
        <pc:inkChg chg="add mod">
          <ac:chgData name="呂仁園" userId="eef67f80-1e14-4c90-a22b-aad4575b3ef9" providerId="ADAL" clId="{FC75A137-0438-4E64-A2F8-CF022979D0B8}" dt="2020-06-19T01:38:37.006" v="1252"/>
          <ac:inkMkLst>
            <pc:docMk/>
            <pc:sldMk cId="2731512743" sldId="393"/>
            <ac:inkMk id="269" creationId="{F3A01584-2F52-4535-BB51-12CBC9E96A3F}"/>
          </ac:inkMkLst>
        </pc:inkChg>
        <pc:inkChg chg="add mod">
          <ac:chgData name="呂仁園" userId="eef67f80-1e14-4c90-a22b-aad4575b3ef9" providerId="ADAL" clId="{FC75A137-0438-4E64-A2F8-CF022979D0B8}" dt="2020-06-19T01:38:37.006" v="1252"/>
          <ac:inkMkLst>
            <pc:docMk/>
            <pc:sldMk cId="2731512743" sldId="393"/>
            <ac:inkMk id="270" creationId="{85B3B561-BECA-4323-B8F3-57A749AB1C00}"/>
          </ac:inkMkLst>
        </pc:inkChg>
        <pc:inkChg chg="add mod">
          <ac:chgData name="呂仁園" userId="eef67f80-1e14-4c90-a22b-aad4575b3ef9" providerId="ADAL" clId="{FC75A137-0438-4E64-A2F8-CF022979D0B8}" dt="2020-06-19T01:38:37.006" v="1252"/>
          <ac:inkMkLst>
            <pc:docMk/>
            <pc:sldMk cId="2731512743" sldId="393"/>
            <ac:inkMk id="271" creationId="{FE01FBDE-DC79-4730-9F01-F08A12292110}"/>
          </ac:inkMkLst>
        </pc:inkChg>
        <pc:inkChg chg="add mod">
          <ac:chgData name="呂仁園" userId="eef67f80-1e14-4c90-a22b-aad4575b3ef9" providerId="ADAL" clId="{FC75A137-0438-4E64-A2F8-CF022979D0B8}" dt="2020-06-19T01:38:37.006" v="1252"/>
          <ac:inkMkLst>
            <pc:docMk/>
            <pc:sldMk cId="2731512743" sldId="393"/>
            <ac:inkMk id="272" creationId="{A637095D-A9CF-4E67-99BF-D860269D9F50}"/>
          </ac:inkMkLst>
        </pc:inkChg>
        <pc:inkChg chg="add mod">
          <ac:chgData name="呂仁園" userId="eef67f80-1e14-4c90-a22b-aad4575b3ef9" providerId="ADAL" clId="{FC75A137-0438-4E64-A2F8-CF022979D0B8}" dt="2020-06-19T01:38:37.006" v="1252"/>
          <ac:inkMkLst>
            <pc:docMk/>
            <pc:sldMk cId="2731512743" sldId="393"/>
            <ac:inkMk id="273" creationId="{BBE78F0A-545C-44A2-9B2E-062773DF319A}"/>
          </ac:inkMkLst>
        </pc:inkChg>
        <pc:inkChg chg="add mod">
          <ac:chgData name="呂仁園" userId="eef67f80-1e14-4c90-a22b-aad4575b3ef9" providerId="ADAL" clId="{FC75A137-0438-4E64-A2F8-CF022979D0B8}" dt="2020-06-19T01:38:37.006" v="1252"/>
          <ac:inkMkLst>
            <pc:docMk/>
            <pc:sldMk cId="2731512743" sldId="393"/>
            <ac:inkMk id="274" creationId="{4632430F-423C-4EB1-BBF1-2FABCF03AD74}"/>
          </ac:inkMkLst>
        </pc:inkChg>
        <pc:inkChg chg="add mod">
          <ac:chgData name="呂仁園" userId="eef67f80-1e14-4c90-a22b-aad4575b3ef9" providerId="ADAL" clId="{FC75A137-0438-4E64-A2F8-CF022979D0B8}" dt="2020-06-19T01:38:37.006" v="1252"/>
          <ac:inkMkLst>
            <pc:docMk/>
            <pc:sldMk cId="2731512743" sldId="393"/>
            <ac:inkMk id="275" creationId="{B44DBF13-0BD5-4789-9891-A527522187CE}"/>
          </ac:inkMkLst>
        </pc:inkChg>
        <pc:inkChg chg="add mod">
          <ac:chgData name="呂仁園" userId="eef67f80-1e14-4c90-a22b-aad4575b3ef9" providerId="ADAL" clId="{FC75A137-0438-4E64-A2F8-CF022979D0B8}" dt="2020-06-19T01:38:37.006" v="1252"/>
          <ac:inkMkLst>
            <pc:docMk/>
            <pc:sldMk cId="2731512743" sldId="393"/>
            <ac:inkMk id="276" creationId="{5B75467C-105E-488D-A37A-C675431D82BF}"/>
          </ac:inkMkLst>
        </pc:inkChg>
        <pc:inkChg chg="add mod">
          <ac:chgData name="呂仁園" userId="eef67f80-1e14-4c90-a22b-aad4575b3ef9" providerId="ADAL" clId="{FC75A137-0438-4E64-A2F8-CF022979D0B8}" dt="2020-06-19T01:38:37.006" v="1252"/>
          <ac:inkMkLst>
            <pc:docMk/>
            <pc:sldMk cId="2731512743" sldId="393"/>
            <ac:inkMk id="277" creationId="{6F1DD171-E666-446F-8BCB-D41F122AF351}"/>
          </ac:inkMkLst>
        </pc:inkChg>
        <pc:inkChg chg="add mod">
          <ac:chgData name="呂仁園" userId="eef67f80-1e14-4c90-a22b-aad4575b3ef9" providerId="ADAL" clId="{FC75A137-0438-4E64-A2F8-CF022979D0B8}" dt="2020-06-19T01:38:37.006" v="1252"/>
          <ac:inkMkLst>
            <pc:docMk/>
            <pc:sldMk cId="2731512743" sldId="393"/>
            <ac:inkMk id="278" creationId="{DDDA2C3B-FB83-4A39-A23B-6B0371B12779}"/>
          </ac:inkMkLst>
        </pc:inkChg>
        <pc:inkChg chg="add mod">
          <ac:chgData name="呂仁園" userId="eef67f80-1e14-4c90-a22b-aad4575b3ef9" providerId="ADAL" clId="{FC75A137-0438-4E64-A2F8-CF022979D0B8}" dt="2020-06-19T01:38:37.006" v="1252"/>
          <ac:inkMkLst>
            <pc:docMk/>
            <pc:sldMk cId="2731512743" sldId="393"/>
            <ac:inkMk id="279" creationId="{FAB96E4C-9793-4C90-9DA1-EB734417E602}"/>
          </ac:inkMkLst>
        </pc:inkChg>
        <pc:inkChg chg="add mod">
          <ac:chgData name="呂仁園" userId="eef67f80-1e14-4c90-a22b-aad4575b3ef9" providerId="ADAL" clId="{FC75A137-0438-4E64-A2F8-CF022979D0B8}" dt="2020-06-19T01:38:37.006" v="1252"/>
          <ac:inkMkLst>
            <pc:docMk/>
            <pc:sldMk cId="2731512743" sldId="393"/>
            <ac:inkMk id="280" creationId="{FBA3D3EF-68A0-4316-855F-C52F6D3CF164}"/>
          </ac:inkMkLst>
        </pc:inkChg>
        <pc:inkChg chg="add mod">
          <ac:chgData name="呂仁園" userId="eef67f80-1e14-4c90-a22b-aad4575b3ef9" providerId="ADAL" clId="{FC75A137-0438-4E64-A2F8-CF022979D0B8}" dt="2020-06-19T01:38:37.006" v="1252"/>
          <ac:inkMkLst>
            <pc:docMk/>
            <pc:sldMk cId="2731512743" sldId="393"/>
            <ac:inkMk id="281" creationId="{16C04845-6758-4897-BCC8-E377345FB904}"/>
          </ac:inkMkLst>
        </pc:inkChg>
        <pc:inkChg chg="add mod">
          <ac:chgData name="呂仁園" userId="eef67f80-1e14-4c90-a22b-aad4575b3ef9" providerId="ADAL" clId="{FC75A137-0438-4E64-A2F8-CF022979D0B8}" dt="2020-06-19T01:38:37.006" v="1252"/>
          <ac:inkMkLst>
            <pc:docMk/>
            <pc:sldMk cId="2731512743" sldId="393"/>
            <ac:inkMk id="282" creationId="{63F4EA73-606B-4CF0-BAF8-16722BA2CF74}"/>
          </ac:inkMkLst>
        </pc:inkChg>
        <pc:inkChg chg="add mod">
          <ac:chgData name="呂仁園" userId="eef67f80-1e14-4c90-a22b-aad4575b3ef9" providerId="ADAL" clId="{FC75A137-0438-4E64-A2F8-CF022979D0B8}" dt="2020-06-19T01:38:37.006" v="1252"/>
          <ac:inkMkLst>
            <pc:docMk/>
            <pc:sldMk cId="2731512743" sldId="393"/>
            <ac:inkMk id="283" creationId="{0BDEDAC0-D454-4DE4-B5AC-FCE66A1595F7}"/>
          </ac:inkMkLst>
        </pc:inkChg>
        <pc:inkChg chg="add mod">
          <ac:chgData name="呂仁園" userId="eef67f80-1e14-4c90-a22b-aad4575b3ef9" providerId="ADAL" clId="{FC75A137-0438-4E64-A2F8-CF022979D0B8}" dt="2020-06-19T01:38:44.466" v="1267"/>
          <ac:inkMkLst>
            <pc:docMk/>
            <pc:sldMk cId="2731512743" sldId="393"/>
            <ac:inkMk id="285" creationId="{9F15632E-2F40-4B32-B7EA-3665DC536194}"/>
          </ac:inkMkLst>
        </pc:inkChg>
        <pc:inkChg chg="add mod">
          <ac:chgData name="呂仁園" userId="eef67f80-1e14-4c90-a22b-aad4575b3ef9" providerId="ADAL" clId="{FC75A137-0438-4E64-A2F8-CF022979D0B8}" dt="2020-06-19T01:38:44.466" v="1267"/>
          <ac:inkMkLst>
            <pc:docMk/>
            <pc:sldMk cId="2731512743" sldId="393"/>
            <ac:inkMk id="286" creationId="{14695342-DE60-408A-B9D6-6847425D8B8E}"/>
          </ac:inkMkLst>
        </pc:inkChg>
        <pc:inkChg chg="add mod">
          <ac:chgData name="呂仁園" userId="eef67f80-1e14-4c90-a22b-aad4575b3ef9" providerId="ADAL" clId="{FC75A137-0438-4E64-A2F8-CF022979D0B8}" dt="2020-06-19T01:38:44.466" v="1267"/>
          <ac:inkMkLst>
            <pc:docMk/>
            <pc:sldMk cId="2731512743" sldId="393"/>
            <ac:inkMk id="287" creationId="{B243BB3A-A270-4933-9B7B-EFCB1E1E023E}"/>
          </ac:inkMkLst>
        </pc:inkChg>
        <pc:inkChg chg="add mod">
          <ac:chgData name="呂仁園" userId="eef67f80-1e14-4c90-a22b-aad4575b3ef9" providerId="ADAL" clId="{FC75A137-0438-4E64-A2F8-CF022979D0B8}" dt="2020-06-19T01:38:44.466" v="1267"/>
          <ac:inkMkLst>
            <pc:docMk/>
            <pc:sldMk cId="2731512743" sldId="393"/>
            <ac:inkMk id="288" creationId="{38820AF0-2BD2-41FE-B6CF-1F50CBD3308A}"/>
          </ac:inkMkLst>
        </pc:inkChg>
        <pc:inkChg chg="add mod">
          <ac:chgData name="呂仁園" userId="eef67f80-1e14-4c90-a22b-aad4575b3ef9" providerId="ADAL" clId="{FC75A137-0438-4E64-A2F8-CF022979D0B8}" dt="2020-06-19T01:38:44.466" v="1267"/>
          <ac:inkMkLst>
            <pc:docMk/>
            <pc:sldMk cId="2731512743" sldId="393"/>
            <ac:inkMk id="290" creationId="{36260936-A843-40E2-9D0F-B1410D2CF324}"/>
          </ac:inkMkLst>
        </pc:inkChg>
        <pc:inkChg chg="add mod">
          <ac:chgData name="呂仁園" userId="eef67f80-1e14-4c90-a22b-aad4575b3ef9" providerId="ADAL" clId="{FC75A137-0438-4E64-A2F8-CF022979D0B8}" dt="2020-06-19T01:38:44.466" v="1267"/>
          <ac:inkMkLst>
            <pc:docMk/>
            <pc:sldMk cId="2731512743" sldId="393"/>
            <ac:inkMk id="291" creationId="{DE524A2F-F1C8-4B32-877E-0D745A9BAE71}"/>
          </ac:inkMkLst>
        </pc:inkChg>
        <pc:inkChg chg="add mod">
          <ac:chgData name="呂仁園" userId="eef67f80-1e14-4c90-a22b-aad4575b3ef9" providerId="ADAL" clId="{FC75A137-0438-4E64-A2F8-CF022979D0B8}" dt="2020-06-19T01:38:44.466" v="1267"/>
          <ac:inkMkLst>
            <pc:docMk/>
            <pc:sldMk cId="2731512743" sldId="393"/>
            <ac:inkMk id="292" creationId="{57628DDB-2558-4659-B375-1F421EE3B262}"/>
          </ac:inkMkLst>
        </pc:inkChg>
        <pc:inkChg chg="add mod">
          <ac:chgData name="呂仁園" userId="eef67f80-1e14-4c90-a22b-aad4575b3ef9" providerId="ADAL" clId="{FC75A137-0438-4E64-A2F8-CF022979D0B8}" dt="2020-06-19T01:38:44.466" v="1267"/>
          <ac:inkMkLst>
            <pc:docMk/>
            <pc:sldMk cId="2731512743" sldId="393"/>
            <ac:inkMk id="293" creationId="{7554E6B1-5910-477C-9FA1-89E03A9A07E7}"/>
          </ac:inkMkLst>
        </pc:inkChg>
        <pc:inkChg chg="add mod">
          <ac:chgData name="呂仁園" userId="eef67f80-1e14-4c90-a22b-aad4575b3ef9" providerId="ADAL" clId="{FC75A137-0438-4E64-A2F8-CF022979D0B8}" dt="2020-06-19T01:38:44.466" v="1267"/>
          <ac:inkMkLst>
            <pc:docMk/>
            <pc:sldMk cId="2731512743" sldId="393"/>
            <ac:inkMk id="294" creationId="{E7C18A35-39B7-4DB2-8FE3-4C51B901F11B}"/>
          </ac:inkMkLst>
        </pc:inkChg>
        <pc:inkChg chg="add mod">
          <ac:chgData name="呂仁園" userId="eef67f80-1e14-4c90-a22b-aad4575b3ef9" providerId="ADAL" clId="{FC75A137-0438-4E64-A2F8-CF022979D0B8}" dt="2020-06-19T01:38:44.466" v="1267"/>
          <ac:inkMkLst>
            <pc:docMk/>
            <pc:sldMk cId="2731512743" sldId="393"/>
            <ac:inkMk id="295" creationId="{9856882C-CFDC-47A6-A356-4B6593509D51}"/>
          </ac:inkMkLst>
        </pc:inkChg>
        <pc:inkChg chg="add mod">
          <ac:chgData name="呂仁園" userId="eef67f80-1e14-4c90-a22b-aad4575b3ef9" providerId="ADAL" clId="{FC75A137-0438-4E64-A2F8-CF022979D0B8}" dt="2020-06-19T01:38:44.466" v="1267"/>
          <ac:inkMkLst>
            <pc:docMk/>
            <pc:sldMk cId="2731512743" sldId="393"/>
            <ac:inkMk id="296" creationId="{008F5EB8-82EE-4C9D-BF05-59DE80F7FDA3}"/>
          </ac:inkMkLst>
        </pc:inkChg>
        <pc:inkChg chg="add mod">
          <ac:chgData name="呂仁園" userId="eef67f80-1e14-4c90-a22b-aad4575b3ef9" providerId="ADAL" clId="{FC75A137-0438-4E64-A2F8-CF022979D0B8}" dt="2020-06-19T01:38:44.466" v="1267"/>
          <ac:inkMkLst>
            <pc:docMk/>
            <pc:sldMk cId="2731512743" sldId="393"/>
            <ac:inkMk id="297" creationId="{2C737DBA-F394-47EC-8868-C2417DD61D30}"/>
          </ac:inkMkLst>
        </pc:inkChg>
        <pc:inkChg chg="add mod">
          <ac:chgData name="呂仁園" userId="eef67f80-1e14-4c90-a22b-aad4575b3ef9" providerId="ADAL" clId="{FC75A137-0438-4E64-A2F8-CF022979D0B8}" dt="2020-06-19T01:38:44.466" v="1267"/>
          <ac:inkMkLst>
            <pc:docMk/>
            <pc:sldMk cId="2731512743" sldId="393"/>
            <ac:inkMk id="298" creationId="{5FD16ACF-0894-452F-9817-7D45664BBBF9}"/>
          </ac:inkMkLst>
        </pc:inkChg>
        <pc:inkChg chg="add mod">
          <ac:chgData name="呂仁園" userId="eef67f80-1e14-4c90-a22b-aad4575b3ef9" providerId="ADAL" clId="{FC75A137-0438-4E64-A2F8-CF022979D0B8}" dt="2020-06-19T01:38:58.080" v="1296"/>
          <ac:inkMkLst>
            <pc:docMk/>
            <pc:sldMk cId="2731512743" sldId="393"/>
            <ac:inkMk id="301" creationId="{8DBB8BF0-9E87-4A99-AED0-8F09724AA7F1}"/>
          </ac:inkMkLst>
        </pc:inkChg>
        <pc:inkChg chg="add mod">
          <ac:chgData name="呂仁園" userId="eef67f80-1e14-4c90-a22b-aad4575b3ef9" providerId="ADAL" clId="{FC75A137-0438-4E64-A2F8-CF022979D0B8}" dt="2020-06-19T01:38:58.080" v="1296"/>
          <ac:inkMkLst>
            <pc:docMk/>
            <pc:sldMk cId="2731512743" sldId="393"/>
            <ac:inkMk id="302" creationId="{B0455BA0-EAE4-45D1-9172-CFCE8DF0F5A6}"/>
          </ac:inkMkLst>
        </pc:inkChg>
        <pc:inkChg chg="add mod">
          <ac:chgData name="呂仁園" userId="eef67f80-1e14-4c90-a22b-aad4575b3ef9" providerId="ADAL" clId="{FC75A137-0438-4E64-A2F8-CF022979D0B8}" dt="2020-06-19T01:38:58.080" v="1296"/>
          <ac:inkMkLst>
            <pc:docMk/>
            <pc:sldMk cId="2731512743" sldId="393"/>
            <ac:inkMk id="303" creationId="{56D51F9C-9774-4186-8B58-E517FDAC815D}"/>
          </ac:inkMkLst>
        </pc:inkChg>
        <pc:inkChg chg="add mod">
          <ac:chgData name="呂仁園" userId="eef67f80-1e14-4c90-a22b-aad4575b3ef9" providerId="ADAL" clId="{FC75A137-0438-4E64-A2F8-CF022979D0B8}" dt="2020-06-19T01:38:58.080" v="1296"/>
          <ac:inkMkLst>
            <pc:docMk/>
            <pc:sldMk cId="2731512743" sldId="393"/>
            <ac:inkMk id="304" creationId="{51FFFAE5-3A12-4832-857E-8F393DB6744C}"/>
          </ac:inkMkLst>
        </pc:inkChg>
        <pc:inkChg chg="add mod">
          <ac:chgData name="呂仁園" userId="eef67f80-1e14-4c90-a22b-aad4575b3ef9" providerId="ADAL" clId="{FC75A137-0438-4E64-A2F8-CF022979D0B8}" dt="2020-06-19T01:38:58.080" v="1296"/>
          <ac:inkMkLst>
            <pc:docMk/>
            <pc:sldMk cId="2731512743" sldId="393"/>
            <ac:inkMk id="305" creationId="{60F7F68C-C287-4CDC-AB0D-46663BB012FE}"/>
          </ac:inkMkLst>
        </pc:inkChg>
        <pc:inkChg chg="add mod">
          <ac:chgData name="呂仁園" userId="eef67f80-1e14-4c90-a22b-aad4575b3ef9" providerId="ADAL" clId="{FC75A137-0438-4E64-A2F8-CF022979D0B8}" dt="2020-06-19T01:38:58.080" v="1296"/>
          <ac:inkMkLst>
            <pc:docMk/>
            <pc:sldMk cId="2731512743" sldId="393"/>
            <ac:inkMk id="306" creationId="{30865921-6138-4147-BA9D-AAD908DD7F70}"/>
          </ac:inkMkLst>
        </pc:inkChg>
        <pc:inkChg chg="add mod">
          <ac:chgData name="呂仁園" userId="eef67f80-1e14-4c90-a22b-aad4575b3ef9" providerId="ADAL" clId="{FC75A137-0438-4E64-A2F8-CF022979D0B8}" dt="2020-06-19T01:38:58.080" v="1296"/>
          <ac:inkMkLst>
            <pc:docMk/>
            <pc:sldMk cId="2731512743" sldId="393"/>
            <ac:inkMk id="307" creationId="{9D0C1EC1-3F7B-46E7-8BC6-0EC418682DD9}"/>
          </ac:inkMkLst>
        </pc:inkChg>
        <pc:inkChg chg="add mod">
          <ac:chgData name="呂仁園" userId="eef67f80-1e14-4c90-a22b-aad4575b3ef9" providerId="ADAL" clId="{FC75A137-0438-4E64-A2F8-CF022979D0B8}" dt="2020-06-19T01:38:58.080" v="1296"/>
          <ac:inkMkLst>
            <pc:docMk/>
            <pc:sldMk cId="2731512743" sldId="393"/>
            <ac:inkMk id="308" creationId="{095C7537-6BC8-4858-818E-4DBA80C0319F}"/>
          </ac:inkMkLst>
        </pc:inkChg>
        <pc:inkChg chg="add mod">
          <ac:chgData name="呂仁園" userId="eef67f80-1e14-4c90-a22b-aad4575b3ef9" providerId="ADAL" clId="{FC75A137-0438-4E64-A2F8-CF022979D0B8}" dt="2020-06-19T01:38:58.080" v="1296"/>
          <ac:inkMkLst>
            <pc:docMk/>
            <pc:sldMk cId="2731512743" sldId="393"/>
            <ac:inkMk id="309" creationId="{DB6ED4FC-45A4-4C2D-B6C7-5BE3050A28B7}"/>
          </ac:inkMkLst>
        </pc:inkChg>
        <pc:inkChg chg="add mod">
          <ac:chgData name="呂仁園" userId="eef67f80-1e14-4c90-a22b-aad4575b3ef9" providerId="ADAL" clId="{FC75A137-0438-4E64-A2F8-CF022979D0B8}" dt="2020-06-19T01:38:58.080" v="1296"/>
          <ac:inkMkLst>
            <pc:docMk/>
            <pc:sldMk cId="2731512743" sldId="393"/>
            <ac:inkMk id="310" creationId="{34E3ADA9-E345-4A86-81CA-C34596ED8B9B}"/>
          </ac:inkMkLst>
        </pc:inkChg>
        <pc:inkChg chg="add mod">
          <ac:chgData name="呂仁園" userId="eef67f80-1e14-4c90-a22b-aad4575b3ef9" providerId="ADAL" clId="{FC75A137-0438-4E64-A2F8-CF022979D0B8}" dt="2020-06-19T01:38:58.080" v="1296"/>
          <ac:inkMkLst>
            <pc:docMk/>
            <pc:sldMk cId="2731512743" sldId="393"/>
            <ac:inkMk id="311" creationId="{463A4995-6871-46D6-BC6C-5B1F930532BA}"/>
          </ac:inkMkLst>
        </pc:inkChg>
        <pc:inkChg chg="add mod">
          <ac:chgData name="呂仁園" userId="eef67f80-1e14-4c90-a22b-aad4575b3ef9" providerId="ADAL" clId="{FC75A137-0438-4E64-A2F8-CF022979D0B8}" dt="2020-06-19T01:38:58.080" v="1296"/>
          <ac:inkMkLst>
            <pc:docMk/>
            <pc:sldMk cId="2731512743" sldId="393"/>
            <ac:inkMk id="312" creationId="{8ECC1735-D826-4F00-910E-35466700C05A}"/>
          </ac:inkMkLst>
        </pc:inkChg>
        <pc:inkChg chg="add mod">
          <ac:chgData name="呂仁園" userId="eef67f80-1e14-4c90-a22b-aad4575b3ef9" providerId="ADAL" clId="{FC75A137-0438-4E64-A2F8-CF022979D0B8}" dt="2020-06-19T01:38:58.080" v="1296"/>
          <ac:inkMkLst>
            <pc:docMk/>
            <pc:sldMk cId="2731512743" sldId="393"/>
            <ac:inkMk id="313" creationId="{3ADFAA74-8C22-4EF7-BF66-87EA8DE91A7B}"/>
          </ac:inkMkLst>
        </pc:inkChg>
        <pc:inkChg chg="add mod">
          <ac:chgData name="呂仁園" userId="eef67f80-1e14-4c90-a22b-aad4575b3ef9" providerId="ADAL" clId="{FC75A137-0438-4E64-A2F8-CF022979D0B8}" dt="2020-06-19T01:38:58.080" v="1296"/>
          <ac:inkMkLst>
            <pc:docMk/>
            <pc:sldMk cId="2731512743" sldId="393"/>
            <ac:inkMk id="314" creationId="{20604F78-6DFB-4B32-A96D-C8DE207F4EEE}"/>
          </ac:inkMkLst>
        </pc:inkChg>
        <pc:inkChg chg="add mod">
          <ac:chgData name="呂仁園" userId="eef67f80-1e14-4c90-a22b-aad4575b3ef9" providerId="ADAL" clId="{FC75A137-0438-4E64-A2F8-CF022979D0B8}" dt="2020-06-19T01:38:58.080" v="1296"/>
          <ac:inkMkLst>
            <pc:docMk/>
            <pc:sldMk cId="2731512743" sldId="393"/>
            <ac:inkMk id="315" creationId="{D398569E-F83A-4320-899E-397F0550484A}"/>
          </ac:inkMkLst>
        </pc:inkChg>
        <pc:inkChg chg="add mod">
          <ac:chgData name="呂仁園" userId="eef67f80-1e14-4c90-a22b-aad4575b3ef9" providerId="ADAL" clId="{FC75A137-0438-4E64-A2F8-CF022979D0B8}" dt="2020-06-19T01:38:58.080" v="1296"/>
          <ac:inkMkLst>
            <pc:docMk/>
            <pc:sldMk cId="2731512743" sldId="393"/>
            <ac:inkMk id="316" creationId="{6599E949-32DF-4697-AA41-DD10A5F87ED4}"/>
          </ac:inkMkLst>
        </pc:inkChg>
        <pc:inkChg chg="add mod">
          <ac:chgData name="呂仁園" userId="eef67f80-1e14-4c90-a22b-aad4575b3ef9" providerId="ADAL" clId="{FC75A137-0438-4E64-A2F8-CF022979D0B8}" dt="2020-06-19T01:38:58.080" v="1296"/>
          <ac:inkMkLst>
            <pc:docMk/>
            <pc:sldMk cId="2731512743" sldId="393"/>
            <ac:inkMk id="317" creationId="{1E1A5159-998E-41B6-9CFC-25A931C55647}"/>
          </ac:inkMkLst>
        </pc:inkChg>
        <pc:inkChg chg="add mod">
          <ac:chgData name="呂仁園" userId="eef67f80-1e14-4c90-a22b-aad4575b3ef9" providerId="ADAL" clId="{FC75A137-0438-4E64-A2F8-CF022979D0B8}" dt="2020-06-19T01:38:58.080" v="1296"/>
          <ac:inkMkLst>
            <pc:docMk/>
            <pc:sldMk cId="2731512743" sldId="393"/>
            <ac:inkMk id="318" creationId="{8B694080-D45C-4FA4-8874-8610ABE82FB8}"/>
          </ac:inkMkLst>
        </pc:inkChg>
        <pc:inkChg chg="add mod">
          <ac:chgData name="呂仁園" userId="eef67f80-1e14-4c90-a22b-aad4575b3ef9" providerId="ADAL" clId="{FC75A137-0438-4E64-A2F8-CF022979D0B8}" dt="2020-06-19T01:38:58.080" v="1296"/>
          <ac:inkMkLst>
            <pc:docMk/>
            <pc:sldMk cId="2731512743" sldId="393"/>
            <ac:inkMk id="319" creationId="{4DAAFAEF-230F-4D30-96B5-884F416BDDB0}"/>
          </ac:inkMkLst>
        </pc:inkChg>
        <pc:inkChg chg="add mod">
          <ac:chgData name="呂仁園" userId="eef67f80-1e14-4c90-a22b-aad4575b3ef9" providerId="ADAL" clId="{FC75A137-0438-4E64-A2F8-CF022979D0B8}" dt="2020-06-19T01:38:58.080" v="1296"/>
          <ac:inkMkLst>
            <pc:docMk/>
            <pc:sldMk cId="2731512743" sldId="393"/>
            <ac:inkMk id="320" creationId="{E2C6E2D5-D352-4B0F-BDC5-623D029C1F1E}"/>
          </ac:inkMkLst>
        </pc:inkChg>
        <pc:inkChg chg="add mod">
          <ac:chgData name="呂仁園" userId="eef67f80-1e14-4c90-a22b-aad4575b3ef9" providerId="ADAL" clId="{FC75A137-0438-4E64-A2F8-CF022979D0B8}" dt="2020-06-19T01:38:58.080" v="1296"/>
          <ac:inkMkLst>
            <pc:docMk/>
            <pc:sldMk cId="2731512743" sldId="393"/>
            <ac:inkMk id="321" creationId="{2A6A42E6-71B2-4E0C-943C-ECD360E46D3A}"/>
          </ac:inkMkLst>
        </pc:inkChg>
        <pc:inkChg chg="add mod">
          <ac:chgData name="呂仁園" userId="eef67f80-1e14-4c90-a22b-aad4575b3ef9" providerId="ADAL" clId="{FC75A137-0438-4E64-A2F8-CF022979D0B8}" dt="2020-06-19T01:38:58.080" v="1296"/>
          <ac:inkMkLst>
            <pc:docMk/>
            <pc:sldMk cId="2731512743" sldId="393"/>
            <ac:inkMk id="322" creationId="{834B3E99-F720-4D63-BBFD-489983B18130}"/>
          </ac:inkMkLst>
        </pc:inkChg>
        <pc:inkChg chg="add mod">
          <ac:chgData name="呂仁園" userId="eef67f80-1e14-4c90-a22b-aad4575b3ef9" providerId="ADAL" clId="{FC75A137-0438-4E64-A2F8-CF022979D0B8}" dt="2020-06-19T01:38:58.080" v="1296"/>
          <ac:inkMkLst>
            <pc:docMk/>
            <pc:sldMk cId="2731512743" sldId="393"/>
            <ac:inkMk id="323" creationId="{0E42B502-180C-4C0D-AA07-6AD535EF4A4E}"/>
          </ac:inkMkLst>
        </pc:inkChg>
        <pc:inkChg chg="add mod">
          <ac:chgData name="呂仁園" userId="eef67f80-1e14-4c90-a22b-aad4575b3ef9" providerId="ADAL" clId="{FC75A137-0438-4E64-A2F8-CF022979D0B8}" dt="2020-06-19T01:38:58.080" v="1296"/>
          <ac:inkMkLst>
            <pc:docMk/>
            <pc:sldMk cId="2731512743" sldId="393"/>
            <ac:inkMk id="324" creationId="{FAAB1D43-0C37-4340-AB71-D5EC0A46CD36}"/>
          </ac:inkMkLst>
        </pc:inkChg>
        <pc:inkChg chg="add mod">
          <ac:chgData name="呂仁園" userId="eef67f80-1e14-4c90-a22b-aad4575b3ef9" providerId="ADAL" clId="{FC75A137-0438-4E64-A2F8-CF022979D0B8}" dt="2020-06-19T01:38:58.080" v="1296"/>
          <ac:inkMkLst>
            <pc:docMk/>
            <pc:sldMk cId="2731512743" sldId="393"/>
            <ac:inkMk id="325" creationId="{526A7D52-8DA1-4E27-B8A2-E6D02944E019}"/>
          </ac:inkMkLst>
        </pc:inkChg>
        <pc:inkChg chg="add mod">
          <ac:chgData name="呂仁園" userId="eef67f80-1e14-4c90-a22b-aad4575b3ef9" providerId="ADAL" clId="{FC75A137-0438-4E64-A2F8-CF022979D0B8}" dt="2020-06-19T01:38:58.080" v="1296"/>
          <ac:inkMkLst>
            <pc:docMk/>
            <pc:sldMk cId="2731512743" sldId="393"/>
            <ac:inkMk id="326" creationId="{72BDBD02-852D-4DC5-8B3A-4331F5B0F13C}"/>
          </ac:inkMkLst>
        </pc:inkChg>
        <pc:inkChg chg="add mod">
          <ac:chgData name="呂仁園" userId="eef67f80-1e14-4c90-a22b-aad4575b3ef9" providerId="ADAL" clId="{FC75A137-0438-4E64-A2F8-CF022979D0B8}" dt="2020-06-19T01:38:58.080" v="1296"/>
          <ac:inkMkLst>
            <pc:docMk/>
            <pc:sldMk cId="2731512743" sldId="393"/>
            <ac:inkMk id="327" creationId="{76281660-EF8D-4033-9490-48195B700AA9}"/>
          </ac:inkMkLst>
        </pc:inkChg>
        <pc:inkChg chg="add mod">
          <ac:chgData name="呂仁園" userId="eef67f80-1e14-4c90-a22b-aad4575b3ef9" providerId="ADAL" clId="{FC75A137-0438-4E64-A2F8-CF022979D0B8}" dt="2020-06-19T01:38:58.080" v="1296"/>
          <ac:inkMkLst>
            <pc:docMk/>
            <pc:sldMk cId="2731512743" sldId="393"/>
            <ac:inkMk id="328" creationId="{7245BD0E-A287-46A7-BED5-D9771CDAD440}"/>
          </ac:inkMkLst>
        </pc:inkChg>
        <pc:inkChg chg="add mod">
          <ac:chgData name="呂仁園" userId="eef67f80-1e14-4c90-a22b-aad4575b3ef9" providerId="ADAL" clId="{FC75A137-0438-4E64-A2F8-CF022979D0B8}" dt="2020-06-19T01:39:01.979" v="1301"/>
          <ac:inkMkLst>
            <pc:docMk/>
            <pc:sldMk cId="2731512743" sldId="393"/>
            <ac:inkMk id="330" creationId="{B2B3005F-BBFF-4DC4-8C85-E09B7948FA7F}"/>
          </ac:inkMkLst>
        </pc:inkChg>
        <pc:inkChg chg="add mod">
          <ac:chgData name="呂仁園" userId="eef67f80-1e14-4c90-a22b-aad4575b3ef9" providerId="ADAL" clId="{FC75A137-0438-4E64-A2F8-CF022979D0B8}" dt="2020-06-19T01:39:01.979" v="1301"/>
          <ac:inkMkLst>
            <pc:docMk/>
            <pc:sldMk cId="2731512743" sldId="393"/>
            <ac:inkMk id="331" creationId="{425D27C5-FCB5-4DB0-86EF-77025165AD31}"/>
          </ac:inkMkLst>
        </pc:inkChg>
        <pc:inkChg chg="add mod">
          <ac:chgData name="呂仁園" userId="eef67f80-1e14-4c90-a22b-aad4575b3ef9" providerId="ADAL" clId="{FC75A137-0438-4E64-A2F8-CF022979D0B8}" dt="2020-06-19T01:39:01.979" v="1301"/>
          <ac:inkMkLst>
            <pc:docMk/>
            <pc:sldMk cId="2731512743" sldId="393"/>
            <ac:inkMk id="332" creationId="{FECA4A8B-9404-4716-BC2D-373CE0690A87}"/>
          </ac:inkMkLst>
        </pc:inkChg>
        <pc:inkChg chg="add mod">
          <ac:chgData name="呂仁園" userId="eef67f80-1e14-4c90-a22b-aad4575b3ef9" providerId="ADAL" clId="{FC75A137-0438-4E64-A2F8-CF022979D0B8}" dt="2020-06-19T01:39:01.979" v="1301"/>
          <ac:inkMkLst>
            <pc:docMk/>
            <pc:sldMk cId="2731512743" sldId="393"/>
            <ac:inkMk id="333" creationId="{09FDF52B-7632-49FB-89D1-996F134075C1}"/>
          </ac:inkMkLst>
        </pc:inkChg>
        <pc:inkChg chg="add mod">
          <ac:chgData name="呂仁園" userId="eef67f80-1e14-4c90-a22b-aad4575b3ef9" providerId="ADAL" clId="{FC75A137-0438-4E64-A2F8-CF022979D0B8}" dt="2020-06-19T01:39:13.089" v="1316"/>
          <ac:inkMkLst>
            <pc:docMk/>
            <pc:sldMk cId="2731512743" sldId="393"/>
            <ac:inkMk id="335" creationId="{1B9F2FFF-E56B-4955-AA8B-217C38F1B032}"/>
          </ac:inkMkLst>
        </pc:inkChg>
        <pc:inkChg chg="add mod">
          <ac:chgData name="呂仁園" userId="eef67f80-1e14-4c90-a22b-aad4575b3ef9" providerId="ADAL" clId="{FC75A137-0438-4E64-A2F8-CF022979D0B8}" dt="2020-06-19T01:39:13.089" v="1316"/>
          <ac:inkMkLst>
            <pc:docMk/>
            <pc:sldMk cId="2731512743" sldId="393"/>
            <ac:inkMk id="336" creationId="{9E083F59-7327-469C-BE18-EF5B3EF162C6}"/>
          </ac:inkMkLst>
        </pc:inkChg>
        <pc:inkChg chg="add mod">
          <ac:chgData name="呂仁園" userId="eef67f80-1e14-4c90-a22b-aad4575b3ef9" providerId="ADAL" clId="{FC75A137-0438-4E64-A2F8-CF022979D0B8}" dt="2020-06-19T01:39:13.089" v="1316"/>
          <ac:inkMkLst>
            <pc:docMk/>
            <pc:sldMk cId="2731512743" sldId="393"/>
            <ac:inkMk id="338" creationId="{3CBEC37E-6043-4FDF-A0F3-1678166E8C23}"/>
          </ac:inkMkLst>
        </pc:inkChg>
        <pc:inkChg chg="add mod">
          <ac:chgData name="呂仁園" userId="eef67f80-1e14-4c90-a22b-aad4575b3ef9" providerId="ADAL" clId="{FC75A137-0438-4E64-A2F8-CF022979D0B8}" dt="2020-06-19T01:39:13.089" v="1316"/>
          <ac:inkMkLst>
            <pc:docMk/>
            <pc:sldMk cId="2731512743" sldId="393"/>
            <ac:inkMk id="339" creationId="{224F542A-9E93-472E-B9BA-E13A4299F4CE}"/>
          </ac:inkMkLst>
        </pc:inkChg>
        <pc:inkChg chg="add mod">
          <ac:chgData name="呂仁園" userId="eef67f80-1e14-4c90-a22b-aad4575b3ef9" providerId="ADAL" clId="{FC75A137-0438-4E64-A2F8-CF022979D0B8}" dt="2020-06-19T01:39:13.089" v="1316"/>
          <ac:inkMkLst>
            <pc:docMk/>
            <pc:sldMk cId="2731512743" sldId="393"/>
            <ac:inkMk id="340" creationId="{A817C56A-FEEF-4F40-BC9D-99EF82236D34}"/>
          </ac:inkMkLst>
        </pc:inkChg>
        <pc:inkChg chg="add mod">
          <ac:chgData name="呂仁園" userId="eef67f80-1e14-4c90-a22b-aad4575b3ef9" providerId="ADAL" clId="{FC75A137-0438-4E64-A2F8-CF022979D0B8}" dt="2020-06-19T01:39:13.089" v="1316"/>
          <ac:inkMkLst>
            <pc:docMk/>
            <pc:sldMk cId="2731512743" sldId="393"/>
            <ac:inkMk id="341" creationId="{946D33BD-D869-45D8-86B3-BE6E65EBC02A}"/>
          </ac:inkMkLst>
        </pc:inkChg>
        <pc:inkChg chg="add mod">
          <ac:chgData name="呂仁園" userId="eef67f80-1e14-4c90-a22b-aad4575b3ef9" providerId="ADAL" clId="{FC75A137-0438-4E64-A2F8-CF022979D0B8}" dt="2020-06-19T01:39:13.089" v="1316"/>
          <ac:inkMkLst>
            <pc:docMk/>
            <pc:sldMk cId="2731512743" sldId="393"/>
            <ac:inkMk id="342" creationId="{51DFF8C0-738F-4BE2-B1A0-D14D6BA6BAE7}"/>
          </ac:inkMkLst>
        </pc:inkChg>
        <pc:inkChg chg="add mod">
          <ac:chgData name="呂仁園" userId="eef67f80-1e14-4c90-a22b-aad4575b3ef9" providerId="ADAL" clId="{FC75A137-0438-4E64-A2F8-CF022979D0B8}" dt="2020-06-19T01:39:13.089" v="1316"/>
          <ac:inkMkLst>
            <pc:docMk/>
            <pc:sldMk cId="2731512743" sldId="393"/>
            <ac:inkMk id="343" creationId="{1D9B74E8-1C1A-4F8A-9FEA-4A4BB258AD3D}"/>
          </ac:inkMkLst>
        </pc:inkChg>
        <pc:inkChg chg="add mod">
          <ac:chgData name="呂仁園" userId="eef67f80-1e14-4c90-a22b-aad4575b3ef9" providerId="ADAL" clId="{FC75A137-0438-4E64-A2F8-CF022979D0B8}" dt="2020-06-19T01:39:13.089" v="1316"/>
          <ac:inkMkLst>
            <pc:docMk/>
            <pc:sldMk cId="2731512743" sldId="393"/>
            <ac:inkMk id="344" creationId="{3587B20E-A01C-4C2E-B811-D20D9119FB98}"/>
          </ac:inkMkLst>
        </pc:inkChg>
        <pc:inkChg chg="add mod">
          <ac:chgData name="呂仁園" userId="eef67f80-1e14-4c90-a22b-aad4575b3ef9" providerId="ADAL" clId="{FC75A137-0438-4E64-A2F8-CF022979D0B8}" dt="2020-06-19T01:39:13.089" v="1316"/>
          <ac:inkMkLst>
            <pc:docMk/>
            <pc:sldMk cId="2731512743" sldId="393"/>
            <ac:inkMk id="345" creationId="{B383A706-7419-402D-A2AC-96541AD13B6F}"/>
          </ac:inkMkLst>
        </pc:inkChg>
        <pc:inkChg chg="add mod">
          <ac:chgData name="呂仁園" userId="eef67f80-1e14-4c90-a22b-aad4575b3ef9" providerId="ADAL" clId="{FC75A137-0438-4E64-A2F8-CF022979D0B8}" dt="2020-06-19T01:39:13.089" v="1316"/>
          <ac:inkMkLst>
            <pc:docMk/>
            <pc:sldMk cId="2731512743" sldId="393"/>
            <ac:inkMk id="347" creationId="{8C65066B-51A3-4689-A18E-FB6A4E68CE1D}"/>
          </ac:inkMkLst>
        </pc:inkChg>
        <pc:inkChg chg="add mod">
          <ac:chgData name="呂仁園" userId="eef67f80-1e14-4c90-a22b-aad4575b3ef9" providerId="ADAL" clId="{FC75A137-0438-4E64-A2F8-CF022979D0B8}" dt="2020-06-19T01:39:13.089" v="1316"/>
          <ac:inkMkLst>
            <pc:docMk/>
            <pc:sldMk cId="2731512743" sldId="393"/>
            <ac:inkMk id="348" creationId="{EACE2CDE-1C6A-471E-A59C-5E2BAC928194}"/>
          </ac:inkMkLst>
        </pc:inkChg>
        <pc:inkChg chg="add">
          <ac:chgData name="呂仁園" userId="eef67f80-1e14-4c90-a22b-aad4575b3ef9" providerId="ADAL" clId="{FC75A137-0438-4E64-A2F8-CF022979D0B8}" dt="2020-06-19T01:39:49.533" v="1317" actId="9405"/>
          <ac:inkMkLst>
            <pc:docMk/>
            <pc:sldMk cId="2731512743" sldId="393"/>
            <ac:inkMk id="350" creationId="{78AD3AEF-2737-4DA3-B150-9E51128091E1}"/>
          </ac:inkMkLst>
        </pc:inkChg>
        <pc:inkChg chg="add mod">
          <ac:chgData name="呂仁園" userId="eef67f80-1e14-4c90-a22b-aad4575b3ef9" providerId="ADAL" clId="{FC75A137-0438-4E64-A2F8-CF022979D0B8}" dt="2020-06-19T01:39:52.981" v="1325"/>
          <ac:inkMkLst>
            <pc:docMk/>
            <pc:sldMk cId="2731512743" sldId="393"/>
            <ac:inkMk id="351" creationId="{9919BCC4-E1F5-48A1-94D1-EF2EA5589B97}"/>
          </ac:inkMkLst>
        </pc:inkChg>
        <pc:inkChg chg="add mod">
          <ac:chgData name="呂仁園" userId="eef67f80-1e14-4c90-a22b-aad4575b3ef9" providerId="ADAL" clId="{FC75A137-0438-4E64-A2F8-CF022979D0B8}" dt="2020-06-19T01:39:52.981" v="1325"/>
          <ac:inkMkLst>
            <pc:docMk/>
            <pc:sldMk cId="2731512743" sldId="393"/>
            <ac:inkMk id="352" creationId="{EDF4D3F6-6CA7-4A79-80B5-CDAF701AFAAC}"/>
          </ac:inkMkLst>
        </pc:inkChg>
        <pc:inkChg chg="add mod">
          <ac:chgData name="呂仁園" userId="eef67f80-1e14-4c90-a22b-aad4575b3ef9" providerId="ADAL" clId="{FC75A137-0438-4E64-A2F8-CF022979D0B8}" dt="2020-06-19T01:39:52.981" v="1325"/>
          <ac:inkMkLst>
            <pc:docMk/>
            <pc:sldMk cId="2731512743" sldId="393"/>
            <ac:inkMk id="353" creationId="{43F72A2D-BBC8-48E0-9011-D1C85EB96447}"/>
          </ac:inkMkLst>
        </pc:inkChg>
        <pc:inkChg chg="add mod">
          <ac:chgData name="呂仁園" userId="eef67f80-1e14-4c90-a22b-aad4575b3ef9" providerId="ADAL" clId="{FC75A137-0438-4E64-A2F8-CF022979D0B8}" dt="2020-06-19T01:39:52.981" v="1325"/>
          <ac:inkMkLst>
            <pc:docMk/>
            <pc:sldMk cId="2731512743" sldId="393"/>
            <ac:inkMk id="354" creationId="{9796885B-2AC2-43AC-8BEB-DD967CA8F5C0}"/>
          </ac:inkMkLst>
        </pc:inkChg>
        <pc:inkChg chg="add mod">
          <ac:chgData name="呂仁園" userId="eef67f80-1e14-4c90-a22b-aad4575b3ef9" providerId="ADAL" clId="{FC75A137-0438-4E64-A2F8-CF022979D0B8}" dt="2020-06-19T01:39:52.981" v="1325"/>
          <ac:inkMkLst>
            <pc:docMk/>
            <pc:sldMk cId="2731512743" sldId="393"/>
            <ac:inkMk id="355" creationId="{46D4F924-4D79-4EC9-8CB1-15A0CD8D15A6}"/>
          </ac:inkMkLst>
        </pc:inkChg>
        <pc:inkChg chg="add mod">
          <ac:chgData name="呂仁園" userId="eef67f80-1e14-4c90-a22b-aad4575b3ef9" providerId="ADAL" clId="{FC75A137-0438-4E64-A2F8-CF022979D0B8}" dt="2020-06-19T01:39:52.981" v="1325"/>
          <ac:inkMkLst>
            <pc:docMk/>
            <pc:sldMk cId="2731512743" sldId="393"/>
            <ac:inkMk id="356" creationId="{052555CB-EE07-44C0-9800-7E880F5D0FDC}"/>
          </ac:inkMkLst>
        </pc:inkChg>
        <pc:inkChg chg="add mod">
          <ac:chgData name="呂仁園" userId="eef67f80-1e14-4c90-a22b-aad4575b3ef9" providerId="ADAL" clId="{FC75A137-0438-4E64-A2F8-CF022979D0B8}" dt="2020-06-19T01:39:52.981" v="1325"/>
          <ac:inkMkLst>
            <pc:docMk/>
            <pc:sldMk cId="2731512743" sldId="393"/>
            <ac:inkMk id="357" creationId="{E34393BB-839F-4F67-B149-941FB8B9CDBE}"/>
          </ac:inkMkLst>
        </pc:inkChg>
        <pc:inkChg chg="add mod">
          <ac:chgData name="呂仁園" userId="eef67f80-1e14-4c90-a22b-aad4575b3ef9" providerId="ADAL" clId="{FC75A137-0438-4E64-A2F8-CF022979D0B8}" dt="2020-06-19T01:40:01.368" v="1340"/>
          <ac:inkMkLst>
            <pc:docMk/>
            <pc:sldMk cId="2731512743" sldId="393"/>
            <ac:inkMk id="359" creationId="{0BB467F6-2A21-40D4-9C92-D32F52647E70}"/>
          </ac:inkMkLst>
        </pc:inkChg>
        <pc:inkChg chg="add mod">
          <ac:chgData name="呂仁園" userId="eef67f80-1e14-4c90-a22b-aad4575b3ef9" providerId="ADAL" clId="{FC75A137-0438-4E64-A2F8-CF022979D0B8}" dt="2020-06-19T01:40:01.368" v="1340"/>
          <ac:inkMkLst>
            <pc:docMk/>
            <pc:sldMk cId="2731512743" sldId="393"/>
            <ac:inkMk id="360" creationId="{86AEFC0D-4736-466B-8192-23D010968764}"/>
          </ac:inkMkLst>
        </pc:inkChg>
        <pc:inkChg chg="add mod">
          <ac:chgData name="呂仁園" userId="eef67f80-1e14-4c90-a22b-aad4575b3ef9" providerId="ADAL" clId="{FC75A137-0438-4E64-A2F8-CF022979D0B8}" dt="2020-06-19T01:40:01.368" v="1340"/>
          <ac:inkMkLst>
            <pc:docMk/>
            <pc:sldMk cId="2731512743" sldId="393"/>
            <ac:inkMk id="361" creationId="{4C4162EB-69F7-461A-B7DB-388AA9BBA6F0}"/>
          </ac:inkMkLst>
        </pc:inkChg>
        <pc:inkChg chg="add mod">
          <ac:chgData name="呂仁園" userId="eef67f80-1e14-4c90-a22b-aad4575b3ef9" providerId="ADAL" clId="{FC75A137-0438-4E64-A2F8-CF022979D0B8}" dt="2020-06-19T01:40:01.368" v="1340"/>
          <ac:inkMkLst>
            <pc:docMk/>
            <pc:sldMk cId="2731512743" sldId="393"/>
            <ac:inkMk id="362" creationId="{A2D17AB7-C5D2-489E-A91E-B7D815CDE8B0}"/>
          </ac:inkMkLst>
        </pc:inkChg>
        <pc:inkChg chg="add mod">
          <ac:chgData name="呂仁園" userId="eef67f80-1e14-4c90-a22b-aad4575b3ef9" providerId="ADAL" clId="{FC75A137-0438-4E64-A2F8-CF022979D0B8}" dt="2020-06-19T01:40:01.368" v="1340"/>
          <ac:inkMkLst>
            <pc:docMk/>
            <pc:sldMk cId="2731512743" sldId="393"/>
            <ac:inkMk id="363" creationId="{DBE84193-7101-4C85-B51C-41E9ED574B1C}"/>
          </ac:inkMkLst>
        </pc:inkChg>
        <pc:inkChg chg="add mod">
          <ac:chgData name="呂仁園" userId="eef67f80-1e14-4c90-a22b-aad4575b3ef9" providerId="ADAL" clId="{FC75A137-0438-4E64-A2F8-CF022979D0B8}" dt="2020-06-19T01:40:01.368" v="1340"/>
          <ac:inkMkLst>
            <pc:docMk/>
            <pc:sldMk cId="2731512743" sldId="393"/>
            <ac:inkMk id="364" creationId="{8CF65073-E71C-426D-B6C6-DF1F65A2E177}"/>
          </ac:inkMkLst>
        </pc:inkChg>
        <pc:inkChg chg="add mod">
          <ac:chgData name="呂仁園" userId="eef67f80-1e14-4c90-a22b-aad4575b3ef9" providerId="ADAL" clId="{FC75A137-0438-4E64-A2F8-CF022979D0B8}" dt="2020-06-19T01:40:01.368" v="1340"/>
          <ac:inkMkLst>
            <pc:docMk/>
            <pc:sldMk cId="2731512743" sldId="393"/>
            <ac:inkMk id="365" creationId="{A89B4947-22D5-4456-B5E9-93B6B0E9EAD2}"/>
          </ac:inkMkLst>
        </pc:inkChg>
        <pc:inkChg chg="add mod">
          <ac:chgData name="呂仁園" userId="eef67f80-1e14-4c90-a22b-aad4575b3ef9" providerId="ADAL" clId="{FC75A137-0438-4E64-A2F8-CF022979D0B8}" dt="2020-06-19T01:40:01.368" v="1340"/>
          <ac:inkMkLst>
            <pc:docMk/>
            <pc:sldMk cId="2731512743" sldId="393"/>
            <ac:inkMk id="366" creationId="{104ABD21-7152-49FA-8D26-C15D3A56214B}"/>
          </ac:inkMkLst>
        </pc:inkChg>
        <pc:inkChg chg="add mod">
          <ac:chgData name="呂仁園" userId="eef67f80-1e14-4c90-a22b-aad4575b3ef9" providerId="ADAL" clId="{FC75A137-0438-4E64-A2F8-CF022979D0B8}" dt="2020-06-19T01:40:01.368" v="1340"/>
          <ac:inkMkLst>
            <pc:docMk/>
            <pc:sldMk cId="2731512743" sldId="393"/>
            <ac:inkMk id="367" creationId="{06901B89-CD91-489C-8971-B0A44A612070}"/>
          </ac:inkMkLst>
        </pc:inkChg>
        <pc:inkChg chg="add mod">
          <ac:chgData name="呂仁園" userId="eef67f80-1e14-4c90-a22b-aad4575b3ef9" providerId="ADAL" clId="{FC75A137-0438-4E64-A2F8-CF022979D0B8}" dt="2020-06-19T01:40:01.368" v="1340"/>
          <ac:inkMkLst>
            <pc:docMk/>
            <pc:sldMk cId="2731512743" sldId="393"/>
            <ac:inkMk id="368" creationId="{B6CD5D2D-22E7-47C7-A9BA-BF9A384DAA15}"/>
          </ac:inkMkLst>
        </pc:inkChg>
        <pc:inkChg chg="add mod">
          <ac:chgData name="呂仁園" userId="eef67f80-1e14-4c90-a22b-aad4575b3ef9" providerId="ADAL" clId="{FC75A137-0438-4E64-A2F8-CF022979D0B8}" dt="2020-06-19T01:40:01.368" v="1340"/>
          <ac:inkMkLst>
            <pc:docMk/>
            <pc:sldMk cId="2731512743" sldId="393"/>
            <ac:inkMk id="369" creationId="{F0FCE755-AA26-4CAE-8EA1-9A797BCAFCAE}"/>
          </ac:inkMkLst>
        </pc:inkChg>
        <pc:inkChg chg="add mod">
          <ac:chgData name="呂仁園" userId="eef67f80-1e14-4c90-a22b-aad4575b3ef9" providerId="ADAL" clId="{FC75A137-0438-4E64-A2F8-CF022979D0B8}" dt="2020-06-19T01:40:01.368" v="1340"/>
          <ac:inkMkLst>
            <pc:docMk/>
            <pc:sldMk cId="2731512743" sldId="393"/>
            <ac:inkMk id="370" creationId="{FC934BAE-0571-47B7-A305-1717B140C16F}"/>
          </ac:inkMkLst>
        </pc:inkChg>
        <pc:inkChg chg="add mod">
          <ac:chgData name="呂仁園" userId="eef67f80-1e14-4c90-a22b-aad4575b3ef9" providerId="ADAL" clId="{FC75A137-0438-4E64-A2F8-CF022979D0B8}" dt="2020-06-19T01:40:01.368" v="1340"/>
          <ac:inkMkLst>
            <pc:docMk/>
            <pc:sldMk cId="2731512743" sldId="393"/>
            <ac:inkMk id="371" creationId="{E2680DEE-4E26-4FE3-9FEF-0C6A451B9E8F}"/>
          </ac:inkMkLst>
        </pc:inkChg>
        <pc:inkChg chg="add mod">
          <ac:chgData name="呂仁園" userId="eef67f80-1e14-4c90-a22b-aad4575b3ef9" providerId="ADAL" clId="{FC75A137-0438-4E64-A2F8-CF022979D0B8}" dt="2020-06-19T01:40:01.368" v="1340"/>
          <ac:inkMkLst>
            <pc:docMk/>
            <pc:sldMk cId="2731512743" sldId="393"/>
            <ac:inkMk id="372" creationId="{5E33F75C-F010-4F58-B03B-2E94FC8F65A9}"/>
          </ac:inkMkLst>
        </pc:inkChg>
        <pc:inkChg chg="add mod">
          <ac:chgData name="呂仁園" userId="eef67f80-1e14-4c90-a22b-aad4575b3ef9" providerId="ADAL" clId="{FC75A137-0438-4E64-A2F8-CF022979D0B8}" dt="2020-06-19T01:40:17.936" v="1369"/>
          <ac:inkMkLst>
            <pc:docMk/>
            <pc:sldMk cId="2731512743" sldId="393"/>
            <ac:inkMk id="375" creationId="{F3E6910A-FD52-489C-9810-E19D36F4DB04}"/>
          </ac:inkMkLst>
        </pc:inkChg>
        <pc:inkChg chg="add mod">
          <ac:chgData name="呂仁園" userId="eef67f80-1e14-4c90-a22b-aad4575b3ef9" providerId="ADAL" clId="{FC75A137-0438-4E64-A2F8-CF022979D0B8}" dt="2020-06-19T01:40:17.936" v="1369"/>
          <ac:inkMkLst>
            <pc:docMk/>
            <pc:sldMk cId="2731512743" sldId="393"/>
            <ac:inkMk id="376" creationId="{9D45D6BD-EEB0-4C60-B90A-850EBCAA6F97}"/>
          </ac:inkMkLst>
        </pc:inkChg>
        <pc:inkChg chg="add mod">
          <ac:chgData name="呂仁園" userId="eef67f80-1e14-4c90-a22b-aad4575b3ef9" providerId="ADAL" clId="{FC75A137-0438-4E64-A2F8-CF022979D0B8}" dt="2020-06-19T01:40:17.936" v="1369"/>
          <ac:inkMkLst>
            <pc:docMk/>
            <pc:sldMk cId="2731512743" sldId="393"/>
            <ac:inkMk id="377" creationId="{0C05FAC5-0CF3-4C21-A1F2-C901FD0A8F5F}"/>
          </ac:inkMkLst>
        </pc:inkChg>
        <pc:inkChg chg="add mod">
          <ac:chgData name="呂仁園" userId="eef67f80-1e14-4c90-a22b-aad4575b3ef9" providerId="ADAL" clId="{FC75A137-0438-4E64-A2F8-CF022979D0B8}" dt="2020-06-19T01:40:17.936" v="1369"/>
          <ac:inkMkLst>
            <pc:docMk/>
            <pc:sldMk cId="2731512743" sldId="393"/>
            <ac:inkMk id="378" creationId="{6A062B50-6602-4EFC-9A99-181029734788}"/>
          </ac:inkMkLst>
        </pc:inkChg>
        <pc:inkChg chg="add mod">
          <ac:chgData name="呂仁園" userId="eef67f80-1e14-4c90-a22b-aad4575b3ef9" providerId="ADAL" clId="{FC75A137-0438-4E64-A2F8-CF022979D0B8}" dt="2020-06-19T01:40:17.936" v="1369"/>
          <ac:inkMkLst>
            <pc:docMk/>
            <pc:sldMk cId="2731512743" sldId="393"/>
            <ac:inkMk id="379" creationId="{9DE43EE7-031A-4737-B139-25CE2D7686B0}"/>
          </ac:inkMkLst>
        </pc:inkChg>
        <pc:inkChg chg="add mod">
          <ac:chgData name="呂仁園" userId="eef67f80-1e14-4c90-a22b-aad4575b3ef9" providerId="ADAL" clId="{FC75A137-0438-4E64-A2F8-CF022979D0B8}" dt="2020-06-19T01:40:17.936" v="1369"/>
          <ac:inkMkLst>
            <pc:docMk/>
            <pc:sldMk cId="2731512743" sldId="393"/>
            <ac:inkMk id="380" creationId="{32D76E70-F965-4361-9A50-D96ADA55FA00}"/>
          </ac:inkMkLst>
        </pc:inkChg>
        <pc:inkChg chg="add mod">
          <ac:chgData name="呂仁園" userId="eef67f80-1e14-4c90-a22b-aad4575b3ef9" providerId="ADAL" clId="{FC75A137-0438-4E64-A2F8-CF022979D0B8}" dt="2020-06-19T01:40:17.936" v="1369"/>
          <ac:inkMkLst>
            <pc:docMk/>
            <pc:sldMk cId="2731512743" sldId="393"/>
            <ac:inkMk id="381" creationId="{23D8C4C1-8EBF-45FB-9C6B-B25ADF2822AA}"/>
          </ac:inkMkLst>
        </pc:inkChg>
        <pc:inkChg chg="add mod">
          <ac:chgData name="呂仁園" userId="eef67f80-1e14-4c90-a22b-aad4575b3ef9" providerId="ADAL" clId="{FC75A137-0438-4E64-A2F8-CF022979D0B8}" dt="2020-06-19T01:40:17.936" v="1369"/>
          <ac:inkMkLst>
            <pc:docMk/>
            <pc:sldMk cId="2731512743" sldId="393"/>
            <ac:inkMk id="382" creationId="{2C658E16-2788-45EE-8DB4-53B378E16A8B}"/>
          </ac:inkMkLst>
        </pc:inkChg>
        <pc:inkChg chg="add mod">
          <ac:chgData name="呂仁園" userId="eef67f80-1e14-4c90-a22b-aad4575b3ef9" providerId="ADAL" clId="{FC75A137-0438-4E64-A2F8-CF022979D0B8}" dt="2020-06-19T01:40:17.936" v="1369"/>
          <ac:inkMkLst>
            <pc:docMk/>
            <pc:sldMk cId="2731512743" sldId="393"/>
            <ac:inkMk id="383" creationId="{DC2F9B9F-F5E1-4D09-8067-9940D28939AD}"/>
          </ac:inkMkLst>
        </pc:inkChg>
        <pc:inkChg chg="add mod">
          <ac:chgData name="呂仁園" userId="eef67f80-1e14-4c90-a22b-aad4575b3ef9" providerId="ADAL" clId="{FC75A137-0438-4E64-A2F8-CF022979D0B8}" dt="2020-06-19T01:40:17.936" v="1369"/>
          <ac:inkMkLst>
            <pc:docMk/>
            <pc:sldMk cId="2731512743" sldId="393"/>
            <ac:inkMk id="384" creationId="{0FFFA9FD-5C75-4B8C-9453-72EEC74E68FE}"/>
          </ac:inkMkLst>
        </pc:inkChg>
        <pc:inkChg chg="add mod">
          <ac:chgData name="呂仁園" userId="eef67f80-1e14-4c90-a22b-aad4575b3ef9" providerId="ADAL" clId="{FC75A137-0438-4E64-A2F8-CF022979D0B8}" dt="2020-06-19T01:40:17.936" v="1369"/>
          <ac:inkMkLst>
            <pc:docMk/>
            <pc:sldMk cId="2731512743" sldId="393"/>
            <ac:inkMk id="385" creationId="{C128EEEE-0850-4F68-BC8F-80FFE529CCDD}"/>
          </ac:inkMkLst>
        </pc:inkChg>
        <pc:inkChg chg="add mod">
          <ac:chgData name="呂仁園" userId="eef67f80-1e14-4c90-a22b-aad4575b3ef9" providerId="ADAL" clId="{FC75A137-0438-4E64-A2F8-CF022979D0B8}" dt="2020-06-19T01:40:17.936" v="1369"/>
          <ac:inkMkLst>
            <pc:docMk/>
            <pc:sldMk cId="2731512743" sldId="393"/>
            <ac:inkMk id="386" creationId="{136F3977-D33C-4B09-96F3-C76FDE8042AD}"/>
          </ac:inkMkLst>
        </pc:inkChg>
        <pc:inkChg chg="add mod">
          <ac:chgData name="呂仁園" userId="eef67f80-1e14-4c90-a22b-aad4575b3ef9" providerId="ADAL" clId="{FC75A137-0438-4E64-A2F8-CF022979D0B8}" dt="2020-06-19T01:40:17.936" v="1369"/>
          <ac:inkMkLst>
            <pc:docMk/>
            <pc:sldMk cId="2731512743" sldId="393"/>
            <ac:inkMk id="387" creationId="{67E5FA21-76C8-4BA6-A270-17E836AC9931}"/>
          </ac:inkMkLst>
        </pc:inkChg>
        <pc:inkChg chg="add mod">
          <ac:chgData name="呂仁園" userId="eef67f80-1e14-4c90-a22b-aad4575b3ef9" providerId="ADAL" clId="{FC75A137-0438-4E64-A2F8-CF022979D0B8}" dt="2020-06-19T01:40:17.936" v="1369"/>
          <ac:inkMkLst>
            <pc:docMk/>
            <pc:sldMk cId="2731512743" sldId="393"/>
            <ac:inkMk id="388" creationId="{79EB917B-E396-4AE7-A869-30B3B4283419}"/>
          </ac:inkMkLst>
        </pc:inkChg>
        <pc:inkChg chg="add mod">
          <ac:chgData name="呂仁園" userId="eef67f80-1e14-4c90-a22b-aad4575b3ef9" providerId="ADAL" clId="{FC75A137-0438-4E64-A2F8-CF022979D0B8}" dt="2020-06-19T01:40:17.936" v="1369"/>
          <ac:inkMkLst>
            <pc:docMk/>
            <pc:sldMk cId="2731512743" sldId="393"/>
            <ac:inkMk id="389" creationId="{5D8EF05E-DDDC-4889-85B5-9E3A0E3AC314}"/>
          </ac:inkMkLst>
        </pc:inkChg>
        <pc:inkChg chg="add mod">
          <ac:chgData name="呂仁園" userId="eef67f80-1e14-4c90-a22b-aad4575b3ef9" providerId="ADAL" clId="{FC75A137-0438-4E64-A2F8-CF022979D0B8}" dt="2020-06-19T01:40:17.936" v="1369"/>
          <ac:inkMkLst>
            <pc:docMk/>
            <pc:sldMk cId="2731512743" sldId="393"/>
            <ac:inkMk id="390" creationId="{36C472B4-96CF-483C-9208-16B9C29E49B6}"/>
          </ac:inkMkLst>
        </pc:inkChg>
        <pc:inkChg chg="add mod">
          <ac:chgData name="呂仁園" userId="eef67f80-1e14-4c90-a22b-aad4575b3ef9" providerId="ADAL" clId="{FC75A137-0438-4E64-A2F8-CF022979D0B8}" dt="2020-06-19T01:40:17.936" v="1369"/>
          <ac:inkMkLst>
            <pc:docMk/>
            <pc:sldMk cId="2731512743" sldId="393"/>
            <ac:inkMk id="391" creationId="{D5314050-1DD7-4764-891F-2DD07EAA96AF}"/>
          </ac:inkMkLst>
        </pc:inkChg>
        <pc:inkChg chg="add mod">
          <ac:chgData name="呂仁園" userId="eef67f80-1e14-4c90-a22b-aad4575b3ef9" providerId="ADAL" clId="{FC75A137-0438-4E64-A2F8-CF022979D0B8}" dt="2020-06-19T01:40:17.936" v="1369"/>
          <ac:inkMkLst>
            <pc:docMk/>
            <pc:sldMk cId="2731512743" sldId="393"/>
            <ac:inkMk id="392" creationId="{3083773F-F6EE-41CD-B512-64E2DCC5586B}"/>
          </ac:inkMkLst>
        </pc:inkChg>
        <pc:inkChg chg="add mod">
          <ac:chgData name="呂仁園" userId="eef67f80-1e14-4c90-a22b-aad4575b3ef9" providerId="ADAL" clId="{FC75A137-0438-4E64-A2F8-CF022979D0B8}" dt="2020-06-19T01:40:17.936" v="1369"/>
          <ac:inkMkLst>
            <pc:docMk/>
            <pc:sldMk cId="2731512743" sldId="393"/>
            <ac:inkMk id="394" creationId="{7CC484BE-8246-43ED-89F5-352CEF536073}"/>
          </ac:inkMkLst>
        </pc:inkChg>
        <pc:inkChg chg="add mod">
          <ac:chgData name="呂仁園" userId="eef67f80-1e14-4c90-a22b-aad4575b3ef9" providerId="ADAL" clId="{FC75A137-0438-4E64-A2F8-CF022979D0B8}" dt="2020-06-19T01:40:17.936" v="1369"/>
          <ac:inkMkLst>
            <pc:docMk/>
            <pc:sldMk cId="2731512743" sldId="393"/>
            <ac:inkMk id="395" creationId="{DD373C38-30AB-45C5-8E24-7086FC7BC851}"/>
          </ac:inkMkLst>
        </pc:inkChg>
        <pc:inkChg chg="add mod">
          <ac:chgData name="呂仁園" userId="eef67f80-1e14-4c90-a22b-aad4575b3ef9" providerId="ADAL" clId="{FC75A137-0438-4E64-A2F8-CF022979D0B8}" dt="2020-06-19T01:40:17.936" v="1369"/>
          <ac:inkMkLst>
            <pc:docMk/>
            <pc:sldMk cId="2731512743" sldId="393"/>
            <ac:inkMk id="396" creationId="{FE61B435-46AD-4EB5-BEB4-F07E0F90B768}"/>
          </ac:inkMkLst>
        </pc:inkChg>
        <pc:inkChg chg="add mod">
          <ac:chgData name="呂仁園" userId="eef67f80-1e14-4c90-a22b-aad4575b3ef9" providerId="ADAL" clId="{FC75A137-0438-4E64-A2F8-CF022979D0B8}" dt="2020-06-19T01:40:17.936" v="1369"/>
          <ac:inkMkLst>
            <pc:docMk/>
            <pc:sldMk cId="2731512743" sldId="393"/>
            <ac:inkMk id="397" creationId="{2DDE8941-FAF2-4B44-A7DA-B80A331229D9}"/>
          </ac:inkMkLst>
        </pc:inkChg>
        <pc:inkChg chg="add mod">
          <ac:chgData name="呂仁園" userId="eef67f80-1e14-4c90-a22b-aad4575b3ef9" providerId="ADAL" clId="{FC75A137-0438-4E64-A2F8-CF022979D0B8}" dt="2020-06-19T01:40:17.936" v="1369"/>
          <ac:inkMkLst>
            <pc:docMk/>
            <pc:sldMk cId="2731512743" sldId="393"/>
            <ac:inkMk id="398" creationId="{1F14B1D0-25A1-4303-8C5D-405A97F1E197}"/>
          </ac:inkMkLst>
        </pc:inkChg>
        <pc:inkChg chg="add mod">
          <ac:chgData name="呂仁園" userId="eef67f80-1e14-4c90-a22b-aad4575b3ef9" providerId="ADAL" clId="{FC75A137-0438-4E64-A2F8-CF022979D0B8}" dt="2020-06-19T01:40:17.936" v="1369"/>
          <ac:inkMkLst>
            <pc:docMk/>
            <pc:sldMk cId="2731512743" sldId="393"/>
            <ac:inkMk id="399" creationId="{15DB6DC6-440F-44D0-A52B-C809B44533FE}"/>
          </ac:inkMkLst>
        </pc:inkChg>
        <pc:inkChg chg="add mod">
          <ac:chgData name="呂仁園" userId="eef67f80-1e14-4c90-a22b-aad4575b3ef9" providerId="ADAL" clId="{FC75A137-0438-4E64-A2F8-CF022979D0B8}" dt="2020-06-19T01:40:17.936" v="1369"/>
          <ac:inkMkLst>
            <pc:docMk/>
            <pc:sldMk cId="2731512743" sldId="393"/>
            <ac:inkMk id="400" creationId="{11EB0EB1-F683-42C4-B781-89ACB071D3EB}"/>
          </ac:inkMkLst>
        </pc:inkChg>
        <pc:inkChg chg="add mod">
          <ac:chgData name="呂仁園" userId="eef67f80-1e14-4c90-a22b-aad4575b3ef9" providerId="ADAL" clId="{FC75A137-0438-4E64-A2F8-CF022979D0B8}" dt="2020-06-19T01:40:17.936" v="1369"/>
          <ac:inkMkLst>
            <pc:docMk/>
            <pc:sldMk cId="2731512743" sldId="393"/>
            <ac:inkMk id="401" creationId="{B331D4F1-C3AE-4084-9E0D-099798AEEB08}"/>
          </ac:inkMkLst>
        </pc:inkChg>
        <pc:inkChg chg="add mod">
          <ac:chgData name="呂仁園" userId="eef67f80-1e14-4c90-a22b-aad4575b3ef9" providerId="ADAL" clId="{FC75A137-0438-4E64-A2F8-CF022979D0B8}" dt="2020-06-19T01:40:23.140" v="1383"/>
          <ac:inkMkLst>
            <pc:docMk/>
            <pc:sldMk cId="2731512743" sldId="393"/>
            <ac:inkMk id="403" creationId="{115FDA8E-B98B-463A-B9B2-4EEDB7FE6A64}"/>
          </ac:inkMkLst>
        </pc:inkChg>
        <pc:inkChg chg="add mod">
          <ac:chgData name="呂仁園" userId="eef67f80-1e14-4c90-a22b-aad4575b3ef9" providerId="ADAL" clId="{FC75A137-0438-4E64-A2F8-CF022979D0B8}" dt="2020-06-19T01:40:23.140" v="1383"/>
          <ac:inkMkLst>
            <pc:docMk/>
            <pc:sldMk cId="2731512743" sldId="393"/>
            <ac:inkMk id="404" creationId="{1CF39E20-DD4A-4097-8B11-CD6A424F0821}"/>
          </ac:inkMkLst>
        </pc:inkChg>
        <pc:inkChg chg="add mod">
          <ac:chgData name="呂仁園" userId="eef67f80-1e14-4c90-a22b-aad4575b3ef9" providerId="ADAL" clId="{FC75A137-0438-4E64-A2F8-CF022979D0B8}" dt="2020-06-19T01:40:23.140" v="1383"/>
          <ac:inkMkLst>
            <pc:docMk/>
            <pc:sldMk cId="2731512743" sldId="393"/>
            <ac:inkMk id="405" creationId="{37B0BF8E-67CE-4AAC-9997-C479FA44241E}"/>
          </ac:inkMkLst>
        </pc:inkChg>
        <pc:inkChg chg="add mod">
          <ac:chgData name="呂仁園" userId="eef67f80-1e14-4c90-a22b-aad4575b3ef9" providerId="ADAL" clId="{FC75A137-0438-4E64-A2F8-CF022979D0B8}" dt="2020-06-19T01:40:23.140" v="1383"/>
          <ac:inkMkLst>
            <pc:docMk/>
            <pc:sldMk cId="2731512743" sldId="393"/>
            <ac:inkMk id="406" creationId="{7EE0EDE8-17CC-4082-92ED-B74EFCABDA29}"/>
          </ac:inkMkLst>
        </pc:inkChg>
        <pc:inkChg chg="add mod">
          <ac:chgData name="呂仁園" userId="eef67f80-1e14-4c90-a22b-aad4575b3ef9" providerId="ADAL" clId="{FC75A137-0438-4E64-A2F8-CF022979D0B8}" dt="2020-06-19T01:40:23.140" v="1383"/>
          <ac:inkMkLst>
            <pc:docMk/>
            <pc:sldMk cId="2731512743" sldId="393"/>
            <ac:inkMk id="407" creationId="{EF57FB05-D86F-411D-A626-BFA3B46AFEA9}"/>
          </ac:inkMkLst>
        </pc:inkChg>
        <pc:inkChg chg="add mod">
          <ac:chgData name="呂仁園" userId="eef67f80-1e14-4c90-a22b-aad4575b3ef9" providerId="ADAL" clId="{FC75A137-0438-4E64-A2F8-CF022979D0B8}" dt="2020-06-19T01:40:23.140" v="1383"/>
          <ac:inkMkLst>
            <pc:docMk/>
            <pc:sldMk cId="2731512743" sldId="393"/>
            <ac:inkMk id="408" creationId="{06170D3A-1B2B-43C9-852B-D099474F028E}"/>
          </ac:inkMkLst>
        </pc:inkChg>
        <pc:inkChg chg="add mod">
          <ac:chgData name="呂仁園" userId="eef67f80-1e14-4c90-a22b-aad4575b3ef9" providerId="ADAL" clId="{FC75A137-0438-4E64-A2F8-CF022979D0B8}" dt="2020-06-19T01:40:23.140" v="1383"/>
          <ac:inkMkLst>
            <pc:docMk/>
            <pc:sldMk cId="2731512743" sldId="393"/>
            <ac:inkMk id="409" creationId="{1094A3C4-D6C1-4AF7-ABD6-7242EB836278}"/>
          </ac:inkMkLst>
        </pc:inkChg>
        <pc:inkChg chg="add mod">
          <ac:chgData name="呂仁園" userId="eef67f80-1e14-4c90-a22b-aad4575b3ef9" providerId="ADAL" clId="{FC75A137-0438-4E64-A2F8-CF022979D0B8}" dt="2020-06-19T01:40:23.140" v="1383"/>
          <ac:inkMkLst>
            <pc:docMk/>
            <pc:sldMk cId="2731512743" sldId="393"/>
            <ac:inkMk id="410" creationId="{414E4F50-2A6E-4AC3-B543-D62757A9527E}"/>
          </ac:inkMkLst>
        </pc:inkChg>
        <pc:inkChg chg="add mod">
          <ac:chgData name="呂仁園" userId="eef67f80-1e14-4c90-a22b-aad4575b3ef9" providerId="ADAL" clId="{FC75A137-0438-4E64-A2F8-CF022979D0B8}" dt="2020-06-19T01:40:23.140" v="1383"/>
          <ac:inkMkLst>
            <pc:docMk/>
            <pc:sldMk cId="2731512743" sldId="393"/>
            <ac:inkMk id="411" creationId="{8DA6B1C5-007B-4E46-8D45-0CDFE520C0EE}"/>
          </ac:inkMkLst>
        </pc:inkChg>
        <pc:inkChg chg="add mod">
          <ac:chgData name="呂仁園" userId="eef67f80-1e14-4c90-a22b-aad4575b3ef9" providerId="ADAL" clId="{FC75A137-0438-4E64-A2F8-CF022979D0B8}" dt="2020-06-19T01:40:23.140" v="1383"/>
          <ac:inkMkLst>
            <pc:docMk/>
            <pc:sldMk cId="2731512743" sldId="393"/>
            <ac:inkMk id="412" creationId="{1DF4ACCE-A5BD-4F60-AF07-B44357272AC9}"/>
          </ac:inkMkLst>
        </pc:inkChg>
        <pc:inkChg chg="add mod">
          <ac:chgData name="呂仁園" userId="eef67f80-1e14-4c90-a22b-aad4575b3ef9" providerId="ADAL" clId="{FC75A137-0438-4E64-A2F8-CF022979D0B8}" dt="2020-06-19T01:40:23.140" v="1383"/>
          <ac:inkMkLst>
            <pc:docMk/>
            <pc:sldMk cId="2731512743" sldId="393"/>
            <ac:inkMk id="413" creationId="{9E5CE84F-CF4E-43D5-8F35-A2F46A4D4EA8}"/>
          </ac:inkMkLst>
        </pc:inkChg>
        <pc:inkChg chg="add mod">
          <ac:chgData name="呂仁園" userId="eef67f80-1e14-4c90-a22b-aad4575b3ef9" providerId="ADAL" clId="{FC75A137-0438-4E64-A2F8-CF022979D0B8}" dt="2020-06-19T01:40:23.140" v="1383"/>
          <ac:inkMkLst>
            <pc:docMk/>
            <pc:sldMk cId="2731512743" sldId="393"/>
            <ac:inkMk id="414" creationId="{A6F750CE-A325-47AB-8AFC-9D72C234CB2E}"/>
          </ac:inkMkLst>
        </pc:inkChg>
        <pc:inkChg chg="add mod">
          <ac:chgData name="呂仁園" userId="eef67f80-1e14-4c90-a22b-aad4575b3ef9" providerId="ADAL" clId="{FC75A137-0438-4E64-A2F8-CF022979D0B8}" dt="2020-06-19T01:40:23.140" v="1383"/>
          <ac:inkMkLst>
            <pc:docMk/>
            <pc:sldMk cId="2731512743" sldId="393"/>
            <ac:inkMk id="415" creationId="{53234E3B-71C2-445C-9861-611D2D7CA65C}"/>
          </ac:inkMkLst>
        </pc:inkChg>
        <pc:inkChg chg="add mod">
          <ac:chgData name="呂仁園" userId="eef67f80-1e14-4c90-a22b-aad4575b3ef9" providerId="ADAL" clId="{FC75A137-0438-4E64-A2F8-CF022979D0B8}" dt="2020-06-19T01:40:34.023" v="1412"/>
          <ac:inkMkLst>
            <pc:docMk/>
            <pc:sldMk cId="2731512743" sldId="393"/>
            <ac:inkMk id="417" creationId="{95C8089C-DBB3-4A19-8EEC-2B873234EE37}"/>
          </ac:inkMkLst>
        </pc:inkChg>
        <pc:inkChg chg="add mod">
          <ac:chgData name="呂仁園" userId="eef67f80-1e14-4c90-a22b-aad4575b3ef9" providerId="ADAL" clId="{FC75A137-0438-4E64-A2F8-CF022979D0B8}" dt="2020-06-19T01:40:34.023" v="1412"/>
          <ac:inkMkLst>
            <pc:docMk/>
            <pc:sldMk cId="2731512743" sldId="393"/>
            <ac:inkMk id="418" creationId="{E2B5FF20-BE9F-4D3C-A373-0761797F3A31}"/>
          </ac:inkMkLst>
        </pc:inkChg>
        <pc:inkChg chg="add mod">
          <ac:chgData name="呂仁園" userId="eef67f80-1e14-4c90-a22b-aad4575b3ef9" providerId="ADAL" clId="{FC75A137-0438-4E64-A2F8-CF022979D0B8}" dt="2020-06-19T01:40:34.023" v="1412"/>
          <ac:inkMkLst>
            <pc:docMk/>
            <pc:sldMk cId="2731512743" sldId="393"/>
            <ac:inkMk id="419" creationId="{48D7F00A-9EEF-4DA0-8F84-C3904E6AEADA}"/>
          </ac:inkMkLst>
        </pc:inkChg>
        <pc:inkChg chg="add mod">
          <ac:chgData name="呂仁園" userId="eef67f80-1e14-4c90-a22b-aad4575b3ef9" providerId="ADAL" clId="{FC75A137-0438-4E64-A2F8-CF022979D0B8}" dt="2020-06-19T01:40:34.023" v="1412"/>
          <ac:inkMkLst>
            <pc:docMk/>
            <pc:sldMk cId="2731512743" sldId="393"/>
            <ac:inkMk id="420" creationId="{79E52C50-92C6-4F18-A012-28F867D8F60D}"/>
          </ac:inkMkLst>
        </pc:inkChg>
        <pc:inkChg chg="add mod">
          <ac:chgData name="呂仁園" userId="eef67f80-1e14-4c90-a22b-aad4575b3ef9" providerId="ADAL" clId="{FC75A137-0438-4E64-A2F8-CF022979D0B8}" dt="2020-06-19T01:40:34.023" v="1412"/>
          <ac:inkMkLst>
            <pc:docMk/>
            <pc:sldMk cId="2731512743" sldId="393"/>
            <ac:inkMk id="421" creationId="{99357608-B39E-40D9-836E-CA514A8066DE}"/>
          </ac:inkMkLst>
        </pc:inkChg>
        <pc:inkChg chg="add mod">
          <ac:chgData name="呂仁園" userId="eef67f80-1e14-4c90-a22b-aad4575b3ef9" providerId="ADAL" clId="{FC75A137-0438-4E64-A2F8-CF022979D0B8}" dt="2020-06-19T01:40:34.023" v="1412"/>
          <ac:inkMkLst>
            <pc:docMk/>
            <pc:sldMk cId="2731512743" sldId="393"/>
            <ac:inkMk id="422" creationId="{97FD446B-4230-4CE7-9211-7750E0F1A1AD}"/>
          </ac:inkMkLst>
        </pc:inkChg>
        <pc:inkChg chg="add mod">
          <ac:chgData name="呂仁園" userId="eef67f80-1e14-4c90-a22b-aad4575b3ef9" providerId="ADAL" clId="{FC75A137-0438-4E64-A2F8-CF022979D0B8}" dt="2020-06-19T01:40:34.023" v="1412"/>
          <ac:inkMkLst>
            <pc:docMk/>
            <pc:sldMk cId="2731512743" sldId="393"/>
            <ac:inkMk id="423" creationId="{EE70D9B3-18C8-454A-BAD4-B96B05AAF757}"/>
          </ac:inkMkLst>
        </pc:inkChg>
        <pc:inkChg chg="add mod">
          <ac:chgData name="呂仁園" userId="eef67f80-1e14-4c90-a22b-aad4575b3ef9" providerId="ADAL" clId="{FC75A137-0438-4E64-A2F8-CF022979D0B8}" dt="2020-06-19T01:40:34.023" v="1412"/>
          <ac:inkMkLst>
            <pc:docMk/>
            <pc:sldMk cId="2731512743" sldId="393"/>
            <ac:inkMk id="424" creationId="{919F7364-F971-438E-95D7-5503611DEB62}"/>
          </ac:inkMkLst>
        </pc:inkChg>
        <pc:inkChg chg="add mod">
          <ac:chgData name="呂仁園" userId="eef67f80-1e14-4c90-a22b-aad4575b3ef9" providerId="ADAL" clId="{FC75A137-0438-4E64-A2F8-CF022979D0B8}" dt="2020-06-19T01:40:34.023" v="1412"/>
          <ac:inkMkLst>
            <pc:docMk/>
            <pc:sldMk cId="2731512743" sldId="393"/>
            <ac:inkMk id="425" creationId="{19B6946E-0C02-4B4B-9DD2-660A7A9A1F2F}"/>
          </ac:inkMkLst>
        </pc:inkChg>
        <pc:inkChg chg="add mod">
          <ac:chgData name="呂仁園" userId="eef67f80-1e14-4c90-a22b-aad4575b3ef9" providerId="ADAL" clId="{FC75A137-0438-4E64-A2F8-CF022979D0B8}" dt="2020-06-19T01:40:34.023" v="1412"/>
          <ac:inkMkLst>
            <pc:docMk/>
            <pc:sldMk cId="2731512743" sldId="393"/>
            <ac:inkMk id="426" creationId="{63E6AE9A-7227-4E7F-B6C3-68CDF9DF3FE3}"/>
          </ac:inkMkLst>
        </pc:inkChg>
        <pc:inkChg chg="add mod">
          <ac:chgData name="呂仁園" userId="eef67f80-1e14-4c90-a22b-aad4575b3ef9" providerId="ADAL" clId="{FC75A137-0438-4E64-A2F8-CF022979D0B8}" dt="2020-06-19T01:40:34.023" v="1412"/>
          <ac:inkMkLst>
            <pc:docMk/>
            <pc:sldMk cId="2731512743" sldId="393"/>
            <ac:inkMk id="427" creationId="{285257BD-35CD-4812-97CD-DD07D43CD7BE}"/>
          </ac:inkMkLst>
        </pc:inkChg>
        <pc:inkChg chg="add mod">
          <ac:chgData name="呂仁園" userId="eef67f80-1e14-4c90-a22b-aad4575b3ef9" providerId="ADAL" clId="{FC75A137-0438-4E64-A2F8-CF022979D0B8}" dt="2020-06-19T01:40:34.023" v="1412"/>
          <ac:inkMkLst>
            <pc:docMk/>
            <pc:sldMk cId="2731512743" sldId="393"/>
            <ac:inkMk id="428" creationId="{F6358F8D-B018-442E-9996-2CEC87ADC277}"/>
          </ac:inkMkLst>
        </pc:inkChg>
        <pc:inkChg chg="add mod">
          <ac:chgData name="呂仁園" userId="eef67f80-1e14-4c90-a22b-aad4575b3ef9" providerId="ADAL" clId="{FC75A137-0438-4E64-A2F8-CF022979D0B8}" dt="2020-06-19T01:40:34.023" v="1412"/>
          <ac:inkMkLst>
            <pc:docMk/>
            <pc:sldMk cId="2731512743" sldId="393"/>
            <ac:inkMk id="429" creationId="{749C1940-C09B-426D-9027-3C25375F8F30}"/>
          </ac:inkMkLst>
        </pc:inkChg>
        <pc:inkChg chg="add mod">
          <ac:chgData name="呂仁園" userId="eef67f80-1e14-4c90-a22b-aad4575b3ef9" providerId="ADAL" clId="{FC75A137-0438-4E64-A2F8-CF022979D0B8}" dt="2020-06-19T01:40:34.023" v="1412"/>
          <ac:inkMkLst>
            <pc:docMk/>
            <pc:sldMk cId="2731512743" sldId="393"/>
            <ac:inkMk id="430" creationId="{39AFE934-E741-417A-A299-545EDCA976CE}"/>
          </ac:inkMkLst>
        </pc:inkChg>
        <pc:inkChg chg="add mod">
          <ac:chgData name="呂仁園" userId="eef67f80-1e14-4c90-a22b-aad4575b3ef9" providerId="ADAL" clId="{FC75A137-0438-4E64-A2F8-CF022979D0B8}" dt="2020-06-19T01:40:34.023" v="1412"/>
          <ac:inkMkLst>
            <pc:docMk/>
            <pc:sldMk cId="2731512743" sldId="393"/>
            <ac:inkMk id="431" creationId="{A3FEB57A-9CB9-4AA6-8FCA-4449A4871646}"/>
          </ac:inkMkLst>
        </pc:inkChg>
        <pc:inkChg chg="add mod">
          <ac:chgData name="呂仁園" userId="eef67f80-1e14-4c90-a22b-aad4575b3ef9" providerId="ADAL" clId="{FC75A137-0438-4E64-A2F8-CF022979D0B8}" dt="2020-06-19T01:40:34.023" v="1412"/>
          <ac:inkMkLst>
            <pc:docMk/>
            <pc:sldMk cId="2731512743" sldId="393"/>
            <ac:inkMk id="432" creationId="{E59CB7E9-C252-48D6-8B09-55DCE9F489B2}"/>
          </ac:inkMkLst>
        </pc:inkChg>
        <pc:inkChg chg="add mod">
          <ac:chgData name="呂仁園" userId="eef67f80-1e14-4c90-a22b-aad4575b3ef9" providerId="ADAL" clId="{FC75A137-0438-4E64-A2F8-CF022979D0B8}" dt="2020-06-19T01:40:34.023" v="1412"/>
          <ac:inkMkLst>
            <pc:docMk/>
            <pc:sldMk cId="2731512743" sldId="393"/>
            <ac:inkMk id="433" creationId="{D421692B-9F74-4A07-841E-6E2DC5CCF5F0}"/>
          </ac:inkMkLst>
        </pc:inkChg>
        <pc:inkChg chg="add mod">
          <ac:chgData name="呂仁園" userId="eef67f80-1e14-4c90-a22b-aad4575b3ef9" providerId="ADAL" clId="{FC75A137-0438-4E64-A2F8-CF022979D0B8}" dt="2020-06-19T01:40:34.023" v="1412"/>
          <ac:inkMkLst>
            <pc:docMk/>
            <pc:sldMk cId="2731512743" sldId="393"/>
            <ac:inkMk id="434" creationId="{ECF9B500-9A67-4CE7-96BB-09AC27C26D01}"/>
          </ac:inkMkLst>
        </pc:inkChg>
        <pc:inkChg chg="add mod">
          <ac:chgData name="呂仁園" userId="eef67f80-1e14-4c90-a22b-aad4575b3ef9" providerId="ADAL" clId="{FC75A137-0438-4E64-A2F8-CF022979D0B8}" dt="2020-06-19T01:40:34.023" v="1412"/>
          <ac:inkMkLst>
            <pc:docMk/>
            <pc:sldMk cId="2731512743" sldId="393"/>
            <ac:inkMk id="435" creationId="{F9A8EBA2-DF90-4D7D-9DB0-38B6BB74DD86}"/>
          </ac:inkMkLst>
        </pc:inkChg>
        <pc:inkChg chg="add mod">
          <ac:chgData name="呂仁園" userId="eef67f80-1e14-4c90-a22b-aad4575b3ef9" providerId="ADAL" clId="{FC75A137-0438-4E64-A2F8-CF022979D0B8}" dt="2020-06-19T01:40:34.023" v="1412"/>
          <ac:inkMkLst>
            <pc:docMk/>
            <pc:sldMk cId="2731512743" sldId="393"/>
            <ac:inkMk id="436" creationId="{F391A288-7A53-4906-8C06-861CCA67BA33}"/>
          </ac:inkMkLst>
        </pc:inkChg>
        <pc:inkChg chg="add mod">
          <ac:chgData name="呂仁園" userId="eef67f80-1e14-4c90-a22b-aad4575b3ef9" providerId="ADAL" clId="{FC75A137-0438-4E64-A2F8-CF022979D0B8}" dt="2020-06-19T01:40:34.023" v="1412"/>
          <ac:inkMkLst>
            <pc:docMk/>
            <pc:sldMk cId="2731512743" sldId="393"/>
            <ac:inkMk id="437" creationId="{32A1ED4B-346C-4F54-820F-B92FE43E63E1}"/>
          </ac:inkMkLst>
        </pc:inkChg>
        <pc:inkChg chg="add mod">
          <ac:chgData name="呂仁園" userId="eef67f80-1e14-4c90-a22b-aad4575b3ef9" providerId="ADAL" clId="{FC75A137-0438-4E64-A2F8-CF022979D0B8}" dt="2020-06-19T01:40:34.023" v="1412"/>
          <ac:inkMkLst>
            <pc:docMk/>
            <pc:sldMk cId="2731512743" sldId="393"/>
            <ac:inkMk id="438" creationId="{6E795718-CC58-44C3-8B4C-6EE9B3D27E0E}"/>
          </ac:inkMkLst>
        </pc:inkChg>
        <pc:inkChg chg="add mod">
          <ac:chgData name="呂仁園" userId="eef67f80-1e14-4c90-a22b-aad4575b3ef9" providerId="ADAL" clId="{FC75A137-0438-4E64-A2F8-CF022979D0B8}" dt="2020-06-19T01:40:34.023" v="1412"/>
          <ac:inkMkLst>
            <pc:docMk/>
            <pc:sldMk cId="2731512743" sldId="393"/>
            <ac:inkMk id="439" creationId="{1749D942-36AB-410E-BD93-1164B50B4E8B}"/>
          </ac:inkMkLst>
        </pc:inkChg>
        <pc:inkChg chg="add mod">
          <ac:chgData name="呂仁園" userId="eef67f80-1e14-4c90-a22b-aad4575b3ef9" providerId="ADAL" clId="{FC75A137-0438-4E64-A2F8-CF022979D0B8}" dt="2020-06-19T01:40:34.023" v="1412"/>
          <ac:inkMkLst>
            <pc:docMk/>
            <pc:sldMk cId="2731512743" sldId="393"/>
            <ac:inkMk id="440" creationId="{133C85A3-5EF3-43FB-A9F6-A7C2836CF5C2}"/>
          </ac:inkMkLst>
        </pc:inkChg>
        <pc:inkChg chg="add mod">
          <ac:chgData name="呂仁園" userId="eef67f80-1e14-4c90-a22b-aad4575b3ef9" providerId="ADAL" clId="{FC75A137-0438-4E64-A2F8-CF022979D0B8}" dt="2020-06-19T01:40:34.023" v="1412"/>
          <ac:inkMkLst>
            <pc:docMk/>
            <pc:sldMk cId="2731512743" sldId="393"/>
            <ac:inkMk id="441" creationId="{FE60D3C5-37F0-4CF9-B987-A1E3F853E01E}"/>
          </ac:inkMkLst>
        </pc:inkChg>
        <pc:inkChg chg="add mod">
          <ac:chgData name="呂仁園" userId="eef67f80-1e14-4c90-a22b-aad4575b3ef9" providerId="ADAL" clId="{FC75A137-0438-4E64-A2F8-CF022979D0B8}" dt="2020-06-19T01:40:34.023" v="1412"/>
          <ac:inkMkLst>
            <pc:docMk/>
            <pc:sldMk cId="2731512743" sldId="393"/>
            <ac:inkMk id="442" creationId="{67B77C78-1EFB-448B-BC45-4438B0278707}"/>
          </ac:inkMkLst>
        </pc:inkChg>
        <pc:inkChg chg="add mod">
          <ac:chgData name="呂仁園" userId="eef67f80-1e14-4c90-a22b-aad4575b3ef9" providerId="ADAL" clId="{FC75A137-0438-4E64-A2F8-CF022979D0B8}" dt="2020-06-19T01:40:34.023" v="1412"/>
          <ac:inkMkLst>
            <pc:docMk/>
            <pc:sldMk cId="2731512743" sldId="393"/>
            <ac:inkMk id="443" creationId="{E71D9147-C7DA-462A-97DD-98C4339751A8}"/>
          </ac:inkMkLst>
        </pc:inkChg>
        <pc:inkChg chg="add mod">
          <ac:chgData name="呂仁園" userId="eef67f80-1e14-4c90-a22b-aad4575b3ef9" providerId="ADAL" clId="{FC75A137-0438-4E64-A2F8-CF022979D0B8}" dt="2020-06-19T01:40:34.023" v="1412"/>
          <ac:inkMkLst>
            <pc:docMk/>
            <pc:sldMk cId="2731512743" sldId="393"/>
            <ac:inkMk id="444" creationId="{7BD4AD2A-A36B-4944-9627-42FBD213EDCB}"/>
          </ac:inkMkLst>
        </pc:inkChg>
        <pc:inkChg chg="add mod">
          <ac:chgData name="呂仁園" userId="eef67f80-1e14-4c90-a22b-aad4575b3ef9" providerId="ADAL" clId="{FC75A137-0438-4E64-A2F8-CF022979D0B8}" dt="2020-06-19T01:40:45.766" v="1439"/>
          <ac:inkMkLst>
            <pc:docMk/>
            <pc:sldMk cId="2731512743" sldId="393"/>
            <ac:inkMk id="448" creationId="{7B8A55A3-7969-4E05-B260-DA342B2B075F}"/>
          </ac:inkMkLst>
        </pc:inkChg>
        <pc:inkChg chg="add mod">
          <ac:chgData name="呂仁園" userId="eef67f80-1e14-4c90-a22b-aad4575b3ef9" providerId="ADAL" clId="{FC75A137-0438-4E64-A2F8-CF022979D0B8}" dt="2020-06-19T01:40:45.766" v="1439"/>
          <ac:inkMkLst>
            <pc:docMk/>
            <pc:sldMk cId="2731512743" sldId="393"/>
            <ac:inkMk id="449" creationId="{9B293F3F-3926-491F-A838-C80C5A2FD09F}"/>
          </ac:inkMkLst>
        </pc:inkChg>
        <pc:inkChg chg="add mod">
          <ac:chgData name="呂仁園" userId="eef67f80-1e14-4c90-a22b-aad4575b3ef9" providerId="ADAL" clId="{FC75A137-0438-4E64-A2F8-CF022979D0B8}" dt="2020-06-19T01:40:45.766" v="1439"/>
          <ac:inkMkLst>
            <pc:docMk/>
            <pc:sldMk cId="2731512743" sldId="393"/>
            <ac:inkMk id="450" creationId="{41F1B5D5-1FF5-4171-87AC-3468998C3E99}"/>
          </ac:inkMkLst>
        </pc:inkChg>
        <pc:inkChg chg="add mod">
          <ac:chgData name="呂仁園" userId="eef67f80-1e14-4c90-a22b-aad4575b3ef9" providerId="ADAL" clId="{FC75A137-0438-4E64-A2F8-CF022979D0B8}" dt="2020-06-19T01:40:45.766" v="1439"/>
          <ac:inkMkLst>
            <pc:docMk/>
            <pc:sldMk cId="2731512743" sldId="393"/>
            <ac:inkMk id="451" creationId="{B0B93DF3-8B87-4043-B19F-323485ADFC5E}"/>
          </ac:inkMkLst>
        </pc:inkChg>
        <pc:inkChg chg="add mod">
          <ac:chgData name="呂仁園" userId="eef67f80-1e14-4c90-a22b-aad4575b3ef9" providerId="ADAL" clId="{FC75A137-0438-4E64-A2F8-CF022979D0B8}" dt="2020-06-19T01:40:45.766" v="1439"/>
          <ac:inkMkLst>
            <pc:docMk/>
            <pc:sldMk cId="2731512743" sldId="393"/>
            <ac:inkMk id="452" creationId="{246FDBDE-DB58-472A-BC7D-A4E767FD1062}"/>
          </ac:inkMkLst>
        </pc:inkChg>
        <pc:inkChg chg="add mod">
          <ac:chgData name="呂仁園" userId="eef67f80-1e14-4c90-a22b-aad4575b3ef9" providerId="ADAL" clId="{FC75A137-0438-4E64-A2F8-CF022979D0B8}" dt="2020-06-19T01:40:45.766" v="1439"/>
          <ac:inkMkLst>
            <pc:docMk/>
            <pc:sldMk cId="2731512743" sldId="393"/>
            <ac:inkMk id="453" creationId="{3D8B2F6A-A70B-40C7-94BD-94E7DDEE9649}"/>
          </ac:inkMkLst>
        </pc:inkChg>
        <pc:inkChg chg="add mod">
          <ac:chgData name="呂仁園" userId="eef67f80-1e14-4c90-a22b-aad4575b3ef9" providerId="ADAL" clId="{FC75A137-0438-4E64-A2F8-CF022979D0B8}" dt="2020-06-19T01:40:45.766" v="1439"/>
          <ac:inkMkLst>
            <pc:docMk/>
            <pc:sldMk cId="2731512743" sldId="393"/>
            <ac:inkMk id="454" creationId="{A040D2F6-D43D-4A06-B3E4-123852B704D6}"/>
          </ac:inkMkLst>
        </pc:inkChg>
        <pc:inkChg chg="add mod">
          <ac:chgData name="呂仁園" userId="eef67f80-1e14-4c90-a22b-aad4575b3ef9" providerId="ADAL" clId="{FC75A137-0438-4E64-A2F8-CF022979D0B8}" dt="2020-06-19T01:40:45.766" v="1439"/>
          <ac:inkMkLst>
            <pc:docMk/>
            <pc:sldMk cId="2731512743" sldId="393"/>
            <ac:inkMk id="456" creationId="{40C9A2C7-04CB-405D-B9C7-0D39F5C196DB}"/>
          </ac:inkMkLst>
        </pc:inkChg>
        <pc:inkChg chg="add mod">
          <ac:chgData name="呂仁園" userId="eef67f80-1e14-4c90-a22b-aad4575b3ef9" providerId="ADAL" clId="{FC75A137-0438-4E64-A2F8-CF022979D0B8}" dt="2020-06-19T01:40:45.766" v="1439"/>
          <ac:inkMkLst>
            <pc:docMk/>
            <pc:sldMk cId="2731512743" sldId="393"/>
            <ac:inkMk id="457" creationId="{A34B432F-E2E3-4550-B52F-B152899E29A2}"/>
          </ac:inkMkLst>
        </pc:inkChg>
        <pc:inkChg chg="add mod">
          <ac:chgData name="呂仁園" userId="eef67f80-1e14-4c90-a22b-aad4575b3ef9" providerId="ADAL" clId="{FC75A137-0438-4E64-A2F8-CF022979D0B8}" dt="2020-06-19T01:40:45.766" v="1439"/>
          <ac:inkMkLst>
            <pc:docMk/>
            <pc:sldMk cId="2731512743" sldId="393"/>
            <ac:inkMk id="458" creationId="{F481E8B5-9A58-4427-8277-95E0C5AE9017}"/>
          </ac:inkMkLst>
        </pc:inkChg>
        <pc:inkChg chg="add mod">
          <ac:chgData name="呂仁園" userId="eef67f80-1e14-4c90-a22b-aad4575b3ef9" providerId="ADAL" clId="{FC75A137-0438-4E64-A2F8-CF022979D0B8}" dt="2020-06-19T01:40:45.766" v="1439"/>
          <ac:inkMkLst>
            <pc:docMk/>
            <pc:sldMk cId="2731512743" sldId="393"/>
            <ac:inkMk id="459" creationId="{43AB6691-C606-4289-BF1F-774999755123}"/>
          </ac:inkMkLst>
        </pc:inkChg>
        <pc:inkChg chg="add mod">
          <ac:chgData name="呂仁園" userId="eef67f80-1e14-4c90-a22b-aad4575b3ef9" providerId="ADAL" clId="{FC75A137-0438-4E64-A2F8-CF022979D0B8}" dt="2020-06-19T01:40:45.766" v="1439"/>
          <ac:inkMkLst>
            <pc:docMk/>
            <pc:sldMk cId="2731512743" sldId="393"/>
            <ac:inkMk id="460" creationId="{04261879-FCF3-4034-9469-C8901B05CC40}"/>
          </ac:inkMkLst>
        </pc:inkChg>
        <pc:inkChg chg="add mod">
          <ac:chgData name="呂仁園" userId="eef67f80-1e14-4c90-a22b-aad4575b3ef9" providerId="ADAL" clId="{FC75A137-0438-4E64-A2F8-CF022979D0B8}" dt="2020-06-19T01:40:45.766" v="1439"/>
          <ac:inkMkLst>
            <pc:docMk/>
            <pc:sldMk cId="2731512743" sldId="393"/>
            <ac:inkMk id="461" creationId="{E0C637AD-C32E-46BC-9F3A-D36348E50F20}"/>
          </ac:inkMkLst>
        </pc:inkChg>
        <pc:inkChg chg="add mod">
          <ac:chgData name="呂仁園" userId="eef67f80-1e14-4c90-a22b-aad4575b3ef9" providerId="ADAL" clId="{FC75A137-0438-4E64-A2F8-CF022979D0B8}" dt="2020-06-19T01:40:45.766" v="1439"/>
          <ac:inkMkLst>
            <pc:docMk/>
            <pc:sldMk cId="2731512743" sldId="393"/>
            <ac:inkMk id="462" creationId="{80376A15-6B11-49D6-8C8B-6F8E27A6DFD5}"/>
          </ac:inkMkLst>
        </pc:inkChg>
        <pc:inkChg chg="add mod">
          <ac:chgData name="呂仁園" userId="eef67f80-1e14-4c90-a22b-aad4575b3ef9" providerId="ADAL" clId="{FC75A137-0438-4E64-A2F8-CF022979D0B8}" dt="2020-06-19T01:40:45.766" v="1439"/>
          <ac:inkMkLst>
            <pc:docMk/>
            <pc:sldMk cId="2731512743" sldId="393"/>
            <ac:inkMk id="463" creationId="{6AFC5651-AB3E-4024-9648-2692D966DFC9}"/>
          </ac:inkMkLst>
        </pc:inkChg>
        <pc:inkChg chg="add mod">
          <ac:chgData name="呂仁園" userId="eef67f80-1e14-4c90-a22b-aad4575b3ef9" providerId="ADAL" clId="{FC75A137-0438-4E64-A2F8-CF022979D0B8}" dt="2020-06-19T01:40:45.766" v="1439"/>
          <ac:inkMkLst>
            <pc:docMk/>
            <pc:sldMk cId="2731512743" sldId="393"/>
            <ac:inkMk id="464" creationId="{EE86B02D-2749-40EA-B387-8F2B602C3B92}"/>
          </ac:inkMkLst>
        </pc:inkChg>
        <pc:inkChg chg="add mod">
          <ac:chgData name="呂仁園" userId="eef67f80-1e14-4c90-a22b-aad4575b3ef9" providerId="ADAL" clId="{FC75A137-0438-4E64-A2F8-CF022979D0B8}" dt="2020-06-19T01:40:45.766" v="1439"/>
          <ac:inkMkLst>
            <pc:docMk/>
            <pc:sldMk cId="2731512743" sldId="393"/>
            <ac:inkMk id="465" creationId="{B7AB43D3-F10C-491C-83F7-7BE4EF7221FA}"/>
          </ac:inkMkLst>
        </pc:inkChg>
        <pc:inkChg chg="add mod">
          <ac:chgData name="呂仁園" userId="eef67f80-1e14-4c90-a22b-aad4575b3ef9" providerId="ADAL" clId="{FC75A137-0438-4E64-A2F8-CF022979D0B8}" dt="2020-06-19T01:40:45.766" v="1439"/>
          <ac:inkMkLst>
            <pc:docMk/>
            <pc:sldMk cId="2731512743" sldId="393"/>
            <ac:inkMk id="466" creationId="{36250DB8-0144-4F62-8BA6-856E255A86C4}"/>
          </ac:inkMkLst>
        </pc:inkChg>
        <pc:inkChg chg="add mod">
          <ac:chgData name="呂仁園" userId="eef67f80-1e14-4c90-a22b-aad4575b3ef9" providerId="ADAL" clId="{FC75A137-0438-4E64-A2F8-CF022979D0B8}" dt="2020-06-19T01:40:45.766" v="1439"/>
          <ac:inkMkLst>
            <pc:docMk/>
            <pc:sldMk cId="2731512743" sldId="393"/>
            <ac:inkMk id="467" creationId="{64C52A87-868F-4F9F-A541-7FEDB42B3A3D}"/>
          </ac:inkMkLst>
        </pc:inkChg>
        <pc:inkChg chg="add mod">
          <ac:chgData name="呂仁園" userId="eef67f80-1e14-4c90-a22b-aad4575b3ef9" providerId="ADAL" clId="{FC75A137-0438-4E64-A2F8-CF022979D0B8}" dt="2020-06-19T01:40:45.766" v="1439"/>
          <ac:inkMkLst>
            <pc:docMk/>
            <pc:sldMk cId="2731512743" sldId="393"/>
            <ac:inkMk id="468" creationId="{11441A49-B3C4-4B55-B7AD-753D00EA39F0}"/>
          </ac:inkMkLst>
        </pc:inkChg>
        <pc:inkChg chg="add mod">
          <ac:chgData name="呂仁園" userId="eef67f80-1e14-4c90-a22b-aad4575b3ef9" providerId="ADAL" clId="{FC75A137-0438-4E64-A2F8-CF022979D0B8}" dt="2020-06-19T01:40:45.766" v="1439"/>
          <ac:inkMkLst>
            <pc:docMk/>
            <pc:sldMk cId="2731512743" sldId="393"/>
            <ac:inkMk id="469" creationId="{DEC4E5B7-E4C9-4E10-8926-CAD40058CBA3}"/>
          </ac:inkMkLst>
        </pc:inkChg>
        <pc:inkChg chg="add mod">
          <ac:chgData name="呂仁園" userId="eef67f80-1e14-4c90-a22b-aad4575b3ef9" providerId="ADAL" clId="{FC75A137-0438-4E64-A2F8-CF022979D0B8}" dt="2020-06-19T01:40:45.766" v="1439"/>
          <ac:inkMkLst>
            <pc:docMk/>
            <pc:sldMk cId="2731512743" sldId="393"/>
            <ac:inkMk id="470" creationId="{DF95325F-9072-40F9-A2EC-EFE3AC67C646}"/>
          </ac:inkMkLst>
        </pc:inkChg>
        <pc:inkChg chg="add mod">
          <ac:chgData name="呂仁園" userId="eef67f80-1e14-4c90-a22b-aad4575b3ef9" providerId="ADAL" clId="{FC75A137-0438-4E64-A2F8-CF022979D0B8}" dt="2020-06-19T01:40:45.766" v="1439"/>
          <ac:inkMkLst>
            <pc:docMk/>
            <pc:sldMk cId="2731512743" sldId="393"/>
            <ac:inkMk id="471" creationId="{F98A9AA1-7429-4B06-9C42-C905C8FADABF}"/>
          </ac:inkMkLst>
        </pc:inkChg>
        <pc:inkChg chg="add mod">
          <ac:chgData name="呂仁園" userId="eef67f80-1e14-4c90-a22b-aad4575b3ef9" providerId="ADAL" clId="{FC75A137-0438-4E64-A2F8-CF022979D0B8}" dt="2020-06-19T01:40:45.766" v="1439"/>
          <ac:inkMkLst>
            <pc:docMk/>
            <pc:sldMk cId="2731512743" sldId="393"/>
            <ac:inkMk id="472" creationId="{C22319E6-1CE0-4987-9CDB-31194DB71A3B}"/>
          </ac:inkMkLst>
        </pc:inkChg>
        <pc:inkChg chg="add mod">
          <ac:chgData name="呂仁園" userId="eef67f80-1e14-4c90-a22b-aad4575b3ef9" providerId="ADAL" clId="{FC75A137-0438-4E64-A2F8-CF022979D0B8}" dt="2020-06-19T01:40:45.766" v="1439"/>
          <ac:inkMkLst>
            <pc:docMk/>
            <pc:sldMk cId="2731512743" sldId="393"/>
            <ac:inkMk id="473" creationId="{EF364342-387D-4EAA-AF28-8359EEAA2930}"/>
          </ac:inkMkLst>
        </pc:inkChg>
        <pc:inkChg chg="add">
          <ac:chgData name="呂仁園" userId="eef67f80-1e14-4c90-a22b-aad4575b3ef9" providerId="ADAL" clId="{FC75A137-0438-4E64-A2F8-CF022979D0B8}" dt="2020-06-19T01:40:56.766" v="1440" actId="9405"/>
          <ac:inkMkLst>
            <pc:docMk/>
            <pc:sldMk cId="2731512743" sldId="393"/>
            <ac:inkMk id="475" creationId="{6AE74AEC-5087-490C-8BCB-3176433F248D}"/>
          </ac:inkMkLst>
        </pc:inkChg>
        <pc:inkChg chg="add mod">
          <ac:chgData name="呂仁園" userId="eef67f80-1e14-4c90-a22b-aad4575b3ef9" providerId="ADAL" clId="{FC75A137-0438-4E64-A2F8-CF022979D0B8}" dt="2020-06-19T01:41:34.551" v="1493"/>
          <ac:inkMkLst>
            <pc:docMk/>
            <pc:sldMk cId="2731512743" sldId="393"/>
            <ac:inkMk id="476" creationId="{3FBB57E2-CF4E-4710-B129-D404F453DAC4}"/>
          </ac:inkMkLst>
        </pc:inkChg>
        <pc:inkChg chg="add mod">
          <ac:chgData name="呂仁園" userId="eef67f80-1e14-4c90-a22b-aad4575b3ef9" providerId="ADAL" clId="{FC75A137-0438-4E64-A2F8-CF022979D0B8}" dt="2020-06-19T01:41:34.551" v="1493"/>
          <ac:inkMkLst>
            <pc:docMk/>
            <pc:sldMk cId="2731512743" sldId="393"/>
            <ac:inkMk id="477" creationId="{09BBEC49-D7E1-45DF-9A2B-868535B37F37}"/>
          </ac:inkMkLst>
        </pc:inkChg>
        <pc:inkChg chg="add mod">
          <ac:chgData name="呂仁園" userId="eef67f80-1e14-4c90-a22b-aad4575b3ef9" providerId="ADAL" clId="{FC75A137-0438-4E64-A2F8-CF022979D0B8}" dt="2020-06-19T01:41:34.551" v="1493"/>
          <ac:inkMkLst>
            <pc:docMk/>
            <pc:sldMk cId="2731512743" sldId="393"/>
            <ac:inkMk id="478" creationId="{31EB60C0-579C-4878-91AF-5D04AB359AFC}"/>
          </ac:inkMkLst>
        </pc:inkChg>
        <pc:inkChg chg="add mod">
          <ac:chgData name="呂仁園" userId="eef67f80-1e14-4c90-a22b-aad4575b3ef9" providerId="ADAL" clId="{FC75A137-0438-4E64-A2F8-CF022979D0B8}" dt="2020-06-19T01:41:34.551" v="1493"/>
          <ac:inkMkLst>
            <pc:docMk/>
            <pc:sldMk cId="2731512743" sldId="393"/>
            <ac:inkMk id="479" creationId="{E42455CF-8DD9-4A3A-B772-6E69BE931C2D}"/>
          </ac:inkMkLst>
        </pc:inkChg>
        <pc:inkChg chg="add mod">
          <ac:chgData name="呂仁園" userId="eef67f80-1e14-4c90-a22b-aad4575b3ef9" providerId="ADAL" clId="{FC75A137-0438-4E64-A2F8-CF022979D0B8}" dt="2020-06-19T01:41:34.551" v="1493"/>
          <ac:inkMkLst>
            <pc:docMk/>
            <pc:sldMk cId="2731512743" sldId="393"/>
            <ac:inkMk id="480" creationId="{2C341786-0A00-4923-BE97-47167312A5E8}"/>
          </ac:inkMkLst>
        </pc:inkChg>
        <pc:inkChg chg="add mod">
          <ac:chgData name="呂仁園" userId="eef67f80-1e14-4c90-a22b-aad4575b3ef9" providerId="ADAL" clId="{FC75A137-0438-4E64-A2F8-CF022979D0B8}" dt="2020-06-19T01:41:34.551" v="1493"/>
          <ac:inkMkLst>
            <pc:docMk/>
            <pc:sldMk cId="2731512743" sldId="393"/>
            <ac:inkMk id="481" creationId="{03C3463E-8BD3-46CD-999A-6D217CE81F84}"/>
          </ac:inkMkLst>
        </pc:inkChg>
        <pc:inkChg chg="add mod">
          <ac:chgData name="呂仁園" userId="eef67f80-1e14-4c90-a22b-aad4575b3ef9" providerId="ADAL" clId="{FC75A137-0438-4E64-A2F8-CF022979D0B8}" dt="2020-06-19T01:41:34.551" v="1493"/>
          <ac:inkMkLst>
            <pc:docMk/>
            <pc:sldMk cId="2731512743" sldId="393"/>
            <ac:inkMk id="482" creationId="{1BC84DBB-0D38-4407-9677-7EFFAAED4072}"/>
          </ac:inkMkLst>
        </pc:inkChg>
        <pc:inkChg chg="add mod">
          <ac:chgData name="呂仁園" userId="eef67f80-1e14-4c90-a22b-aad4575b3ef9" providerId="ADAL" clId="{FC75A137-0438-4E64-A2F8-CF022979D0B8}" dt="2020-06-19T01:41:34.551" v="1493"/>
          <ac:inkMkLst>
            <pc:docMk/>
            <pc:sldMk cId="2731512743" sldId="393"/>
            <ac:inkMk id="483" creationId="{CCEF2E11-988D-4D8A-B4D6-9E4B97D9E6FB}"/>
          </ac:inkMkLst>
        </pc:inkChg>
        <pc:inkChg chg="add mod">
          <ac:chgData name="呂仁園" userId="eef67f80-1e14-4c90-a22b-aad4575b3ef9" providerId="ADAL" clId="{FC75A137-0438-4E64-A2F8-CF022979D0B8}" dt="2020-06-19T01:41:34.551" v="1493"/>
          <ac:inkMkLst>
            <pc:docMk/>
            <pc:sldMk cId="2731512743" sldId="393"/>
            <ac:inkMk id="484" creationId="{7231830A-D735-4B9F-A17E-308C9D4974FF}"/>
          </ac:inkMkLst>
        </pc:inkChg>
        <pc:inkChg chg="add mod">
          <ac:chgData name="呂仁園" userId="eef67f80-1e14-4c90-a22b-aad4575b3ef9" providerId="ADAL" clId="{FC75A137-0438-4E64-A2F8-CF022979D0B8}" dt="2020-06-19T01:41:34.551" v="1493"/>
          <ac:inkMkLst>
            <pc:docMk/>
            <pc:sldMk cId="2731512743" sldId="393"/>
            <ac:inkMk id="485" creationId="{680AEC9D-20F4-4860-AA30-BBE0A6472DC4}"/>
          </ac:inkMkLst>
        </pc:inkChg>
        <pc:inkChg chg="add mod">
          <ac:chgData name="呂仁園" userId="eef67f80-1e14-4c90-a22b-aad4575b3ef9" providerId="ADAL" clId="{FC75A137-0438-4E64-A2F8-CF022979D0B8}" dt="2020-06-19T01:41:34.551" v="1493"/>
          <ac:inkMkLst>
            <pc:docMk/>
            <pc:sldMk cId="2731512743" sldId="393"/>
            <ac:inkMk id="486" creationId="{81ECBA84-9141-4837-91EF-014CD3F59DBB}"/>
          </ac:inkMkLst>
        </pc:inkChg>
        <pc:inkChg chg="add mod">
          <ac:chgData name="呂仁園" userId="eef67f80-1e14-4c90-a22b-aad4575b3ef9" providerId="ADAL" clId="{FC75A137-0438-4E64-A2F8-CF022979D0B8}" dt="2020-06-19T01:41:34.551" v="1493"/>
          <ac:inkMkLst>
            <pc:docMk/>
            <pc:sldMk cId="2731512743" sldId="393"/>
            <ac:inkMk id="487" creationId="{EEE01B45-2CF7-4327-B64A-9A5D1B52C3F2}"/>
          </ac:inkMkLst>
        </pc:inkChg>
        <pc:inkChg chg="add mod">
          <ac:chgData name="呂仁園" userId="eef67f80-1e14-4c90-a22b-aad4575b3ef9" providerId="ADAL" clId="{FC75A137-0438-4E64-A2F8-CF022979D0B8}" dt="2020-06-19T01:41:34.551" v="1493"/>
          <ac:inkMkLst>
            <pc:docMk/>
            <pc:sldMk cId="2731512743" sldId="393"/>
            <ac:inkMk id="488" creationId="{EED1F82B-FD3D-4963-946D-7A2C9187E16D}"/>
          </ac:inkMkLst>
        </pc:inkChg>
        <pc:inkChg chg="add mod">
          <ac:chgData name="呂仁園" userId="eef67f80-1e14-4c90-a22b-aad4575b3ef9" providerId="ADAL" clId="{FC75A137-0438-4E64-A2F8-CF022979D0B8}" dt="2020-06-19T01:41:09.793" v="1469"/>
          <ac:inkMkLst>
            <pc:docMk/>
            <pc:sldMk cId="2731512743" sldId="393"/>
            <ac:inkMk id="490" creationId="{9B1CB106-0404-44DE-AF38-B370BFEDF59D}"/>
          </ac:inkMkLst>
        </pc:inkChg>
        <pc:inkChg chg="add mod">
          <ac:chgData name="呂仁園" userId="eef67f80-1e14-4c90-a22b-aad4575b3ef9" providerId="ADAL" clId="{FC75A137-0438-4E64-A2F8-CF022979D0B8}" dt="2020-06-19T01:41:09.793" v="1469"/>
          <ac:inkMkLst>
            <pc:docMk/>
            <pc:sldMk cId="2731512743" sldId="393"/>
            <ac:inkMk id="491" creationId="{1FF3CDB6-5520-48AA-A5A2-25C4E12A08C1}"/>
          </ac:inkMkLst>
        </pc:inkChg>
        <pc:inkChg chg="add mod">
          <ac:chgData name="呂仁園" userId="eef67f80-1e14-4c90-a22b-aad4575b3ef9" providerId="ADAL" clId="{FC75A137-0438-4E64-A2F8-CF022979D0B8}" dt="2020-06-19T01:41:09.793" v="1469"/>
          <ac:inkMkLst>
            <pc:docMk/>
            <pc:sldMk cId="2731512743" sldId="393"/>
            <ac:inkMk id="492" creationId="{8FD06471-A5D5-4432-805D-1CEB6F8F5C58}"/>
          </ac:inkMkLst>
        </pc:inkChg>
        <pc:inkChg chg="add mod">
          <ac:chgData name="呂仁園" userId="eef67f80-1e14-4c90-a22b-aad4575b3ef9" providerId="ADAL" clId="{FC75A137-0438-4E64-A2F8-CF022979D0B8}" dt="2020-06-19T01:41:09.793" v="1469"/>
          <ac:inkMkLst>
            <pc:docMk/>
            <pc:sldMk cId="2731512743" sldId="393"/>
            <ac:inkMk id="493" creationId="{95159D77-5AB7-4E83-A90D-47D4F92C7FFE}"/>
          </ac:inkMkLst>
        </pc:inkChg>
        <pc:inkChg chg="add mod">
          <ac:chgData name="呂仁園" userId="eef67f80-1e14-4c90-a22b-aad4575b3ef9" providerId="ADAL" clId="{FC75A137-0438-4E64-A2F8-CF022979D0B8}" dt="2020-06-19T01:41:09.793" v="1469"/>
          <ac:inkMkLst>
            <pc:docMk/>
            <pc:sldMk cId="2731512743" sldId="393"/>
            <ac:inkMk id="494" creationId="{993E6577-C6BE-4297-8404-85A403FB2809}"/>
          </ac:inkMkLst>
        </pc:inkChg>
        <pc:inkChg chg="add mod">
          <ac:chgData name="呂仁園" userId="eef67f80-1e14-4c90-a22b-aad4575b3ef9" providerId="ADAL" clId="{FC75A137-0438-4E64-A2F8-CF022979D0B8}" dt="2020-06-19T01:41:09.793" v="1469"/>
          <ac:inkMkLst>
            <pc:docMk/>
            <pc:sldMk cId="2731512743" sldId="393"/>
            <ac:inkMk id="495" creationId="{35593E0F-1A5F-45DC-AECC-693E18E23B03}"/>
          </ac:inkMkLst>
        </pc:inkChg>
        <pc:inkChg chg="add mod">
          <ac:chgData name="呂仁園" userId="eef67f80-1e14-4c90-a22b-aad4575b3ef9" providerId="ADAL" clId="{FC75A137-0438-4E64-A2F8-CF022979D0B8}" dt="2020-06-19T01:41:09.793" v="1469"/>
          <ac:inkMkLst>
            <pc:docMk/>
            <pc:sldMk cId="2731512743" sldId="393"/>
            <ac:inkMk id="496" creationId="{7C91DA72-AFCA-420A-9E24-7048CBBB5401}"/>
          </ac:inkMkLst>
        </pc:inkChg>
        <pc:inkChg chg="add mod">
          <ac:chgData name="呂仁園" userId="eef67f80-1e14-4c90-a22b-aad4575b3ef9" providerId="ADAL" clId="{FC75A137-0438-4E64-A2F8-CF022979D0B8}" dt="2020-06-19T01:41:09.793" v="1469"/>
          <ac:inkMkLst>
            <pc:docMk/>
            <pc:sldMk cId="2731512743" sldId="393"/>
            <ac:inkMk id="497" creationId="{CFA8C000-2550-48D3-B623-74DA8E4EFA06}"/>
          </ac:inkMkLst>
        </pc:inkChg>
        <pc:inkChg chg="add mod">
          <ac:chgData name="呂仁園" userId="eef67f80-1e14-4c90-a22b-aad4575b3ef9" providerId="ADAL" clId="{FC75A137-0438-4E64-A2F8-CF022979D0B8}" dt="2020-06-19T01:41:09.793" v="1469"/>
          <ac:inkMkLst>
            <pc:docMk/>
            <pc:sldMk cId="2731512743" sldId="393"/>
            <ac:inkMk id="498" creationId="{40506867-FF5D-4D47-9EC4-AFCEB87692F2}"/>
          </ac:inkMkLst>
        </pc:inkChg>
        <pc:inkChg chg="add mod">
          <ac:chgData name="呂仁園" userId="eef67f80-1e14-4c90-a22b-aad4575b3ef9" providerId="ADAL" clId="{FC75A137-0438-4E64-A2F8-CF022979D0B8}" dt="2020-06-19T01:41:09.793" v="1469"/>
          <ac:inkMkLst>
            <pc:docMk/>
            <pc:sldMk cId="2731512743" sldId="393"/>
            <ac:inkMk id="499" creationId="{28EB6DF2-8753-42EF-8613-4CAC4FFA7C23}"/>
          </ac:inkMkLst>
        </pc:inkChg>
        <pc:inkChg chg="add mod">
          <ac:chgData name="呂仁園" userId="eef67f80-1e14-4c90-a22b-aad4575b3ef9" providerId="ADAL" clId="{FC75A137-0438-4E64-A2F8-CF022979D0B8}" dt="2020-06-19T01:41:09.793" v="1469"/>
          <ac:inkMkLst>
            <pc:docMk/>
            <pc:sldMk cId="2731512743" sldId="393"/>
            <ac:inkMk id="500" creationId="{06B8A053-FAF8-4164-9927-256EA7F98645}"/>
          </ac:inkMkLst>
        </pc:inkChg>
        <pc:inkChg chg="add mod">
          <ac:chgData name="呂仁園" userId="eef67f80-1e14-4c90-a22b-aad4575b3ef9" providerId="ADAL" clId="{FC75A137-0438-4E64-A2F8-CF022979D0B8}" dt="2020-06-19T01:41:09.793" v="1469"/>
          <ac:inkMkLst>
            <pc:docMk/>
            <pc:sldMk cId="2731512743" sldId="393"/>
            <ac:inkMk id="501" creationId="{78C4623F-C84F-43AB-91FD-1A1FF1ABEB66}"/>
          </ac:inkMkLst>
        </pc:inkChg>
        <pc:inkChg chg="add mod">
          <ac:chgData name="呂仁園" userId="eef67f80-1e14-4c90-a22b-aad4575b3ef9" providerId="ADAL" clId="{FC75A137-0438-4E64-A2F8-CF022979D0B8}" dt="2020-06-19T01:41:09.793" v="1469"/>
          <ac:inkMkLst>
            <pc:docMk/>
            <pc:sldMk cId="2731512743" sldId="393"/>
            <ac:inkMk id="502" creationId="{7A4B7580-D0C2-439C-92EC-64B3760F5AD1}"/>
          </ac:inkMkLst>
        </pc:inkChg>
        <pc:inkChg chg="add mod">
          <ac:chgData name="呂仁園" userId="eef67f80-1e14-4c90-a22b-aad4575b3ef9" providerId="ADAL" clId="{FC75A137-0438-4E64-A2F8-CF022979D0B8}" dt="2020-06-19T01:41:09.793" v="1469"/>
          <ac:inkMkLst>
            <pc:docMk/>
            <pc:sldMk cId="2731512743" sldId="393"/>
            <ac:inkMk id="503" creationId="{EB4A3D77-900E-4705-ABF6-C4F627A5173D}"/>
          </ac:inkMkLst>
        </pc:inkChg>
        <pc:inkChg chg="add mod">
          <ac:chgData name="呂仁園" userId="eef67f80-1e14-4c90-a22b-aad4575b3ef9" providerId="ADAL" clId="{FC75A137-0438-4E64-A2F8-CF022979D0B8}" dt="2020-06-19T01:41:16.843" v="1481"/>
          <ac:inkMkLst>
            <pc:docMk/>
            <pc:sldMk cId="2731512743" sldId="393"/>
            <ac:inkMk id="506" creationId="{FD7D734D-3B69-495F-B5E8-F3296A6F7E61}"/>
          </ac:inkMkLst>
        </pc:inkChg>
        <pc:inkChg chg="add mod">
          <ac:chgData name="呂仁園" userId="eef67f80-1e14-4c90-a22b-aad4575b3ef9" providerId="ADAL" clId="{FC75A137-0438-4E64-A2F8-CF022979D0B8}" dt="2020-06-19T01:41:16.843" v="1481"/>
          <ac:inkMkLst>
            <pc:docMk/>
            <pc:sldMk cId="2731512743" sldId="393"/>
            <ac:inkMk id="507" creationId="{ECAA9DC9-D483-4542-A7CF-C94A21CE8D8C}"/>
          </ac:inkMkLst>
        </pc:inkChg>
        <pc:inkChg chg="add mod">
          <ac:chgData name="呂仁園" userId="eef67f80-1e14-4c90-a22b-aad4575b3ef9" providerId="ADAL" clId="{FC75A137-0438-4E64-A2F8-CF022979D0B8}" dt="2020-06-19T01:41:16.843" v="1481"/>
          <ac:inkMkLst>
            <pc:docMk/>
            <pc:sldMk cId="2731512743" sldId="393"/>
            <ac:inkMk id="508" creationId="{A9D2AE7A-59C4-4744-A785-5960F18D662B}"/>
          </ac:inkMkLst>
        </pc:inkChg>
        <pc:inkChg chg="add mod">
          <ac:chgData name="呂仁園" userId="eef67f80-1e14-4c90-a22b-aad4575b3ef9" providerId="ADAL" clId="{FC75A137-0438-4E64-A2F8-CF022979D0B8}" dt="2020-06-19T01:41:16.843" v="1481"/>
          <ac:inkMkLst>
            <pc:docMk/>
            <pc:sldMk cId="2731512743" sldId="393"/>
            <ac:inkMk id="509" creationId="{F0F61DD2-3B1A-4E3E-8038-CA9600709F45}"/>
          </ac:inkMkLst>
        </pc:inkChg>
        <pc:inkChg chg="add mod">
          <ac:chgData name="呂仁園" userId="eef67f80-1e14-4c90-a22b-aad4575b3ef9" providerId="ADAL" clId="{FC75A137-0438-4E64-A2F8-CF022979D0B8}" dt="2020-06-19T01:41:16.843" v="1481"/>
          <ac:inkMkLst>
            <pc:docMk/>
            <pc:sldMk cId="2731512743" sldId="393"/>
            <ac:inkMk id="510" creationId="{3B51BCF7-420D-49C4-91AE-27FE2C117FF2}"/>
          </ac:inkMkLst>
        </pc:inkChg>
        <pc:inkChg chg="add mod">
          <ac:chgData name="呂仁園" userId="eef67f80-1e14-4c90-a22b-aad4575b3ef9" providerId="ADAL" clId="{FC75A137-0438-4E64-A2F8-CF022979D0B8}" dt="2020-06-19T01:41:16.843" v="1481"/>
          <ac:inkMkLst>
            <pc:docMk/>
            <pc:sldMk cId="2731512743" sldId="393"/>
            <ac:inkMk id="511" creationId="{6A0BD02B-28D8-45B3-9C13-462FE7539428}"/>
          </ac:inkMkLst>
        </pc:inkChg>
        <pc:inkChg chg="add mod">
          <ac:chgData name="呂仁園" userId="eef67f80-1e14-4c90-a22b-aad4575b3ef9" providerId="ADAL" clId="{FC75A137-0438-4E64-A2F8-CF022979D0B8}" dt="2020-06-19T01:41:16.843" v="1481"/>
          <ac:inkMkLst>
            <pc:docMk/>
            <pc:sldMk cId="2731512743" sldId="393"/>
            <ac:inkMk id="512" creationId="{927F691A-6524-4801-BAFF-829FB024B50A}"/>
          </ac:inkMkLst>
        </pc:inkChg>
        <pc:inkChg chg="add mod">
          <ac:chgData name="呂仁園" userId="eef67f80-1e14-4c90-a22b-aad4575b3ef9" providerId="ADAL" clId="{FC75A137-0438-4E64-A2F8-CF022979D0B8}" dt="2020-06-19T01:41:16.843" v="1481"/>
          <ac:inkMkLst>
            <pc:docMk/>
            <pc:sldMk cId="2731512743" sldId="393"/>
            <ac:inkMk id="513" creationId="{E427708C-BF15-4CA7-B70F-877C7129EBD5}"/>
          </ac:inkMkLst>
        </pc:inkChg>
        <pc:inkChg chg="add mod">
          <ac:chgData name="呂仁園" userId="eef67f80-1e14-4c90-a22b-aad4575b3ef9" providerId="ADAL" clId="{FC75A137-0438-4E64-A2F8-CF022979D0B8}" dt="2020-06-19T01:41:16.843" v="1481"/>
          <ac:inkMkLst>
            <pc:docMk/>
            <pc:sldMk cId="2731512743" sldId="393"/>
            <ac:inkMk id="514" creationId="{E9BD3861-06F2-40AC-BD26-7835D754F1A3}"/>
          </ac:inkMkLst>
        </pc:inkChg>
        <pc:inkChg chg="add mod">
          <ac:chgData name="呂仁園" userId="eef67f80-1e14-4c90-a22b-aad4575b3ef9" providerId="ADAL" clId="{FC75A137-0438-4E64-A2F8-CF022979D0B8}" dt="2020-06-19T01:41:16.843" v="1481"/>
          <ac:inkMkLst>
            <pc:docMk/>
            <pc:sldMk cId="2731512743" sldId="393"/>
            <ac:inkMk id="515" creationId="{AC60101C-7423-466B-8A43-8061C4D6D903}"/>
          </ac:inkMkLst>
        </pc:inkChg>
        <pc:inkChg chg="add mod">
          <ac:chgData name="呂仁園" userId="eef67f80-1e14-4c90-a22b-aad4575b3ef9" providerId="ADAL" clId="{FC75A137-0438-4E64-A2F8-CF022979D0B8}" dt="2020-06-19T01:41:16.843" v="1481"/>
          <ac:inkMkLst>
            <pc:docMk/>
            <pc:sldMk cId="2731512743" sldId="393"/>
            <ac:inkMk id="516" creationId="{D30CE784-830C-40FB-B6FE-2E9CFC5BE4F9}"/>
          </ac:inkMkLst>
        </pc:inkChg>
        <pc:inkChg chg="add mod">
          <ac:chgData name="呂仁園" userId="eef67f80-1e14-4c90-a22b-aad4575b3ef9" providerId="ADAL" clId="{FC75A137-0438-4E64-A2F8-CF022979D0B8}" dt="2020-06-19T01:41:34.551" v="1493"/>
          <ac:inkMkLst>
            <pc:docMk/>
            <pc:sldMk cId="2731512743" sldId="393"/>
            <ac:inkMk id="518" creationId="{B7B1C3FA-BC2A-4509-B4B4-79DBB89C98A4}"/>
          </ac:inkMkLst>
        </pc:inkChg>
        <pc:inkChg chg="add mod">
          <ac:chgData name="呂仁園" userId="eef67f80-1e14-4c90-a22b-aad4575b3ef9" providerId="ADAL" clId="{FC75A137-0438-4E64-A2F8-CF022979D0B8}" dt="2020-06-19T01:41:34.551" v="1493"/>
          <ac:inkMkLst>
            <pc:docMk/>
            <pc:sldMk cId="2731512743" sldId="393"/>
            <ac:inkMk id="519" creationId="{AF50405D-CAB5-43E2-B874-B988DEEBB78A}"/>
          </ac:inkMkLst>
        </pc:inkChg>
        <pc:inkChg chg="add mod">
          <ac:chgData name="呂仁園" userId="eef67f80-1e14-4c90-a22b-aad4575b3ef9" providerId="ADAL" clId="{FC75A137-0438-4E64-A2F8-CF022979D0B8}" dt="2020-06-19T01:41:34.551" v="1493"/>
          <ac:inkMkLst>
            <pc:docMk/>
            <pc:sldMk cId="2731512743" sldId="393"/>
            <ac:inkMk id="520" creationId="{FC445BEC-8938-4D08-90D9-4754845ABC42}"/>
          </ac:inkMkLst>
        </pc:inkChg>
        <pc:inkChg chg="add mod">
          <ac:chgData name="呂仁園" userId="eef67f80-1e14-4c90-a22b-aad4575b3ef9" providerId="ADAL" clId="{FC75A137-0438-4E64-A2F8-CF022979D0B8}" dt="2020-06-19T01:41:34.551" v="1493"/>
          <ac:inkMkLst>
            <pc:docMk/>
            <pc:sldMk cId="2731512743" sldId="393"/>
            <ac:inkMk id="521" creationId="{511B76E0-855E-420A-A094-FE81EDD6C838}"/>
          </ac:inkMkLst>
        </pc:inkChg>
        <pc:inkChg chg="add mod">
          <ac:chgData name="呂仁園" userId="eef67f80-1e14-4c90-a22b-aad4575b3ef9" providerId="ADAL" clId="{FC75A137-0438-4E64-A2F8-CF022979D0B8}" dt="2020-06-19T01:41:34.551" v="1493"/>
          <ac:inkMkLst>
            <pc:docMk/>
            <pc:sldMk cId="2731512743" sldId="393"/>
            <ac:inkMk id="522" creationId="{0FAEFAB3-CD49-4259-BAC8-F541C90B5E7A}"/>
          </ac:inkMkLst>
        </pc:inkChg>
        <pc:inkChg chg="add mod">
          <ac:chgData name="呂仁園" userId="eef67f80-1e14-4c90-a22b-aad4575b3ef9" providerId="ADAL" clId="{FC75A137-0438-4E64-A2F8-CF022979D0B8}" dt="2020-06-19T01:41:34.551" v="1493"/>
          <ac:inkMkLst>
            <pc:docMk/>
            <pc:sldMk cId="2731512743" sldId="393"/>
            <ac:inkMk id="523" creationId="{2C738E5D-E086-4865-88FC-BC70C51C4FBA}"/>
          </ac:inkMkLst>
        </pc:inkChg>
        <pc:inkChg chg="add mod">
          <ac:chgData name="呂仁園" userId="eef67f80-1e14-4c90-a22b-aad4575b3ef9" providerId="ADAL" clId="{FC75A137-0438-4E64-A2F8-CF022979D0B8}" dt="2020-06-19T01:41:34.551" v="1493"/>
          <ac:inkMkLst>
            <pc:docMk/>
            <pc:sldMk cId="2731512743" sldId="393"/>
            <ac:inkMk id="524" creationId="{6E1F90CF-7F6E-43F0-BD6F-25CF0F69CBD5}"/>
          </ac:inkMkLst>
        </pc:inkChg>
        <pc:inkChg chg="add mod">
          <ac:chgData name="呂仁園" userId="eef67f80-1e14-4c90-a22b-aad4575b3ef9" providerId="ADAL" clId="{FC75A137-0438-4E64-A2F8-CF022979D0B8}" dt="2020-06-19T01:41:34.551" v="1493"/>
          <ac:inkMkLst>
            <pc:docMk/>
            <pc:sldMk cId="2731512743" sldId="393"/>
            <ac:inkMk id="525" creationId="{50F69692-A072-40F2-974D-D835240EFF59}"/>
          </ac:inkMkLst>
        </pc:inkChg>
        <pc:inkChg chg="add mod">
          <ac:chgData name="呂仁園" userId="eef67f80-1e14-4c90-a22b-aad4575b3ef9" providerId="ADAL" clId="{FC75A137-0438-4E64-A2F8-CF022979D0B8}" dt="2020-06-19T01:41:34.551" v="1493"/>
          <ac:inkMkLst>
            <pc:docMk/>
            <pc:sldMk cId="2731512743" sldId="393"/>
            <ac:inkMk id="526" creationId="{172553B3-08E6-414A-A9A0-DBDA03BF6F69}"/>
          </ac:inkMkLst>
        </pc:inkChg>
        <pc:inkChg chg="add mod">
          <ac:chgData name="呂仁園" userId="eef67f80-1e14-4c90-a22b-aad4575b3ef9" providerId="ADAL" clId="{FC75A137-0438-4E64-A2F8-CF022979D0B8}" dt="2020-06-19T01:41:38.058" v="1499"/>
          <ac:inkMkLst>
            <pc:docMk/>
            <pc:sldMk cId="2731512743" sldId="393"/>
            <ac:inkMk id="528" creationId="{66B27F64-55A5-42D0-858C-B0702DDEBCA0}"/>
          </ac:inkMkLst>
        </pc:inkChg>
        <pc:inkChg chg="add mod">
          <ac:chgData name="呂仁園" userId="eef67f80-1e14-4c90-a22b-aad4575b3ef9" providerId="ADAL" clId="{FC75A137-0438-4E64-A2F8-CF022979D0B8}" dt="2020-06-19T01:41:38.058" v="1499"/>
          <ac:inkMkLst>
            <pc:docMk/>
            <pc:sldMk cId="2731512743" sldId="393"/>
            <ac:inkMk id="529" creationId="{9E21BD66-13B1-43DC-95B2-AE2C2429C6B9}"/>
          </ac:inkMkLst>
        </pc:inkChg>
        <pc:inkChg chg="add mod">
          <ac:chgData name="呂仁園" userId="eef67f80-1e14-4c90-a22b-aad4575b3ef9" providerId="ADAL" clId="{FC75A137-0438-4E64-A2F8-CF022979D0B8}" dt="2020-06-19T01:41:38.058" v="1499"/>
          <ac:inkMkLst>
            <pc:docMk/>
            <pc:sldMk cId="2731512743" sldId="393"/>
            <ac:inkMk id="530" creationId="{B7DCDEF2-D4AA-490A-88FB-8746CAF98379}"/>
          </ac:inkMkLst>
        </pc:inkChg>
        <pc:inkChg chg="add mod">
          <ac:chgData name="呂仁園" userId="eef67f80-1e14-4c90-a22b-aad4575b3ef9" providerId="ADAL" clId="{FC75A137-0438-4E64-A2F8-CF022979D0B8}" dt="2020-06-19T01:41:38.058" v="1499"/>
          <ac:inkMkLst>
            <pc:docMk/>
            <pc:sldMk cId="2731512743" sldId="393"/>
            <ac:inkMk id="531" creationId="{CD56A6E5-7752-40AB-BB95-8F7F1DE02843}"/>
          </ac:inkMkLst>
        </pc:inkChg>
        <pc:inkChg chg="add mod">
          <ac:chgData name="呂仁園" userId="eef67f80-1e14-4c90-a22b-aad4575b3ef9" providerId="ADAL" clId="{FC75A137-0438-4E64-A2F8-CF022979D0B8}" dt="2020-06-19T01:41:38.058" v="1499"/>
          <ac:inkMkLst>
            <pc:docMk/>
            <pc:sldMk cId="2731512743" sldId="393"/>
            <ac:inkMk id="532" creationId="{65A4F43E-8F29-4156-8D9E-79D70F256FE2}"/>
          </ac:inkMkLst>
        </pc:inkChg>
        <pc:inkChg chg="add mod">
          <ac:chgData name="呂仁園" userId="eef67f80-1e14-4c90-a22b-aad4575b3ef9" providerId="ADAL" clId="{FC75A137-0438-4E64-A2F8-CF022979D0B8}" dt="2020-06-19T01:41:40.617" v="1502"/>
          <ac:inkMkLst>
            <pc:docMk/>
            <pc:sldMk cId="2731512743" sldId="393"/>
            <ac:inkMk id="534" creationId="{2C528CB5-C3DB-473F-9FFD-10A7184DF7E2}"/>
          </ac:inkMkLst>
        </pc:inkChg>
        <pc:inkChg chg="add mod">
          <ac:chgData name="呂仁園" userId="eef67f80-1e14-4c90-a22b-aad4575b3ef9" providerId="ADAL" clId="{FC75A137-0438-4E64-A2F8-CF022979D0B8}" dt="2020-06-19T01:41:40.617" v="1502"/>
          <ac:inkMkLst>
            <pc:docMk/>
            <pc:sldMk cId="2731512743" sldId="393"/>
            <ac:inkMk id="535" creationId="{CA684072-1591-48C2-ADE7-5A29356A2B1C}"/>
          </ac:inkMkLst>
        </pc:inkChg>
        <pc:inkChg chg="add mod">
          <ac:chgData name="呂仁園" userId="eef67f80-1e14-4c90-a22b-aad4575b3ef9" providerId="ADAL" clId="{FC75A137-0438-4E64-A2F8-CF022979D0B8}" dt="2020-06-19T01:42:02.885" v="1561"/>
          <ac:inkMkLst>
            <pc:docMk/>
            <pc:sldMk cId="2731512743" sldId="393"/>
            <ac:inkMk id="537" creationId="{4FD0236C-6E1E-46DE-99B1-CA96DC3DE77C}"/>
          </ac:inkMkLst>
        </pc:inkChg>
        <pc:inkChg chg="add mod">
          <ac:chgData name="呂仁園" userId="eef67f80-1e14-4c90-a22b-aad4575b3ef9" providerId="ADAL" clId="{FC75A137-0438-4E64-A2F8-CF022979D0B8}" dt="2020-06-19T01:42:02.885" v="1561"/>
          <ac:inkMkLst>
            <pc:docMk/>
            <pc:sldMk cId="2731512743" sldId="393"/>
            <ac:inkMk id="538" creationId="{805F54C4-4C84-4663-8AAE-3C8F5926FC14}"/>
          </ac:inkMkLst>
        </pc:inkChg>
        <pc:inkChg chg="add mod">
          <ac:chgData name="呂仁園" userId="eef67f80-1e14-4c90-a22b-aad4575b3ef9" providerId="ADAL" clId="{FC75A137-0438-4E64-A2F8-CF022979D0B8}" dt="2020-06-19T01:42:02.885" v="1561"/>
          <ac:inkMkLst>
            <pc:docMk/>
            <pc:sldMk cId="2731512743" sldId="393"/>
            <ac:inkMk id="539" creationId="{B6332B5B-BD5D-4E48-9827-5DF566D2C147}"/>
          </ac:inkMkLst>
        </pc:inkChg>
        <pc:inkChg chg="add mod">
          <ac:chgData name="呂仁園" userId="eef67f80-1e14-4c90-a22b-aad4575b3ef9" providerId="ADAL" clId="{FC75A137-0438-4E64-A2F8-CF022979D0B8}" dt="2020-06-19T01:42:02.885" v="1561"/>
          <ac:inkMkLst>
            <pc:docMk/>
            <pc:sldMk cId="2731512743" sldId="393"/>
            <ac:inkMk id="540" creationId="{ABF1FD95-46C0-4CBA-90A3-7BBF030C6603}"/>
          </ac:inkMkLst>
        </pc:inkChg>
        <pc:inkChg chg="add mod">
          <ac:chgData name="呂仁園" userId="eef67f80-1e14-4c90-a22b-aad4575b3ef9" providerId="ADAL" clId="{FC75A137-0438-4E64-A2F8-CF022979D0B8}" dt="2020-06-19T01:42:02.885" v="1561"/>
          <ac:inkMkLst>
            <pc:docMk/>
            <pc:sldMk cId="2731512743" sldId="393"/>
            <ac:inkMk id="541" creationId="{8D99EE16-DAE1-4551-909C-B3D9E1D693F6}"/>
          </ac:inkMkLst>
        </pc:inkChg>
        <pc:inkChg chg="add mod">
          <ac:chgData name="呂仁園" userId="eef67f80-1e14-4c90-a22b-aad4575b3ef9" providerId="ADAL" clId="{FC75A137-0438-4E64-A2F8-CF022979D0B8}" dt="2020-06-19T01:42:02.885" v="1561"/>
          <ac:inkMkLst>
            <pc:docMk/>
            <pc:sldMk cId="2731512743" sldId="393"/>
            <ac:inkMk id="542" creationId="{58E17636-4B9E-4AA3-B839-8C1F10AD7433}"/>
          </ac:inkMkLst>
        </pc:inkChg>
        <pc:inkChg chg="add mod">
          <ac:chgData name="呂仁園" userId="eef67f80-1e14-4c90-a22b-aad4575b3ef9" providerId="ADAL" clId="{FC75A137-0438-4E64-A2F8-CF022979D0B8}" dt="2020-06-19T01:42:02.885" v="1561"/>
          <ac:inkMkLst>
            <pc:docMk/>
            <pc:sldMk cId="2731512743" sldId="393"/>
            <ac:inkMk id="543" creationId="{60C1A167-AD8D-483B-B5EE-5E616022466E}"/>
          </ac:inkMkLst>
        </pc:inkChg>
        <pc:inkChg chg="add mod">
          <ac:chgData name="呂仁園" userId="eef67f80-1e14-4c90-a22b-aad4575b3ef9" providerId="ADAL" clId="{FC75A137-0438-4E64-A2F8-CF022979D0B8}" dt="2020-06-19T01:42:02.885" v="1561"/>
          <ac:inkMkLst>
            <pc:docMk/>
            <pc:sldMk cId="2731512743" sldId="393"/>
            <ac:inkMk id="544" creationId="{3D2CAFFB-02C8-4ECA-B690-A718F02D028A}"/>
          </ac:inkMkLst>
        </pc:inkChg>
        <pc:inkChg chg="add mod">
          <ac:chgData name="呂仁園" userId="eef67f80-1e14-4c90-a22b-aad4575b3ef9" providerId="ADAL" clId="{FC75A137-0438-4E64-A2F8-CF022979D0B8}" dt="2020-06-19T01:42:02.885" v="1561"/>
          <ac:inkMkLst>
            <pc:docMk/>
            <pc:sldMk cId="2731512743" sldId="393"/>
            <ac:inkMk id="545" creationId="{355D935A-1F78-4EE6-83D4-64B6612380CC}"/>
          </ac:inkMkLst>
        </pc:inkChg>
        <pc:inkChg chg="add mod">
          <ac:chgData name="呂仁園" userId="eef67f80-1e14-4c90-a22b-aad4575b3ef9" providerId="ADAL" clId="{FC75A137-0438-4E64-A2F8-CF022979D0B8}" dt="2020-06-19T01:42:02.885" v="1561"/>
          <ac:inkMkLst>
            <pc:docMk/>
            <pc:sldMk cId="2731512743" sldId="393"/>
            <ac:inkMk id="546" creationId="{F370DF69-0F15-4BAA-ABC3-073A3E938BA2}"/>
          </ac:inkMkLst>
        </pc:inkChg>
        <pc:inkChg chg="add mod">
          <ac:chgData name="呂仁園" userId="eef67f80-1e14-4c90-a22b-aad4575b3ef9" providerId="ADAL" clId="{FC75A137-0438-4E64-A2F8-CF022979D0B8}" dt="2020-06-19T01:42:02.885" v="1561"/>
          <ac:inkMkLst>
            <pc:docMk/>
            <pc:sldMk cId="2731512743" sldId="393"/>
            <ac:inkMk id="547" creationId="{81A50E6D-CC65-4C03-A0FE-F5BE4D346E7E}"/>
          </ac:inkMkLst>
        </pc:inkChg>
        <pc:inkChg chg="add mod">
          <ac:chgData name="呂仁園" userId="eef67f80-1e14-4c90-a22b-aad4575b3ef9" providerId="ADAL" clId="{FC75A137-0438-4E64-A2F8-CF022979D0B8}" dt="2020-06-19T01:42:02.885" v="1561"/>
          <ac:inkMkLst>
            <pc:docMk/>
            <pc:sldMk cId="2731512743" sldId="393"/>
            <ac:inkMk id="548" creationId="{1E0F0A7C-29B8-4431-8488-D498276D8774}"/>
          </ac:inkMkLst>
        </pc:inkChg>
        <pc:inkChg chg="add mod">
          <ac:chgData name="呂仁園" userId="eef67f80-1e14-4c90-a22b-aad4575b3ef9" providerId="ADAL" clId="{FC75A137-0438-4E64-A2F8-CF022979D0B8}" dt="2020-06-19T01:42:02.885" v="1561"/>
          <ac:inkMkLst>
            <pc:docMk/>
            <pc:sldMk cId="2731512743" sldId="393"/>
            <ac:inkMk id="549" creationId="{B9F42430-DD5F-433F-8EFE-DAB506704030}"/>
          </ac:inkMkLst>
        </pc:inkChg>
        <pc:inkChg chg="add mod">
          <ac:chgData name="呂仁園" userId="eef67f80-1e14-4c90-a22b-aad4575b3ef9" providerId="ADAL" clId="{FC75A137-0438-4E64-A2F8-CF022979D0B8}" dt="2020-06-19T01:42:02.885" v="1561"/>
          <ac:inkMkLst>
            <pc:docMk/>
            <pc:sldMk cId="2731512743" sldId="393"/>
            <ac:inkMk id="550" creationId="{8233A0F3-89B0-4CCB-A1D2-75D92C34664D}"/>
          </ac:inkMkLst>
        </pc:inkChg>
        <pc:inkChg chg="add mod">
          <ac:chgData name="呂仁園" userId="eef67f80-1e14-4c90-a22b-aad4575b3ef9" providerId="ADAL" clId="{FC75A137-0438-4E64-A2F8-CF022979D0B8}" dt="2020-06-19T01:42:02.885" v="1561"/>
          <ac:inkMkLst>
            <pc:docMk/>
            <pc:sldMk cId="2731512743" sldId="393"/>
            <ac:inkMk id="551" creationId="{F77F1651-6683-46C9-8AEE-DC4F40709E47}"/>
          </ac:inkMkLst>
        </pc:inkChg>
        <pc:inkChg chg="add mod">
          <ac:chgData name="呂仁園" userId="eef67f80-1e14-4c90-a22b-aad4575b3ef9" providerId="ADAL" clId="{FC75A137-0438-4E64-A2F8-CF022979D0B8}" dt="2020-06-19T01:42:02.885" v="1561"/>
          <ac:inkMkLst>
            <pc:docMk/>
            <pc:sldMk cId="2731512743" sldId="393"/>
            <ac:inkMk id="552" creationId="{D1BECA12-E91A-4A51-818C-F80DA8F1EA2C}"/>
          </ac:inkMkLst>
        </pc:inkChg>
        <pc:inkChg chg="add mod">
          <ac:chgData name="呂仁園" userId="eef67f80-1e14-4c90-a22b-aad4575b3ef9" providerId="ADAL" clId="{FC75A137-0438-4E64-A2F8-CF022979D0B8}" dt="2020-06-19T01:42:02.885" v="1561"/>
          <ac:inkMkLst>
            <pc:docMk/>
            <pc:sldMk cId="2731512743" sldId="393"/>
            <ac:inkMk id="553" creationId="{94F683F0-859B-488F-9B28-467A323FEF99}"/>
          </ac:inkMkLst>
        </pc:inkChg>
        <pc:inkChg chg="add mod">
          <ac:chgData name="呂仁園" userId="eef67f80-1e14-4c90-a22b-aad4575b3ef9" providerId="ADAL" clId="{FC75A137-0438-4E64-A2F8-CF022979D0B8}" dt="2020-06-19T01:42:02.885" v="1561"/>
          <ac:inkMkLst>
            <pc:docMk/>
            <pc:sldMk cId="2731512743" sldId="393"/>
            <ac:inkMk id="554" creationId="{BEBC4987-8204-4A78-AAB3-1B615208E674}"/>
          </ac:inkMkLst>
        </pc:inkChg>
        <pc:inkChg chg="add mod">
          <ac:chgData name="呂仁園" userId="eef67f80-1e14-4c90-a22b-aad4575b3ef9" providerId="ADAL" clId="{FC75A137-0438-4E64-A2F8-CF022979D0B8}" dt="2020-06-19T01:42:02.885" v="1561"/>
          <ac:inkMkLst>
            <pc:docMk/>
            <pc:sldMk cId="2731512743" sldId="393"/>
            <ac:inkMk id="555" creationId="{F25CCF92-71DE-4B01-BE4D-38DDDDDDACA1}"/>
          </ac:inkMkLst>
        </pc:inkChg>
        <pc:inkChg chg="add mod">
          <ac:chgData name="呂仁園" userId="eef67f80-1e14-4c90-a22b-aad4575b3ef9" providerId="ADAL" clId="{FC75A137-0438-4E64-A2F8-CF022979D0B8}" dt="2020-06-19T01:42:02.885" v="1561"/>
          <ac:inkMkLst>
            <pc:docMk/>
            <pc:sldMk cId="2731512743" sldId="393"/>
            <ac:inkMk id="556" creationId="{55B3AD17-EB26-4646-93F5-0CC8D2900615}"/>
          </ac:inkMkLst>
        </pc:inkChg>
        <pc:inkChg chg="add mod">
          <ac:chgData name="呂仁園" userId="eef67f80-1e14-4c90-a22b-aad4575b3ef9" providerId="ADAL" clId="{FC75A137-0438-4E64-A2F8-CF022979D0B8}" dt="2020-06-19T01:42:02.885" v="1561"/>
          <ac:inkMkLst>
            <pc:docMk/>
            <pc:sldMk cId="2731512743" sldId="393"/>
            <ac:inkMk id="557" creationId="{13BEF19C-C703-489B-AA86-F49C5EE36EDB}"/>
          </ac:inkMkLst>
        </pc:inkChg>
        <pc:inkChg chg="add mod">
          <ac:chgData name="呂仁園" userId="eef67f80-1e14-4c90-a22b-aad4575b3ef9" providerId="ADAL" clId="{FC75A137-0438-4E64-A2F8-CF022979D0B8}" dt="2020-06-19T01:42:02.885" v="1561"/>
          <ac:inkMkLst>
            <pc:docMk/>
            <pc:sldMk cId="2731512743" sldId="393"/>
            <ac:inkMk id="558" creationId="{D90BBF4E-8785-4752-BC66-8ACF34CB5F49}"/>
          </ac:inkMkLst>
        </pc:inkChg>
        <pc:inkChg chg="add mod">
          <ac:chgData name="呂仁園" userId="eef67f80-1e14-4c90-a22b-aad4575b3ef9" providerId="ADAL" clId="{FC75A137-0438-4E64-A2F8-CF022979D0B8}" dt="2020-06-19T01:42:02.885" v="1561"/>
          <ac:inkMkLst>
            <pc:docMk/>
            <pc:sldMk cId="2731512743" sldId="393"/>
            <ac:inkMk id="559" creationId="{C3D2D65C-A84F-4574-9819-C96788304486}"/>
          </ac:inkMkLst>
        </pc:inkChg>
        <pc:inkChg chg="add mod">
          <ac:chgData name="呂仁園" userId="eef67f80-1e14-4c90-a22b-aad4575b3ef9" providerId="ADAL" clId="{FC75A137-0438-4E64-A2F8-CF022979D0B8}" dt="2020-06-19T01:42:02.885" v="1561"/>
          <ac:inkMkLst>
            <pc:docMk/>
            <pc:sldMk cId="2731512743" sldId="393"/>
            <ac:inkMk id="560" creationId="{E7073C0F-49CC-4B92-A41B-F1FAC706CD47}"/>
          </ac:inkMkLst>
        </pc:inkChg>
        <pc:inkChg chg="add mod">
          <ac:chgData name="呂仁園" userId="eef67f80-1e14-4c90-a22b-aad4575b3ef9" providerId="ADAL" clId="{FC75A137-0438-4E64-A2F8-CF022979D0B8}" dt="2020-06-19T01:42:02.885" v="1561"/>
          <ac:inkMkLst>
            <pc:docMk/>
            <pc:sldMk cId="2731512743" sldId="393"/>
            <ac:inkMk id="561" creationId="{70F961CF-BF3B-4E14-9EBB-F48D104B5DFE}"/>
          </ac:inkMkLst>
        </pc:inkChg>
        <pc:inkChg chg="add mod">
          <ac:chgData name="呂仁園" userId="eef67f80-1e14-4c90-a22b-aad4575b3ef9" providerId="ADAL" clId="{FC75A137-0438-4E64-A2F8-CF022979D0B8}" dt="2020-06-19T01:42:02.885" v="1561"/>
          <ac:inkMkLst>
            <pc:docMk/>
            <pc:sldMk cId="2731512743" sldId="393"/>
            <ac:inkMk id="562" creationId="{03BC28F9-410A-41F0-9077-D186106D0EF6}"/>
          </ac:inkMkLst>
        </pc:inkChg>
        <pc:inkChg chg="add mod">
          <ac:chgData name="呂仁園" userId="eef67f80-1e14-4c90-a22b-aad4575b3ef9" providerId="ADAL" clId="{FC75A137-0438-4E64-A2F8-CF022979D0B8}" dt="2020-06-19T01:42:02.885" v="1561"/>
          <ac:inkMkLst>
            <pc:docMk/>
            <pc:sldMk cId="2731512743" sldId="393"/>
            <ac:inkMk id="563" creationId="{D1682A66-F31E-4622-A8D3-A821073E7E29}"/>
          </ac:inkMkLst>
        </pc:inkChg>
        <pc:inkChg chg="add mod">
          <ac:chgData name="呂仁園" userId="eef67f80-1e14-4c90-a22b-aad4575b3ef9" providerId="ADAL" clId="{FC75A137-0438-4E64-A2F8-CF022979D0B8}" dt="2020-06-19T01:42:02.885" v="1561"/>
          <ac:inkMkLst>
            <pc:docMk/>
            <pc:sldMk cId="2731512743" sldId="393"/>
            <ac:inkMk id="564" creationId="{B43FC428-79F1-4390-BA0A-43FA6479F842}"/>
          </ac:inkMkLst>
        </pc:inkChg>
        <pc:inkChg chg="add mod">
          <ac:chgData name="呂仁園" userId="eef67f80-1e14-4c90-a22b-aad4575b3ef9" providerId="ADAL" clId="{FC75A137-0438-4E64-A2F8-CF022979D0B8}" dt="2020-06-19T01:42:02.885" v="1561"/>
          <ac:inkMkLst>
            <pc:docMk/>
            <pc:sldMk cId="2731512743" sldId="393"/>
            <ac:inkMk id="565" creationId="{20D61792-C7D5-4DF7-800C-1DD3238A7F1A}"/>
          </ac:inkMkLst>
        </pc:inkChg>
        <pc:inkChg chg="add mod">
          <ac:chgData name="呂仁園" userId="eef67f80-1e14-4c90-a22b-aad4575b3ef9" providerId="ADAL" clId="{FC75A137-0438-4E64-A2F8-CF022979D0B8}" dt="2020-06-19T01:42:02.885" v="1561"/>
          <ac:inkMkLst>
            <pc:docMk/>
            <pc:sldMk cId="2731512743" sldId="393"/>
            <ac:inkMk id="566" creationId="{410E5C57-72C1-4791-AC20-599AE080E83C}"/>
          </ac:inkMkLst>
        </pc:inkChg>
        <pc:inkChg chg="add mod">
          <ac:chgData name="呂仁園" userId="eef67f80-1e14-4c90-a22b-aad4575b3ef9" providerId="ADAL" clId="{FC75A137-0438-4E64-A2F8-CF022979D0B8}" dt="2020-06-19T01:42:02.885" v="1561"/>
          <ac:inkMkLst>
            <pc:docMk/>
            <pc:sldMk cId="2731512743" sldId="393"/>
            <ac:inkMk id="567" creationId="{D8E1DF5A-24A4-4F46-B1B6-E734876DAEC2}"/>
          </ac:inkMkLst>
        </pc:inkChg>
        <pc:inkChg chg="add mod">
          <ac:chgData name="呂仁園" userId="eef67f80-1e14-4c90-a22b-aad4575b3ef9" providerId="ADAL" clId="{FC75A137-0438-4E64-A2F8-CF022979D0B8}" dt="2020-06-19T01:42:02.885" v="1561"/>
          <ac:inkMkLst>
            <pc:docMk/>
            <pc:sldMk cId="2731512743" sldId="393"/>
            <ac:inkMk id="568" creationId="{CB14513D-4A3E-4130-93AF-D00F502AEF7A}"/>
          </ac:inkMkLst>
        </pc:inkChg>
        <pc:inkChg chg="add mod">
          <ac:chgData name="呂仁園" userId="eef67f80-1e14-4c90-a22b-aad4575b3ef9" providerId="ADAL" clId="{FC75A137-0438-4E64-A2F8-CF022979D0B8}" dt="2020-06-19T01:42:02.885" v="1561"/>
          <ac:inkMkLst>
            <pc:docMk/>
            <pc:sldMk cId="2731512743" sldId="393"/>
            <ac:inkMk id="569" creationId="{D4E3C1C6-AD78-4B43-8205-DA60AC681D5E}"/>
          </ac:inkMkLst>
        </pc:inkChg>
        <pc:inkChg chg="add mod">
          <ac:chgData name="呂仁園" userId="eef67f80-1e14-4c90-a22b-aad4575b3ef9" providerId="ADAL" clId="{FC75A137-0438-4E64-A2F8-CF022979D0B8}" dt="2020-06-19T01:42:02.885" v="1561"/>
          <ac:inkMkLst>
            <pc:docMk/>
            <pc:sldMk cId="2731512743" sldId="393"/>
            <ac:inkMk id="570" creationId="{02C14BBF-218D-4ED0-8EFE-FA5BE1F2DBF1}"/>
          </ac:inkMkLst>
        </pc:inkChg>
        <pc:inkChg chg="add mod">
          <ac:chgData name="呂仁園" userId="eef67f80-1e14-4c90-a22b-aad4575b3ef9" providerId="ADAL" clId="{FC75A137-0438-4E64-A2F8-CF022979D0B8}" dt="2020-06-19T01:42:02.885" v="1561"/>
          <ac:inkMkLst>
            <pc:docMk/>
            <pc:sldMk cId="2731512743" sldId="393"/>
            <ac:inkMk id="571" creationId="{33417E48-A6D7-4CFD-9DBD-78FB07573ED0}"/>
          </ac:inkMkLst>
        </pc:inkChg>
        <pc:inkChg chg="add mod">
          <ac:chgData name="呂仁園" userId="eef67f80-1e14-4c90-a22b-aad4575b3ef9" providerId="ADAL" clId="{FC75A137-0438-4E64-A2F8-CF022979D0B8}" dt="2020-06-19T01:42:02.885" v="1561"/>
          <ac:inkMkLst>
            <pc:docMk/>
            <pc:sldMk cId="2731512743" sldId="393"/>
            <ac:inkMk id="572" creationId="{BD65D327-F6B6-48D3-9B3A-89073525824D}"/>
          </ac:inkMkLst>
        </pc:inkChg>
        <pc:inkChg chg="add mod">
          <ac:chgData name="呂仁園" userId="eef67f80-1e14-4c90-a22b-aad4575b3ef9" providerId="ADAL" clId="{FC75A137-0438-4E64-A2F8-CF022979D0B8}" dt="2020-06-19T01:42:02.885" v="1561"/>
          <ac:inkMkLst>
            <pc:docMk/>
            <pc:sldMk cId="2731512743" sldId="393"/>
            <ac:inkMk id="573" creationId="{A3B03AAF-A8CD-452D-B68E-ED2FC40E0BF4}"/>
          </ac:inkMkLst>
        </pc:inkChg>
        <pc:inkChg chg="add mod">
          <ac:chgData name="呂仁園" userId="eef67f80-1e14-4c90-a22b-aad4575b3ef9" providerId="ADAL" clId="{FC75A137-0438-4E64-A2F8-CF022979D0B8}" dt="2020-06-19T01:42:02.885" v="1561"/>
          <ac:inkMkLst>
            <pc:docMk/>
            <pc:sldMk cId="2731512743" sldId="393"/>
            <ac:inkMk id="574" creationId="{5D374EC6-5734-4CEF-B089-F6E95FDADF56}"/>
          </ac:inkMkLst>
        </pc:inkChg>
        <pc:inkChg chg="add mod">
          <ac:chgData name="呂仁園" userId="eef67f80-1e14-4c90-a22b-aad4575b3ef9" providerId="ADAL" clId="{FC75A137-0438-4E64-A2F8-CF022979D0B8}" dt="2020-06-19T01:42:02.885" v="1561"/>
          <ac:inkMkLst>
            <pc:docMk/>
            <pc:sldMk cId="2731512743" sldId="393"/>
            <ac:inkMk id="575" creationId="{41F9E9C8-48F7-4C03-A7C6-01C60D722C72}"/>
          </ac:inkMkLst>
        </pc:inkChg>
        <pc:inkChg chg="add mod">
          <ac:chgData name="呂仁園" userId="eef67f80-1e14-4c90-a22b-aad4575b3ef9" providerId="ADAL" clId="{FC75A137-0438-4E64-A2F8-CF022979D0B8}" dt="2020-06-19T01:42:02.885" v="1561"/>
          <ac:inkMkLst>
            <pc:docMk/>
            <pc:sldMk cId="2731512743" sldId="393"/>
            <ac:inkMk id="576" creationId="{07CD010C-41C0-45E5-953A-7043CEA01DBA}"/>
          </ac:inkMkLst>
        </pc:inkChg>
        <pc:inkChg chg="add mod">
          <ac:chgData name="呂仁園" userId="eef67f80-1e14-4c90-a22b-aad4575b3ef9" providerId="ADAL" clId="{FC75A137-0438-4E64-A2F8-CF022979D0B8}" dt="2020-06-19T01:42:02.885" v="1561"/>
          <ac:inkMkLst>
            <pc:docMk/>
            <pc:sldMk cId="2731512743" sldId="393"/>
            <ac:inkMk id="577" creationId="{52DDEC6D-E9DD-4984-B9A6-AA6FAB0CAEEE}"/>
          </ac:inkMkLst>
        </pc:inkChg>
        <pc:inkChg chg="add mod">
          <ac:chgData name="呂仁園" userId="eef67f80-1e14-4c90-a22b-aad4575b3ef9" providerId="ADAL" clId="{FC75A137-0438-4E64-A2F8-CF022979D0B8}" dt="2020-06-19T01:42:02.885" v="1561"/>
          <ac:inkMkLst>
            <pc:docMk/>
            <pc:sldMk cId="2731512743" sldId="393"/>
            <ac:inkMk id="578" creationId="{2944FE69-5DF9-45DB-9F14-7BAB560FD788}"/>
          </ac:inkMkLst>
        </pc:inkChg>
        <pc:inkChg chg="add mod">
          <ac:chgData name="呂仁園" userId="eef67f80-1e14-4c90-a22b-aad4575b3ef9" providerId="ADAL" clId="{FC75A137-0438-4E64-A2F8-CF022979D0B8}" dt="2020-06-19T01:42:02.885" v="1561"/>
          <ac:inkMkLst>
            <pc:docMk/>
            <pc:sldMk cId="2731512743" sldId="393"/>
            <ac:inkMk id="579" creationId="{3ED86605-EECE-4132-AAB6-425DA05C0E73}"/>
          </ac:inkMkLst>
        </pc:inkChg>
        <pc:inkChg chg="add mod">
          <ac:chgData name="呂仁園" userId="eef67f80-1e14-4c90-a22b-aad4575b3ef9" providerId="ADAL" clId="{FC75A137-0438-4E64-A2F8-CF022979D0B8}" dt="2020-06-19T01:42:02.885" v="1561"/>
          <ac:inkMkLst>
            <pc:docMk/>
            <pc:sldMk cId="2731512743" sldId="393"/>
            <ac:inkMk id="580" creationId="{761B8893-6612-4CC8-89E7-B5B22D422F93}"/>
          </ac:inkMkLst>
        </pc:inkChg>
        <pc:inkChg chg="add mod">
          <ac:chgData name="呂仁園" userId="eef67f80-1e14-4c90-a22b-aad4575b3ef9" providerId="ADAL" clId="{FC75A137-0438-4E64-A2F8-CF022979D0B8}" dt="2020-06-19T01:42:02.885" v="1561"/>
          <ac:inkMkLst>
            <pc:docMk/>
            <pc:sldMk cId="2731512743" sldId="393"/>
            <ac:inkMk id="581" creationId="{37E290FD-3C2D-48BC-A5E4-F5C8F19E8ED6}"/>
          </ac:inkMkLst>
        </pc:inkChg>
        <pc:inkChg chg="add mod">
          <ac:chgData name="呂仁園" userId="eef67f80-1e14-4c90-a22b-aad4575b3ef9" providerId="ADAL" clId="{FC75A137-0438-4E64-A2F8-CF022979D0B8}" dt="2020-06-19T01:42:02.885" v="1561"/>
          <ac:inkMkLst>
            <pc:docMk/>
            <pc:sldMk cId="2731512743" sldId="393"/>
            <ac:inkMk id="582" creationId="{D03A22E1-0DCA-4542-A9F3-FCEF576D6788}"/>
          </ac:inkMkLst>
        </pc:inkChg>
        <pc:inkChg chg="add mod">
          <ac:chgData name="呂仁園" userId="eef67f80-1e14-4c90-a22b-aad4575b3ef9" providerId="ADAL" clId="{FC75A137-0438-4E64-A2F8-CF022979D0B8}" dt="2020-06-19T01:42:02.885" v="1561"/>
          <ac:inkMkLst>
            <pc:docMk/>
            <pc:sldMk cId="2731512743" sldId="393"/>
            <ac:inkMk id="583" creationId="{8F3633A7-5C3A-424F-9256-3375972A4052}"/>
          </ac:inkMkLst>
        </pc:inkChg>
        <pc:inkChg chg="add mod">
          <ac:chgData name="呂仁園" userId="eef67f80-1e14-4c90-a22b-aad4575b3ef9" providerId="ADAL" clId="{FC75A137-0438-4E64-A2F8-CF022979D0B8}" dt="2020-06-19T01:42:02.885" v="1561"/>
          <ac:inkMkLst>
            <pc:docMk/>
            <pc:sldMk cId="2731512743" sldId="393"/>
            <ac:inkMk id="584" creationId="{CA0A9EE5-7CA6-4D4D-A496-B1C2846D6937}"/>
          </ac:inkMkLst>
        </pc:inkChg>
        <pc:inkChg chg="add mod">
          <ac:chgData name="呂仁園" userId="eef67f80-1e14-4c90-a22b-aad4575b3ef9" providerId="ADAL" clId="{FC75A137-0438-4E64-A2F8-CF022979D0B8}" dt="2020-06-19T01:42:02.885" v="1561"/>
          <ac:inkMkLst>
            <pc:docMk/>
            <pc:sldMk cId="2731512743" sldId="393"/>
            <ac:inkMk id="585" creationId="{B8E6BCC2-C753-4796-BBDF-2EA62973448D}"/>
          </ac:inkMkLst>
        </pc:inkChg>
        <pc:inkChg chg="add mod">
          <ac:chgData name="呂仁園" userId="eef67f80-1e14-4c90-a22b-aad4575b3ef9" providerId="ADAL" clId="{FC75A137-0438-4E64-A2F8-CF022979D0B8}" dt="2020-06-19T01:42:02.885" v="1561"/>
          <ac:inkMkLst>
            <pc:docMk/>
            <pc:sldMk cId="2731512743" sldId="393"/>
            <ac:inkMk id="586" creationId="{11055D86-E81D-4E6B-9677-E9A41EC73C44}"/>
          </ac:inkMkLst>
        </pc:inkChg>
        <pc:inkChg chg="add mod">
          <ac:chgData name="呂仁園" userId="eef67f80-1e14-4c90-a22b-aad4575b3ef9" providerId="ADAL" clId="{FC75A137-0438-4E64-A2F8-CF022979D0B8}" dt="2020-06-19T01:42:02.885" v="1561"/>
          <ac:inkMkLst>
            <pc:docMk/>
            <pc:sldMk cId="2731512743" sldId="393"/>
            <ac:inkMk id="587" creationId="{78DB91A3-A8FB-4D45-A5DA-A3DD10304047}"/>
          </ac:inkMkLst>
        </pc:inkChg>
        <pc:inkChg chg="add mod">
          <ac:chgData name="呂仁園" userId="eef67f80-1e14-4c90-a22b-aad4575b3ef9" providerId="ADAL" clId="{FC75A137-0438-4E64-A2F8-CF022979D0B8}" dt="2020-06-19T01:42:02.885" v="1561"/>
          <ac:inkMkLst>
            <pc:docMk/>
            <pc:sldMk cId="2731512743" sldId="393"/>
            <ac:inkMk id="588" creationId="{1D6CC490-855E-4699-A77B-0759DBC44023}"/>
          </ac:inkMkLst>
        </pc:inkChg>
        <pc:inkChg chg="add mod">
          <ac:chgData name="呂仁園" userId="eef67f80-1e14-4c90-a22b-aad4575b3ef9" providerId="ADAL" clId="{FC75A137-0438-4E64-A2F8-CF022979D0B8}" dt="2020-06-19T01:42:02.885" v="1561"/>
          <ac:inkMkLst>
            <pc:docMk/>
            <pc:sldMk cId="2731512743" sldId="393"/>
            <ac:inkMk id="589" creationId="{EA0B379C-5398-4C80-8D78-FB8FD71DF8E3}"/>
          </ac:inkMkLst>
        </pc:inkChg>
        <pc:inkChg chg="add mod">
          <ac:chgData name="呂仁園" userId="eef67f80-1e14-4c90-a22b-aad4575b3ef9" providerId="ADAL" clId="{FC75A137-0438-4E64-A2F8-CF022979D0B8}" dt="2020-06-19T01:42:02.885" v="1561"/>
          <ac:inkMkLst>
            <pc:docMk/>
            <pc:sldMk cId="2731512743" sldId="393"/>
            <ac:inkMk id="590" creationId="{4D71EF5F-4A98-481B-9A57-54DD57E0D02F}"/>
          </ac:inkMkLst>
        </pc:inkChg>
        <pc:inkChg chg="add mod">
          <ac:chgData name="呂仁園" userId="eef67f80-1e14-4c90-a22b-aad4575b3ef9" providerId="ADAL" clId="{FC75A137-0438-4E64-A2F8-CF022979D0B8}" dt="2020-06-19T01:42:02.885" v="1561"/>
          <ac:inkMkLst>
            <pc:docMk/>
            <pc:sldMk cId="2731512743" sldId="393"/>
            <ac:inkMk id="591" creationId="{BAAA229C-C4EB-4A0D-9851-4EBB79EDA50B}"/>
          </ac:inkMkLst>
        </pc:inkChg>
        <pc:inkChg chg="add mod">
          <ac:chgData name="呂仁園" userId="eef67f80-1e14-4c90-a22b-aad4575b3ef9" providerId="ADAL" clId="{FC75A137-0438-4E64-A2F8-CF022979D0B8}" dt="2020-06-19T01:42:02.885" v="1561"/>
          <ac:inkMkLst>
            <pc:docMk/>
            <pc:sldMk cId="2731512743" sldId="393"/>
            <ac:inkMk id="592" creationId="{C14EB6BE-FA88-493B-922D-00980C9FE225}"/>
          </ac:inkMkLst>
        </pc:inkChg>
        <pc:inkChg chg="add mod">
          <ac:chgData name="呂仁園" userId="eef67f80-1e14-4c90-a22b-aad4575b3ef9" providerId="ADAL" clId="{FC75A137-0438-4E64-A2F8-CF022979D0B8}" dt="2020-06-19T01:42:02.885" v="1561"/>
          <ac:inkMkLst>
            <pc:docMk/>
            <pc:sldMk cId="2731512743" sldId="393"/>
            <ac:inkMk id="593" creationId="{F3625C29-A1BF-4DAE-9117-E1696DE68E40}"/>
          </ac:inkMkLst>
        </pc:inkChg>
        <pc:inkChg chg="add mod">
          <ac:chgData name="呂仁園" userId="eef67f80-1e14-4c90-a22b-aad4575b3ef9" providerId="ADAL" clId="{FC75A137-0438-4E64-A2F8-CF022979D0B8}" dt="2020-06-19T01:42:02.885" v="1561"/>
          <ac:inkMkLst>
            <pc:docMk/>
            <pc:sldMk cId="2731512743" sldId="393"/>
            <ac:inkMk id="594" creationId="{3132BEBC-5B9B-4AB5-82D3-670CCAC90A49}"/>
          </ac:inkMkLst>
        </pc:inkChg>
        <pc:inkChg chg="add">
          <ac:chgData name="呂仁園" userId="eef67f80-1e14-4c90-a22b-aad4575b3ef9" providerId="ADAL" clId="{FC75A137-0438-4E64-A2F8-CF022979D0B8}" dt="2020-06-19T01:42:05.587" v="1562" actId="9405"/>
          <ac:inkMkLst>
            <pc:docMk/>
            <pc:sldMk cId="2731512743" sldId="393"/>
            <ac:inkMk id="598" creationId="{F6FBB777-8A98-4539-9816-C0F758D66127}"/>
          </ac:inkMkLst>
        </pc:inkChg>
      </pc:sldChg>
      <pc:sldChg chg="new">
        <pc:chgData name="呂仁園" userId="eef67f80-1e14-4c90-a22b-aad4575b3ef9" providerId="ADAL" clId="{FC75A137-0438-4E64-A2F8-CF022979D0B8}" dt="2020-06-19T01:43:28.255" v="1563" actId="680"/>
        <pc:sldMkLst>
          <pc:docMk/>
          <pc:sldMk cId="4001768017" sldId="394"/>
        </pc:sldMkLst>
      </pc:sldChg>
      <pc:sldChg chg="addSp delSp modSp new">
        <pc:chgData name="呂仁園" userId="eef67f80-1e14-4c90-a22b-aad4575b3ef9" providerId="ADAL" clId="{FC75A137-0438-4E64-A2F8-CF022979D0B8}" dt="2020-06-19T02:45:52.767" v="1604"/>
        <pc:sldMkLst>
          <pc:docMk/>
          <pc:sldMk cId="1215108782" sldId="395"/>
        </pc:sldMkLst>
        <pc:spChg chg="del">
          <ac:chgData name="呂仁園" userId="eef67f80-1e14-4c90-a22b-aad4575b3ef9" providerId="ADAL" clId="{FC75A137-0438-4E64-A2F8-CF022979D0B8}" dt="2020-06-19T02:45:52.767" v="1604"/>
          <ac:spMkLst>
            <pc:docMk/>
            <pc:sldMk cId="1215108782" sldId="395"/>
            <ac:spMk id="3" creationId="{F6CB9E49-6089-421D-93CA-2CE17E2EB898}"/>
          </ac:spMkLst>
        </pc:spChg>
        <pc:spChg chg="add mod">
          <ac:chgData name="呂仁園" userId="eef67f80-1e14-4c90-a22b-aad4575b3ef9" providerId="ADAL" clId="{FC75A137-0438-4E64-A2F8-CF022979D0B8}" dt="2020-06-19T02:45:52.767" v="1604"/>
          <ac:spMkLst>
            <pc:docMk/>
            <pc:sldMk cId="1215108782" sldId="395"/>
            <ac:spMk id="6" creationId="{81DB6BB9-11D2-469C-993B-66B48239E2E4}"/>
          </ac:spMkLst>
        </pc:spChg>
      </pc:sldChg>
      <pc:sldChg chg="new">
        <pc:chgData name="呂仁園" userId="eef67f80-1e14-4c90-a22b-aad4575b3ef9" providerId="ADAL" clId="{FC75A137-0438-4E64-A2F8-CF022979D0B8}" dt="2020-06-19T02:45:57.449" v="1605" actId="680"/>
        <pc:sldMkLst>
          <pc:docMk/>
          <pc:sldMk cId="1455891779" sldId="396"/>
        </pc:sldMkLst>
      </pc:sldChg>
      <pc:sldChg chg="new">
        <pc:chgData name="呂仁園" userId="eef67f80-1e14-4c90-a22b-aad4575b3ef9" providerId="ADAL" clId="{FC75A137-0438-4E64-A2F8-CF022979D0B8}" dt="2020-06-19T02:45:57.687" v="1606" actId="680"/>
        <pc:sldMkLst>
          <pc:docMk/>
          <pc:sldMk cId="2454452233" sldId="397"/>
        </pc:sldMkLst>
      </pc:sldChg>
      <pc:sldChg chg="modSp add">
        <pc:chgData name="呂仁園" userId="eef67f80-1e14-4c90-a22b-aad4575b3ef9" providerId="ADAL" clId="{FC75A137-0438-4E64-A2F8-CF022979D0B8}" dt="2020-06-19T02:56:53.120" v="1609" actId="20577"/>
        <pc:sldMkLst>
          <pc:docMk/>
          <pc:sldMk cId="940668264" sldId="398"/>
        </pc:sldMkLst>
        <pc:spChg chg="mod">
          <ac:chgData name="呂仁園" userId="eef67f80-1e14-4c90-a22b-aad4575b3ef9" providerId="ADAL" clId="{FC75A137-0438-4E64-A2F8-CF022979D0B8}" dt="2020-06-19T02:56:43.960" v="1608"/>
          <ac:spMkLst>
            <pc:docMk/>
            <pc:sldMk cId="940668264" sldId="398"/>
            <ac:spMk id="2" creationId="{B713DA04-90E6-4480-94B6-D708CAAC515D}"/>
          </ac:spMkLst>
        </pc:spChg>
        <pc:spChg chg="mod">
          <ac:chgData name="呂仁園" userId="eef67f80-1e14-4c90-a22b-aad4575b3ef9" providerId="ADAL" clId="{FC75A137-0438-4E64-A2F8-CF022979D0B8}" dt="2020-06-19T02:56:53.120" v="1609" actId="20577"/>
          <ac:spMkLst>
            <pc:docMk/>
            <pc:sldMk cId="940668264" sldId="398"/>
            <ac:spMk id="3" creationId="{B8D5C5B0-E987-47B3-8F4B-9162C37F8F45}"/>
          </ac:spMkLst>
        </pc:spChg>
      </pc:sldChg>
      <pc:sldChg chg="modSp add">
        <pc:chgData name="呂仁園" userId="eef67f80-1e14-4c90-a22b-aad4575b3ef9" providerId="ADAL" clId="{FC75A137-0438-4E64-A2F8-CF022979D0B8}" dt="2020-06-19T02:57:12.412" v="1615"/>
        <pc:sldMkLst>
          <pc:docMk/>
          <pc:sldMk cId="1815718009" sldId="399"/>
        </pc:sldMkLst>
        <pc:spChg chg="mod">
          <ac:chgData name="呂仁園" userId="eef67f80-1e14-4c90-a22b-aad4575b3ef9" providerId="ADAL" clId="{FC75A137-0438-4E64-A2F8-CF022979D0B8}" dt="2020-06-19T02:56:58.065" v="1610"/>
          <ac:spMkLst>
            <pc:docMk/>
            <pc:sldMk cId="1815718009" sldId="399"/>
            <ac:spMk id="2" creationId="{D05CF349-BA53-48C4-B003-5D6D63C56099}"/>
          </ac:spMkLst>
        </pc:spChg>
        <pc:spChg chg="mod">
          <ac:chgData name="呂仁園" userId="eef67f80-1e14-4c90-a22b-aad4575b3ef9" providerId="ADAL" clId="{FC75A137-0438-4E64-A2F8-CF022979D0B8}" dt="2020-06-19T02:57:12.412" v="1615"/>
          <ac:spMkLst>
            <pc:docMk/>
            <pc:sldMk cId="1815718009" sldId="399"/>
            <ac:spMk id="3" creationId="{F5921C3A-1502-427F-A39C-4C93BDE88FA2}"/>
          </ac:spMkLst>
        </pc:spChg>
      </pc:sldChg>
      <pc:sldChg chg="modSp add">
        <pc:chgData name="呂仁園" userId="eef67f80-1e14-4c90-a22b-aad4575b3ef9" providerId="ADAL" clId="{FC75A137-0438-4E64-A2F8-CF022979D0B8}" dt="2020-06-19T02:57:18.879" v="1616"/>
        <pc:sldMkLst>
          <pc:docMk/>
          <pc:sldMk cId="3289316152" sldId="400"/>
        </pc:sldMkLst>
        <pc:spChg chg="mod">
          <ac:chgData name="呂仁園" userId="eef67f80-1e14-4c90-a22b-aad4575b3ef9" providerId="ADAL" clId="{FC75A137-0438-4E64-A2F8-CF022979D0B8}" dt="2020-06-19T02:57:18.879" v="1616"/>
          <ac:spMkLst>
            <pc:docMk/>
            <pc:sldMk cId="3289316152" sldId="400"/>
            <ac:spMk id="2" creationId="{C7E6A79B-38A8-4555-96F2-C9B79CF02067}"/>
          </ac:spMkLst>
        </pc:spChg>
      </pc:sldChg>
      <pc:sldChg chg="modSp add">
        <pc:chgData name="呂仁園" userId="eef67f80-1e14-4c90-a22b-aad4575b3ef9" providerId="ADAL" clId="{FC75A137-0438-4E64-A2F8-CF022979D0B8}" dt="2020-06-19T02:57:39.479" v="1619"/>
        <pc:sldMkLst>
          <pc:docMk/>
          <pc:sldMk cId="1648271679" sldId="401"/>
        </pc:sldMkLst>
        <pc:spChg chg="mod">
          <ac:chgData name="呂仁園" userId="eef67f80-1e14-4c90-a22b-aad4575b3ef9" providerId="ADAL" clId="{FC75A137-0438-4E64-A2F8-CF022979D0B8}" dt="2020-06-19T02:57:28.658" v="1617"/>
          <ac:spMkLst>
            <pc:docMk/>
            <pc:sldMk cId="1648271679" sldId="401"/>
            <ac:spMk id="2" creationId="{DFF1506D-042A-4745-8A60-134836CC458C}"/>
          </ac:spMkLst>
        </pc:spChg>
        <pc:spChg chg="mod">
          <ac:chgData name="呂仁園" userId="eef67f80-1e14-4c90-a22b-aad4575b3ef9" providerId="ADAL" clId="{FC75A137-0438-4E64-A2F8-CF022979D0B8}" dt="2020-06-19T02:57:39.479" v="1619"/>
          <ac:spMkLst>
            <pc:docMk/>
            <pc:sldMk cId="1648271679" sldId="401"/>
            <ac:spMk id="3" creationId="{26BEE06B-A5C5-41C1-A1CE-D9907C50D2E9}"/>
          </ac:spMkLst>
        </pc:spChg>
      </pc:sldChg>
      <pc:sldChg chg="modSp add">
        <pc:chgData name="呂仁園" userId="eef67f80-1e14-4c90-a22b-aad4575b3ef9" providerId="ADAL" clId="{FC75A137-0438-4E64-A2F8-CF022979D0B8}" dt="2020-06-19T02:59:36.635" v="1630" actId="20577"/>
        <pc:sldMkLst>
          <pc:docMk/>
          <pc:sldMk cId="1730575557" sldId="402"/>
        </pc:sldMkLst>
        <pc:spChg chg="mod">
          <ac:chgData name="呂仁園" userId="eef67f80-1e14-4c90-a22b-aad4575b3ef9" providerId="ADAL" clId="{FC75A137-0438-4E64-A2F8-CF022979D0B8}" dt="2020-06-19T02:57:48.785" v="1620"/>
          <ac:spMkLst>
            <pc:docMk/>
            <pc:sldMk cId="1730575557" sldId="402"/>
            <ac:spMk id="2" creationId="{2065920B-A094-46DE-BC04-3426C2B5914C}"/>
          </ac:spMkLst>
        </pc:spChg>
        <pc:spChg chg="mod">
          <ac:chgData name="呂仁園" userId="eef67f80-1e14-4c90-a22b-aad4575b3ef9" providerId="ADAL" clId="{FC75A137-0438-4E64-A2F8-CF022979D0B8}" dt="2020-06-19T02:59:36.635" v="1630" actId="20577"/>
          <ac:spMkLst>
            <pc:docMk/>
            <pc:sldMk cId="1730575557" sldId="402"/>
            <ac:spMk id="3" creationId="{D477DCB7-1EAE-44C6-AE7A-AA26A59B47DF}"/>
          </ac:spMkLst>
        </pc:spChg>
      </pc:sldChg>
      <pc:sldChg chg="modSp add">
        <pc:chgData name="呂仁園" userId="eef67f80-1e14-4c90-a22b-aad4575b3ef9" providerId="ADAL" clId="{FC75A137-0438-4E64-A2F8-CF022979D0B8}" dt="2020-06-19T02:58:33.646" v="1628" actId="20577"/>
        <pc:sldMkLst>
          <pc:docMk/>
          <pc:sldMk cId="1053619922" sldId="403"/>
        </pc:sldMkLst>
        <pc:spChg chg="mod">
          <ac:chgData name="呂仁園" userId="eef67f80-1e14-4c90-a22b-aad4575b3ef9" providerId="ADAL" clId="{FC75A137-0438-4E64-A2F8-CF022979D0B8}" dt="2020-06-19T02:57:57.962" v="1621"/>
          <ac:spMkLst>
            <pc:docMk/>
            <pc:sldMk cId="1053619922" sldId="403"/>
            <ac:spMk id="2" creationId="{92369EF6-B496-4F48-85B0-04E7BD6EFCAD}"/>
          </ac:spMkLst>
        </pc:spChg>
        <pc:spChg chg="mod">
          <ac:chgData name="呂仁園" userId="eef67f80-1e14-4c90-a22b-aad4575b3ef9" providerId="ADAL" clId="{FC75A137-0438-4E64-A2F8-CF022979D0B8}" dt="2020-06-19T02:58:33.646" v="1628" actId="20577"/>
          <ac:spMkLst>
            <pc:docMk/>
            <pc:sldMk cId="1053619922" sldId="403"/>
            <ac:spMk id="3" creationId="{364650F2-EE6D-41BA-A1FB-A5A8B96EA1B6}"/>
          </ac:spMkLst>
        </pc:spChg>
      </pc:sldChg>
      <pc:sldChg chg="modSp add del">
        <pc:chgData name="呂仁園" userId="eef67f80-1e14-4c90-a22b-aad4575b3ef9" providerId="ADAL" clId="{FC75A137-0438-4E64-A2F8-CF022979D0B8}" dt="2020-06-19T02:58:15.199" v="1623" actId="2696"/>
        <pc:sldMkLst>
          <pc:docMk/>
          <pc:sldMk cId="1782727107" sldId="404"/>
        </pc:sldMkLst>
        <pc:spChg chg="mod">
          <ac:chgData name="呂仁園" userId="eef67f80-1e14-4c90-a22b-aad4575b3ef9" providerId="ADAL" clId="{FC75A137-0438-4E64-A2F8-CF022979D0B8}" dt="2020-06-19T02:58:12.175" v="1622"/>
          <ac:spMkLst>
            <pc:docMk/>
            <pc:sldMk cId="1782727107" sldId="404"/>
            <ac:spMk id="2" creationId="{6FB9904B-E07E-42F4-8BCB-28B87D3C49CA}"/>
          </ac:spMkLst>
        </pc:spChg>
      </pc:sldChg>
      <pc:sldChg chg="modSp add">
        <pc:chgData name="呂仁園" userId="eef67f80-1e14-4c90-a22b-aad4575b3ef9" providerId="ADAL" clId="{FC75A137-0438-4E64-A2F8-CF022979D0B8}" dt="2020-06-19T02:58:34.717" v="1629"/>
        <pc:sldMkLst>
          <pc:docMk/>
          <pc:sldMk cId="2579858732" sldId="404"/>
        </pc:sldMkLst>
        <pc:spChg chg="mod">
          <ac:chgData name="呂仁園" userId="eef67f80-1e14-4c90-a22b-aad4575b3ef9" providerId="ADAL" clId="{FC75A137-0438-4E64-A2F8-CF022979D0B8}" dt="2020-06-19T02:58:34.717" v="1629"/>
          <ac:spMkLst>
            <pc:docMk/>
            <pc:sldMk cId="2579858732" sldId="404"/>
            <ac:spMk id="2" creationId="{9257DEB9-C8FD-49B4-811D-37806378718D}"/>
          </ac:spMkLst>
        </pc:sp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1196.wmf"/><Relationship Id="rId2" Type="http://schemas.openxmlformats.org/officeDocument/2006/relationships/image" Target="../media/image1195.wmf"/><Relationship Id="rId1" Type="http://schemas.openxmlformats.org/officeDocument/2006/relationships/image" Target="../media/image119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227.wmf"/><Relationship Id="rId2" Type="http://schemas.openxmlformats.org/officeDocument/2006/relationships/image" Target="../media/image1226.wmf"/><Relationship Id="rId1" Type="http://schemas.openxmlformats.org/officeDocument/2006/relationships/image" Target="../media/image122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30.wmf"/><Relationship Id="rId2" Type="http://schemas.openxmlformats.org/officeDocument/2006/relationships/image" Target="../media/image1229.wmf"/><Relationship Id="rId1" Type="http://schemas.openxmlformats.org/officeDocument/2006/relationships/image" Target="../media/image1228.wmf"/><Relationship Id="rId4" Type="http://schemas.openxmlformats.org/officeDocument/2006/relationships/image" Target="../media/image123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35.wmf"/><Relationship Id="rId2" Type="http://schemas.openxmlformats.org/officeDocument/2006/relationships/image" Target="../media/image1234.wmf"/><Relationship Id="rId1" Type="http://schemas.openxmlformats.org/officeDocument/2006/relationships/image" Target="../media/image1233.wmf"/><Relationship Id="rId4" Type="http://schemas.openxmlformats.org/officeDocument/2006/relationships/image" Target="../media/image123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240.wmf"/><Relationship Id="rId2" Type="http://schemas.openxmlformats.org/officeDocument/2006/relationships/image" Target="../media/image1239.wmf"/><Relationship Id="rId1" Type="http://schemas.openxmlformats.org/officeDocument/2006/relationships/image" Target="../media/image1238.wmf"/><Relationship Id="rId5" Type="http://schemas.openxmlformats.org/officeDocument/2006/relationships/image" Target="../media/image1242.wmf"/><Relationship Id="rId4" Type="http://schemas.openxmlformats.org/officeDocument/2006/relationships/image" Target="../media/image124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45.wmf"/><Relationship Id="rId2" Type="http://schemas.openxmlformats.org/officeDocument/2006/relationships/image" Target="../media/image1244.wmf"/><Relationship Id="rId1" Type="http://schemas.openxmlformats.org/officeDocument/2006/relationships/image" Target="../media/image124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249.wmf"/><Relationship Id="rId7" Type="http://schemas.openxmlformats.org/officeDocument/2006/relationships/image" Target="../media/image1253.wmf"/><Relationship Id="rId2" Type="http://schemas.openxmlformats.org/officeDocument/2006/relationships/image" Target="../media/image1248.wmf"/><Relationship Id="rId1" Type="http://schemas.openxmlformats.org/officeDocument/2006/relationships/image" Target="../media/image1247.wmf"/><Relationship Id="rId6" Type="http://schemas.openxmlformats.org/officeDocument/2006/relationships/image" Target="../media/image1252.wmf"/><Relationship Id="rId5" Type="http://schemas.openxmlformats.org/officeDocument/2006/relationships/image" Target="../media/image1251.wmf"/><Relationship Id="rId4" Type="http://schemas.openxmlformats.org/officeDocument/2006/relationships/image" Target="../media/image1250.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261.wmf"/><Relationship Id="rId3" Type="http://schemas.openxmlformats.org/officeDocument/2006/relationships/image" Target="../media/image1256.wmf"/><Relationship Id="rId7" Type="http://schemas.openxmlformats.org/officeDocument/2006/relationships/image" Target="../media/image1260.wmf"/><Relationship Id="rId2" Type="http://schemas.openxmlformats.org/officeDocument/2006/relationships/image" Target="../media/image1255.wmf"/><Relationship Id="rId1" Type="http://schemas.openxmlformats.org/officeDocument/2006/relationships/image" Target="../media/image1254.wmf"/><Relationship Id="rId6" Type="http://schemas.openxmlformats.org/officeDocument/2006/relationships/image" Target="../media/image1259.wmf"/><Relationship Id="rId5" Type="http://schemas.openxmlformats.org/officeDocument/2006/relationships/image" Target="../media/image1258.wmf"/><Relationship Id="rId4" Type="http://schemas.openxmlformats.org/officeDocument/2006/relationships/image" Target="../media/image1257.wmf"/><Relationship Id="rId9" Type="http://schemas.openxmlformats.org/officeDocument/2006/relationships/image" Target="../media/image126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6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268.wmf"/><Relationship Id="rId2" Type="http://schemas.openxmlformats.org/officeDocument/2006/relationships/image" Target="../media/image1267.wmf"/><Relationship Id="rId1" Type="http://schemas.openxmlformats.org/officeDocument/2006/relationships/image" Target="../media/image1266.wmf"/><Relationship Id="rId4" Type="http://schemas.openxmlformats.org/officeDocument/2006/relationships/image" Target="../media/image12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7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03.wmf"/><Relationship Id="rId2" Type="http://schemas.openxmlformats.org/officeDocument/2006/relationships/image" Target="../media/image1202.wmf"/><Relationship Id="rId1" Type="http://schemas.openxmlformats.org/officeDocument/2006/relationships/image" Target="../media/image120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80.wmf"/><Relationship Id="rId2" Type="http://schemas.openxmlformats.org/officeDocument/2006/relationships/image" Target="../media/image1279.wmf"/><Relationship Id="rId1" Type="http://schemas.openxmlformats.org/officeDocument/2006/relationships/image" Target="../media/image1278.wmf"/><Relationship Id="rId6" Type="http://schemas.openxmlformats.org/officeDocument/2006/relationships/image" Target="../media/image1283.wmf"/><Relationship Id="rId5" Type="http://schemas.openxmlformats.org/officeDocument/2006/relationships/image" Target="../media/image1282.wmf"/><Relationship Id="rId4" Type="http://schemas.openxmlformats.org/officeDocument/2006/relationships/image" Target="../media/image128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290.wmf"/><Relationship Id="rId3" Type="http://schemas.openxmlformats.org/officeDocument/2006/relationships/image" Target="../media/image1285.wmf"/><Relationship Id="rId7" Type="http://schemas.openxmlformats.org/officeDocument/2006/relationships/image" Target="../media/image1289.wmf"/><Relationship Id="rId2" Type="http://schemas.openxmlformats.org/officeDocument/2006/relationships/image" Target="../media/image1279.wmf"/><Relationship Id="rId1" Type="http://schemas.openxmlformats.org/officeDocument/2006/relationships/image" Target="../media/image1284.wmf"/><Relationship Id="rId6" Type="http://schemas.openxmlformats.org/officeDocument/2006/relationships/image" Target="../media/image1288.wmf"/><Relationship Id="rId5" Type="http://schemas.openxmlformats.org/officeDocument/2006/relationships/image" Target="../media/image1287.wmf"/><Relationship Id="rId10" Type="http://schemas.openxmlformats.org/officeDocument/2006/relationships/image" Target="../media/image1292.wmf"/><Relationship Id="rId4" Type="http://schemas.openxmlformats.org/officeDocument/2006/relationships/image" Target="../media/image1286.wmf"/><Relationship Id="rId9" Type="http://schemas.openxmlformats.org/officeDocument/2006/relationships/image" Target="../media/image129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95.wmf"/><Relationship Id="rId2" Type="http://schemas.openxmlformats.org/officeDocument/2006/relationships/image" Target="../media/image1294.wmf"/><Relationship Id="rId1" Type="http://schemas.openxmlformats.org/officeDocument/2006/relationships/image" Target="../media/image1293.wmf"/><Relationship Id="rId4" Type="http://schemas.openxmlformats.org/officeDocument/2006/relationships/image" Target="../media/image129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93.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306.wmf"/><Relationship Id="rId3" Type="http://schemas.openxmlformats.org/officeDocument/2006/relationships/image" Target="../media/image1301.wmf"/><Relationship Id="rId7" Type="http://schemas.openxmlformats.org/officeDocument/2006/relationships/image" Target="../media/image1305.wmf"/><Relationship Id="rId2" Type="http://schemas.openxmlformats.org/officeDocument/2006/relationships/image" Target="../media/image1300.wmf"/><Relationship Id="rId1" Type="http://schemas.openxmlformats.org/officeDocument/2006/relationships/image" Target="../media/image1299.wmf"/><Relationship Id="rId6" Type="http://schemas.openxmlformats.org/officeDocument/2006/relationships/image" Target="../media/image1304.wmf"/><Relationship Id="rId5" Type="http://schemas.openxmlformats.org/officeDocument/2006/relationships/image" Target="../media/image1303.wmf"/><Relationship Id="rId4" Type="http://schemas.openxmlformats.org/officeDocument/2006/relationships/image" Target="../media/image1302.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9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314.wmf"/><Relationship Id="rId2" Type="http://schemas.openxmlformats.org/officeDocument/2006/relationships/image" Target="../media/image1313.wmf"/><Relationship Id="rId1" Type="http://schemas.openxmlformats.org/officeDocument/2006/relationships/image" Target="../media/image1312.wmf"/><Relationship Id="rId4" Type="http://schemas.openxmlformats.org/officeDocument/2006/relationships/image" Target="../media/image131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18.wmf"/><Relationship Id="rId2" Type="http://schemas.openxmlformats.org/officeDocument/2006/relationships/image" Target="../media/image1317.wmf"/><Relationship Id="rId1" Type="http://schemas.openxmlformats.org/officeDocument/2006/relationships/image" Target="../media/image131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23.wmf"/><Relationship Id="rId2" Type="http://schemas.openxmlformats.org/officeDocument/2006/relationships/image" Target="../media/image1322.wmf"/><Relationship Id="rId1" Type="http://schemas.openxmlformats.org/officeDocument/2006/relationships/image" Target="../media/image1321.wmf"/><Relationship Id="rId4" Type="http://schemas.openxmlformats.org/officeDocument/2006/relationships/image" Target="../media/image1324.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29.wmf"/><Relationship Id="rId2" Type="http://schemas.openxmlformats.org/officeDocument/2006/relationships/image" Target="../media/image1328.wmf"/><Relationship Id="rId1" Type="http://schemas.openxmlformats.org/officeDocument/2006/relationships/image" Target="../media/image13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06.wmf"/><Relationship Id="rId2" Type="http://schemas.openxmlformats.org/officeDocument/2006/relationships/image" Target="../media/image1205.wmf"/><Relationship Id="rId1" Type="http://schemas.openxmlformats.org/officeDocument/2006/relationships/image" Target="../media/image1204.wmf"/><Relationship Id="rId4" Type="http://schemas.openxmlformats.org/officeDocument/2006/relationships/image" Target="../media/image120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3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334.wmf"/><Relationship Id="rId2" Type="http://schemas.openxmlformats.org/officeDocument/2006/relationships/image" Target="../media/image1333.wmf"/><Relationship Id="rId1" Type="http://schemas.openxmlformats.org/officeDocument/2006/relationships/image" Target="../media/image1332.wmf"/><Relationship Id="rId4" Type="http://schemas.openxmlformats.org/officeDocument/2006/relationships/image" Target="../media/image133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338.wmf"/><Relationship Id="rId2" Type="http://schemas.openxmlformats.org/officeDocument/2006/relationships/image" Target="../media/image1337.wmf"/><Relationship Id="rId1" Type="http://schemas.openxmlformats.org/officeDocument/2006/relationships/image" Target="../media/image1336.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345.wmf"/><Relationship Id="rId2" Type="http://schemas.openxmlformats.org/officeDocument/2006/relationships/image" Target="../media/image1344.wmf"/><Relationship Id="rId1" Type="http://schemas.openxmlformats.org/officeDocument/2006/relationships/image" Target="../media/image134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348.wmf"/><Relationship Id="rId2" Type="http://schemas.openxmlformats.org/officeDocument/2006/relationships/image" Target="../media/image1347.wmf"/><Relationship Id="rId1" Type="http://schemas.openxmlformats.org/officeDocument/2006/relationships/image" Target="../media/image1346.wmf"/><Relationship Id="rId4" Type="http://schemas.openxmlformats.org/officeDocument/2006/relationships/image" Target="../media/image134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52.wmf"/><Relationship Id="rId2" Type="http://schemas.openxmlformats.org/officeDocument/2006/relationships/image" Target="../media/image1351.wmf"/><Relationship Id="rId1" Type="http://schemas.openxmlformats.org/officeDocument/2006/relationships/image" Target="../media/image1350.wmf"/><Relationship Id="rId4" Type="http://schemas.openxmlformats.org/officeDocument/2006/relationships/image" Target="../media/image135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35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364.wmf"/><Relationship Id="rId2" Type="http://schemas.openxmlformats.org/officeDocument/2006/relationships/image" Target="../media/image1363.wmf"/><Relationship Id="rId1" Type="http://schemas.openxmlformats.org/officeDocument/2006/relationships/image" Target="../media/image136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68.wmf"/><Relationship Id="rId2" Type="http://schemas.openxmlformats.org/officeDocument/2006/relationships/image" Target="../media/image1367.wmf"/><Relationship Id="rId1" Type="http://schemas.openxmlformats.org/officeDocument/2006/relationships/image" Target="../media/image1366.wmf"/><Relationship Id="rId4" Type="http://schemas.openxmlformats.org/officeDocument/2006/relationships/image" Target="../media/image136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372.wmf"/><Relationship Id="rId2" Type="http://schemas.openxmlformats.org/officeDocument/2006/relationships/image" Target="../media/image1371.wmf"/><Relationship Id="rId1" Type="http://schemas.openxmlformats.org/officeDocument/2006/relationships/image" Target="../media/image1370.wmf"/><Relationship Id="rId5" Type="http://schemas.openxmlformats.org/officeDocument/2006/relationships/image" Target="../media/image1374.wmf"/><Relationship Id="rId4" Type="http://schemas.openxmlformats.org/officeDocument/2006/relationships/image" Target="../media/image137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10.wmf"/><Relationship Id="rId2" Type="http://schemas.openxmlformats.org/officeDocument/2006/relationships/image" Target="../media/image1209.wmf"/><Relationship Id="rId1" Type="http://schemas.openxmlformats.org/officeDocument/2006/relationships/image" Target="../media/image1208.wmf"/><Relationship Id="rId4" Type="http://schemas.openxmlformats.org/officeDocument/2006/relationships/image" Target="../media/image1211.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378.wmf"/><Relationship Id="rId1" Type="http://schemas.openxmlformats.org/officeDocument/2006/relationships/image" Target="../media/image1377.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381.wmf"/><Relationship Id="rId2" Type="http://schemas.openxmlformats.org/officeDocument/2006/relationships/image" Target="../media/image1380.wmf"/><Relationship Id="rId1" Type="http://schemas.openxmlformats.org/officeDocument/2006/relationships/image" Target="../media/image1379.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383.wmf"/><Relationship Id="rId1" Type="http://schemas.openxmlformats.org/officeDocument/2006/relationships/image" Target="../media/image1382.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386.wmf"/><Relationship Id="rId2" Type="http://schemas.openxmlformats.org/officeDocument/2006/relationships/image" Target="../media/image1385.wmf"/><Relationship Id="rId1" Type="http://schemas.openxmlformats.org/officeDocument/2006/relationships/image" Target="../media/image1384.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393.wmf"/><Relationship Id="rId2" Type="http://schemas.openxmlformats.org/officeDocument/2006/relationships/image" Target="../media/image1392.wmf"/><Relationship Id="rId1" Type="http://schemas.openxmlformats.org/officeDocument/2006/relationships/image" Target="../media/image1391.wmf"/><Relationship Id="rId6" Type="http://schemas.openxmlformats.org/officeDocument/2006/relationships/image" Target="../media/image1396.wmf"/><Relationship Id="rId5" Type="http://schemas.openxmlformats.org/officeDocument/2006/relationships/image" Target="../media/image1395.wmf"/><Relationship Id="rId4" Type="http://schemas.openxmlformats.org/officeDocument/2006/relationships/image" Target="../media/image1394.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404.wmf"/><Relationship Id="rId3" Type="http://schemas.openxmlformats.org/officeDocument/2006/relationships/image" Target="../media/image1399.wmf"/><Relationship Id="rId7" Type="http://schemas.openxmlformats.org/officeDocument/2006/relationships/image" Target="../media/image1403.wmf"/><Relationship Id="rId2" Type="http://schemas.openxmlformats.org/officeDocument/2006/relationships/image" Target="../media/image1398.wmf"/><Relationship Id="rId1" Type="http://schemas.openxmlformats.org/officeDocument/2006/relationships/image" Target="../media/image1397.wmf"/><Relationship Id="rId6" Type="http://schemas.openxmlformats.org/officeDocument/2006/relationships/image" Target="../media/image1402.wmf"/><Relationship Id="rId11" Type="http://schemas.openxmlformats.org/officeDocument/2006/relationships/image" Target="../media/image1407.wmf"/><Relationship Id="rId5" Type="http://schemas.openxmlformats.org/officeDocument/2006/relationships/image" Target="../media/image1401.wmf"/><Relationship Id="rId10" Type="http://schemas.openxmlformats.org/officeDocument/2006/relationships/image" Target="../media/image1406.wmf"/><Relationship Id="rId4" Type="http://schemas.openxmlformats.org/officeDocument/2006/relationships/image" Target="../media/image1400.wmf"/><Relationship Id="rId9" Type="http://schemas.openxmlformats.org/officeDocument/2006/relationships/image" Target="../media/image1405.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410.wmf"/><Relationship Id="rId2" Type="http://schemas.openxmlformats.org/officeDocument/2006/relationships/image" Target="../media/image1409.wmf"/><Relationship Id="rId1" Type="http://schemas.openxmlformats.org/officeDocument/2006/relationships/image" Target="../media/image1408.wmf"/><Relationship Id="rId5" Type="http://schemas.openxmlformats.org/officeDocument/2006/relationships/image" Target="../media/image1412.wmf"/><Relationship Id="rId4" Type="http://schemas.openxmlformats.org/officeDocument/2006/relationships/image" Target="../media/image1411.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415.wmf"/><Relationship Id="rId2" Type="http://schemas.openxmlformats.org/officeDocument/2006/relationships/image" Target="../media/image1414.wmf"/><Relationship Id="rId1" Type="http://schemas.openxmlformats.org/officeDocument/2006/relationships/image" Target="../media/image1413.wmf"/><Relationship Id="rId4" Type="http://schemas.openxmlformats.org/officeDocument/2006/relationships/image" Target="../media/image1416.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1394.wmf"/><Relationship Id="rId3" Type="http://schemas.openxmlformats.org/officeDocument/2006/relationships/image" Target="../media/image1419.wmf"/><Relationship Id="rId7" Type="http://schemas.openxmlformats.org/officeDocument/2006/relationships/image" Target="../media/image1392.wmf"/><Relationship Id="rId2" Type="http://schemas.openxmlformats.org/officeDocument/2006/relationships/image" Target="../media/image1418.wmf"/><Relationship Id="rId1" Type="http://schemas.openxmlformats.org/officeDocument/2006/relationships/image" Target="../media/image1417.wmf"/><Relationship Id="rId6" Type="http://schemas.openxmlformats.org/officeDocument/2006/relationships/image" Target="../media/image1391.wmf"/><Relationship Id="rId11" Type="http://schemas.openxmlformats.org/officeDocument/2006/relationships/image" Target="../media/image1423.wmf"/><Relationship Id="rId5" Type="http://schemas.openxmlformats.org/officeDocument/2006/relationships/image" Target="../media/image1421.wmf"/><Relationship Id="rId10" Type="http://schemas.openxmlformats.org/officeDocument/2006/relationships/image" Target="../media/image1422.wmf"/><Relationship Id="rId4" Type="http://schemas.openxmlformats.org/officeDocument/2006/relationships/image" Target="../media/image1420.wmf"/><Relationship Id="rId9" Type="http://schemas.openxmlformats.org/officeDocument/2006/relationships/image" Target="../media/image1396.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42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13.wmf"/><Relationship Id="rId1" Type="http://schemas.openxmlformats.org/officeDocument/2006/relationships/image" Target="../media/image1212.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431.wmf"/><Relationship Id="rId2" Type="http://schemas.openxmlformats.org/officeDocument/2006/relationships/image" Target="../media/image1430.wmf"/><Relationship Id="rId1" Type="http://schemas.openxmlformats.org/officeDocument/2006/relationships/image" Target="../media/image1429.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434.wmf"/><Relationship Id="rId2" Type="http://schemas.openxmlformats.org/officeDocument/2006/relationships/image" Target="../media/image1433.wmf"/><Relationship Id="rId1" Type="http://schemas.openxmlformats.org/officeDocument/2006/relationships/image" Target="../media/image1432.wmf"/><Relationship Id="rId4" Type="http://schemas.openxmlformats.org/officeDocument/2006/relationships/image" Target="../media/image1435.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437.wmf"/><Relationship Id="rId1" Type="http://schemas.openxmlformats.org/officeDocument/2006/relationships/image" Target="../media/image143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441.wmf"/><Relationship Id="rId2" Type="http://schemas.openxmlformats.org/officeDocument/2006/relationships/image" Target="../media/image1440.wmf"/><Relationship Id="rId1" Type="http://schemas.openxmlformats.org/officeDocument/2006/relationships/image" Target="../media/image1439.wmf"/><Relationship Id="rId5" Type="http://schemas.openxmlformats.org/officeDocument/2006/relationships/image" Target="../media/image1443.wmf"/><Relationship Id="rId4" Type="http://schemas.openxmlformats.org/officeDocument/2006/relationships/image" Target="../media/image1442.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445.wmf"/><Relationship Id="rId2" Type="http://schemas.openxmlformats.org/officeDocument/2006/relationships/image" Target="../media/image1430.wmf"/><Relationship Id="rId1" Type="http://schemas.openxmlformats.org/officeDocument/2006/relationships/image" Target="../media/image1444.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436.wmf"/><Relationship Id="rId2" Type="http://schemas.openxmlformats.org/officeDocument/2006/relationships/image" Target="../media/image1446.wmf"/><Relationship Id="rId1" Type="http://schemas.openxmlformats.org/officeDocument/2006/relationships/image" Target="../media/image1430.wmf"/><Relationship Id="rId4" Type="http://schemas.openxmlformats.org/officeDocument/2006/relationships/image" Target="../media/image1437.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449.wmf"/><Relationship Id="rId2" Type="http://schemas.openxmlformats.org/officeDocument/2006/relationships/image" Target="../media/image1448.wmf"/><Relationship Id="rId1" Type="http://schemas.openxmlformats.org/officeDocument/2006/relationships/image" Target="../media/image1447.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451.wmf"/><Relationship Id="rId1" Type="http://schemas.openxmlformats.org/officeDocument/2006/relationships/image" Target="../media/image1450.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454.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45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16.wmf"/><Relationship Id="rId2" Type="http://schemas.openxmlformats.org/officeDocument/2006/relationships/image" Target="../media/image1215.wmf"/><Relationship Id="rId1" Type="http://schemas.openxmlformats.org/officeDocument/2006/relationships/image" Target="../media/image1214.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458.wmf"/><Relationship Id="rId2" Type="http://schemas.openxmlformats.org/officeDocument/2006/relationships/image" Target="../media/image1457.wmf"/><Relationship Id="rId1" Type="http://schemas.openxmlformats.org/officeDocument/2006/relationships/image" Target="../media/image1456.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59.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461.wmf"/><Relationship Id="rId1" Type="http://schemas.openxmlformats.org/officeDocument/2006/relationships/image" Target="../media/image1458.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1465.wmf"/><Relationship Id="rId2" Type="http://schemas.openxmlformats.org/officeDocument/2006/relationships/image" Target="../media/image1464.wmf"/><Relationship Id="rId1" Type="http://schemas.openxmlformats.org/officeDocument/2006/relationships/image" Target="../media/image1463.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466.wmf"/><Relationship Id="rId1" Type="http://schemas.openxmlformats.org/officeDocument/2006/relationships/image" Target="../media/image1430.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473.wmf"/><Relationship Id="rId2" Type="http://schemas.openxmlformats.org/officeDocument/2006/relationships/image" Target="../media/image1472.wmf"/><Relationship Id="rId1" Type="http://schemas.openxmlformats.org/officeDocument/2006/relationships/image" Target="../media/image1471.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476.wmf"/><Relationship Id="rId2" Type="http://schemas.openxmlformats.org/officeDocument/2006/relationships/image" Target="../media/image1475.wmf"/><Relationship Id="rId1" Type="http://schemas.openxmlformats.org/officeDocument/2006/relationships/image" Target="../media/image1474.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484.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488.wmf"/><Relationship Id="rId2" Type="http://schemas.openxmlformats.org/officeDocument/2006/relationships/image" Target="../media/image1487.wmf"/><Relationship Id="rId1" Type="http://schemas.openxmlformats.org/officeDocument/2006/relationships/image" Target="../media/image1486.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48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20.wmf"/><Relationship Id="rId2" Type="http://schemas.openxmlformats.org/officeDocument/2006/relationships/image" Target="../media/image1219.wmf"/><Relationship Id="rId1" Type="http://schemas.openxmlformats.org/officeDocument/2006/relationships/image" Target="../media/image12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221.wmf"/><Relationship Id="rId1" Type="http://schemas.openxmlformats.org/officeDocument/2006/relationships/image" Target="../media/image12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224.wmf"/><Relationship Id="rId1" Type="http://schemas.openxmlformats.org/officeDocument/2006/relationships/image" Target="../media/image1223.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1.449"/>
    </inkml:context>
    <inkml:brush xml:id="br0">
      <inkml:brushProperty name="width" value="0.05" units="cm"/>
      <inkml:brushProperty name="height" value="0.05" units="cm"/>
    </inkml:brush>
  </inkml:definitions>
  <inkml:trace contextRef="#ctx0" brushRef="#br0">69 8 2168,'9'1'9617,"2"-6"-5749,-8 1-2521,3 140-1493,-15-45 366,-24 95 0,-4 37 30,28-171-174,0 20 32,9-72-117,0 0 1,0 0-1,0 0 0,0 0 1,0 0-1,0 0 1,0 0-1,0 0 1,0 0-1,0-1 0,0 1 1,1 0-1,-1 0 1,0 0-1,0 0 1,0 0-1,0 0 0,0 0 1,0 0-1,0 0 1,0 0-1,1 0 0,-1 0 1,0 0-1,0 0 1,0 0-1,0 0 1,0 0-1,0 0 0,0 0 1,0 0-1,1 0 1,-1 0-1,0 0 0,0 0 1,0 1-1,0-1 1,0 0-1,0 0 1,0 0-1,0 0 0,0 0 1,0 0-1,0 0 1,1 0-1,-1 0 1,0 0-1,0 0 0,0 1 1,0-1-1,0 0 1,0 0-1,5-11-1229,3-39-3232,5-30-134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9.671"/>
    </inkml:context>
    <inkml:brush xml:id="br0">
      <inkml:brushProperty name="width" value="0.05" units="cm"/>
      <inkml:brushProperty name="height" value="0.05" units="cm"/>
    </inkml:brush>
  </inkml:definitions>
  <inkml:trace contextRef="#ctx0" brushRef="#br0">4 20 4273,'0'0'2160,"-3"0"-767,3 0-49,0 0-328,0 0 64,3 0-487,-3 0-201,0 0-152,0 0-104,3 0 24,0 3-152,4 0 96,12-3-104,3 3 0,10-3-8,12-6-752,7 3-969,79-17-3056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03.586"/>
    </inkml:context>
    <inkml:brush xml:id="br0">
      <inkml:brushProperty name="width" value="0.2" units="cm"/>
      <inkml:brushProperty name="height" value="0.2" units="cm"/>
      <inkml:brushProperty name="color" value="#E71224"/>
    </inkml:brush>
  </inkml:definitions>
  <inkml:trace contextRef="#ctx0" brushRef="#br0">92 3 6681,'-1'-1'7977,"-4"-1"-5130,3 12-2772,-1 0 0,0 0 0,0-1 0,-1 1 0,0-1 0,-7 12 0,2-4 22,1 1-112,1-1 0,0 1 0,1 0 0,1 0 1,1 1-1,0-1 0,1 1 0,0 19 1,3-31-72,1 0 0,-1-1 0,1 1 1,0-1-1,0 1 0,1-1 0,0 1 1,0-1-1,1 0 0,-1 0 1,1 0-1,0 0 0,1 0 0,0-1 1,0 1-1,0-1 0,0 0 1,1-1-1,0 1 0,0-1 0,0 0 1,1 0-1,-1 0 0,1-1 0,11 6 1,-5-5 19,1-1 1,-1 0-1,1 0 0,0-2 1,0 1-1,0-2 1,0 1-1,0-2 1,0 0-1,-1 0 1,1-1-1,0-1 0,-1 0 1,1-1-1,-1 0 1,0-1-1,0 0 1,17-11-1,-21 11 72,-1 0-1,0 0 0,1 0 1,-2-1-1,1 0 0,-1-1 1,0 1-1,0-1 0,-1-1 1,0 1-1,0-1 0,4-9 1,-6 11 8,-1-1 0,0 1 1,-1 0-1,1-1 1,-1 0-1,-1 1 0,1-1 1,-1 1-1,0-1 0,-1 0 1,1 1-1,-1-1 0,-1 1 1,1-1-1,-1 1 0,0-1 1,-6-11-1,1 7-20,0 0 0,0 1 0,-1-1 0,0 1 0,-1 1 0,0 0 0,0 0 0,-1 0 0,0 2 0,-1-1 0,-20-10 0,23 14-170,1 0 0,-1 1 1,0 0-1,1 1 0,-1 0 0,-1 0 0,1 1 0,-16-1 1,19 2-96,0 0 0,0 1 1,0-1-1,0 1 1,0 1-1,0-1 1,0 1-1,1-1 0,-1 1 1,0 1-1,1-1 1,0 1-1,0-1 0,-1 1 1,-5 6-1,-26 30-2143</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2"/>
    </inkml:context>
    <inkml:brush xml:id="br0">
      <inkml:brushProperty name="width" value="0.05" units="cm"/>
      <inkml:brushProperty name="height" value="0.05" units="cm"/>
      <inkml:brushProperty name="color" value="#0000FF"/>
    </inkml:brush>
  </inkml:definitions>
  <inkml:trace contextRef="#ctx0" brushRef="#br0">0 0 5169,'2'2'2113,"0"-2"-841,2 2 80,-1 1-224,5 2-271,1-2-129,4 2-152,1-1-32,6-1-296,6-3 152,4-2-304,4-1-72,1 0-24,0 1-816,-4-1-1000,24 1-2593</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3"/>
    </inkml:context>
    <inkml:brush xml:id="br0">
      <inkml:brushProperty name="width" value="0.05" units="cm"/>
      <inkml:brushProperty name="height" value="0.05" units="cm"/>
      <inkml:brushProperty name="color" value="#0000FF"/>
    </inkml:brush>
  </inkml:definitions>
  <inkml:trace contextRef="#ctx0" brushRef="#br0">1 0 120,'-1'1'11599,"3"2"-6318,15 12-3892,23 5-1293,0-2-1,0-1 0,74 19 0,-100-32-170,-19-3 109,0-1 0,1 1 1,-1 0-1,1 0 1,-1 0-1,1 1 0,0 0 1,-1 0-1,-3 2 1,3-2-22,-26 13-1392,1 0 0,-35 25 0,-3 5-3350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4"/>
    </inkml:context>
    <inkml:brush xml:id="br0">
      <inkml:brushProperty name="width" value="0.05" units="cm"/>
      <inkml:brushProperty name="height" value="0.05" units="cm"/>
      <inkml:brushProperty name="color" value="#0000FF"/>
    </inkml:brush>
  </inkml:definitions>
  <inkml:trace contextRef="#ctx0" brushRef="#br0">0 2 7634,'0'0'4609,"0"0"-2273,2-2-832,-2 2-639,4 2-497,1 3-184,8 0 16,2-2-128,9 2 160,5 0-232,0-3 160,12-2-160,-3 0-192,-1-5-936,0 1-1105,34-4-1984</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5"/>
    </inkml:context>
    <inkml:brush xml:id="br0">
      <inkml:brushProperty name="width" value="0.05" units="cm"/>
      <inkml:brushProperty name="height" value="0.05" units="cm"/>
      <inkml:brushProperty name="color" value="#0000FF"/>
    </inkml:brush>
  </inkml:definitions>
  <inkml:trace contextRef="#ctx0" brushRef="#br0">4 0 2353,'-2'2'6329,"2"-2"-3929,-2 2-911,4-1-481,0 3-480,4 1 96,1 1-280,2 1 64,9-1-296,3 1 64,8-5-64,6-2-112,2-4-384,1-2-984,-1 1-1113,44-5-4272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6"/>
    </inkml:context>
    <inkml:brush xml:id="br0">
      <inkml:brushProperty name="width" value="0.05" units="cm"/>
      <inkml:brushProperty name="height" value="0.05" units="cm"/>
      <inkml:brushProperty name="color" value="#0000FF"/>
    </inkml:brush>
  </inkml:definitions>
  <inkml:trace contextRef="#ctx0" brushRef="#br0">0 0 6905,'0'0'3432,"4"4"3054,9 14-5134,13 1-856,-9-6-462,0-1 0,0-1 0,1 0 0,22 8 0,28 7-74,49 20-672,-112-43 645,1 0-1,-1 0 0,0 0 1,0 0-1,4 5 0,-8-7 52,0-1 0,-1 1 0,1 0 0,0-1-1,0 1 1,-1 0 0,1 0 0,-1 0-1,1 0 1,-1-1 0,1 1 0,-1 0-1,1 0 1,-1 0 0,0 0 0,0 0-1,1 0 1,-1 0 0,0 0 0,0 0-1,0 0 1,0 0 0,0 0 0,0 0-1,0 0 1,-1 0 0,1 0 0,0 0-1,0 0 1,-1 0 0,1 0 0,-1 0 0,1 0-1,-1 0 1,1 0 0,-1 0 0,0 0-1,-9 8-282,0-1-1,0 0 1,-1-1-1,0 0 1,0-1 0,0 0-1,-19 6 1,24-9-140,-36 14-2503,-29 16-2251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7"/>
    </inkml:context>
    <inkml:brush xml:id="br0">
      <inkml:brushProperty name="width" value="0.05" units="cm"/>
      <inkml:brushProperty name="height" value="0.05" units="cm"/>
      <inkml:brushProperty name="color" value="#0000FF"/>
    </inkml:brush>
  </inkml:definitions>
  <inkml:trace contextRef="#ctx0" brushRef="#br0">35 0 6145,'-2'0'4161,"2"2"-1376,0 0-417,0 1-807,0 5-521,0 7-280,0 8 88,2 10-464,-4 7-24,2 2-352,-2 6 160,0-4-168,1 3-336,-1-4-808,-2 0-1048,-1-3-2809,-12 26-4065</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8"/>
    </inkml:context>
    <inkml:brush xml:id="br0">
      <inkml:brushProperty name="width" value="0.05" units="cm"/>
      <inkml:brushProperty name="height" value="0.05" units="cm"/>
      <inkml:brushProperty name="color" value="#0000FF"/>
    </inkml:brush>
  </inkml:definitions>
  <inkml:trace contextRef="#ctx0" brushRef="#br0">13 0 7170,'0'0'3246,"1"2"346,9 5-2562,21 8-529,1-1 1,0-2-1,59 15 1,-89-27-466,6 1-116,-1 1 0,0 0-1,0 1 1,10 4 0,-15-7 53,-1 1 1,0-1-1,0 1 1,0 0-1,0-1 1,-1 1-1,1 0 1,0-1-1,0 1 1,0 0-1,0 0 1,-1 0-1,1 0 1,0 0-1,-1 0 1,1 0-1,-1 0 1,1 0-1,-1 0 1,1 0-1,-1 0 1,0 0-1,0 0 0,1 0 1,-1 1-1,0-1 1,0 0-1,0 0 1,0 0-1,0 0 1,-1 1-1,1-1 1,0 0-1,0 0 1,-1 0-1,1 0 1,-1 0-1,0 1 1,-2 3-13,0 0 0,-1 0 0,0 0 0,1-1 0,-2 0 0,1 0 0,0 0 0,-1 0 0,0-1 0,-9 6 0,-7 2-233,-28 11-1,48-21 269,-7 3-245,-1-1-1,0 0 1,0 0 0,-1 0-1,1-1 1,-1-1-1,1 1 1,-1-2 0,1 1-1,-14-2 1,4-6-2222,6-7-2093</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9"/>
    </inkml:context>
    <inkml:brush xml:id="br0">
      <inkml:brushProperty name="width" value="0.05" units="cm"/>
      <inkml:brushProperty name="height" value="0.05" units="cm"/>
      <inkml:brushProperty name="color" value="#0000FF"/>
    </inkml:brush>
  </inkml:definitions>
  <inkml:trace contextRef="#ctx0" brushRef="#br0">2 0 1136,'-2'0'8394,"4"2"-5649,-4-2-953,4 2-464,0-1-448,2 3-127,1 2-137,6 1 40,0 3-320,8-4 40,1-1-160,4 2-112,1-5-104,-1-1-168,0-2-512,-4-1-544,-5-3-881,2 0-2512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0"/>
    </inkml:context>
    <inkml:brush xml:id="br0">
      <inkml:brushProperty name="width" value="0.05" units="cm"/>
      <inkml:brushProperty name="height" value="0.05" units="cm"/>
      <inkml:brushProperty name="color" value="#0000FF"/>
    </inkml:brush>
  </inkml:definitions>
  <inkml:trace contextRef="#ctx0" brushRef="#br0">0 0 5625,'0'0'4793,"0"0"-2456,0 0-393,0 2-480,2-1-695,3 3-145,3 2-296,3-1 8,7 2-264,2 0-72,6-4-424,3-1-1040,43 4-2905</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1"/>
    </inkml:context>
    <inkml:brush xml:id="br0">
      <inkml:brushProperty name="width" value="0.05" units="cm"/>
      <inkml:brushProperty name="height" value="0.05" units="cm"/>
      <inkml:brushProperty name="color" value="#0000FF"/>
    </inkml:brush>
  </inkml:definitions>
  <inkml:trace contextRef="#ctx0" brushRef="#br0">1 7 4201,'-1'-3'10318,"3"-1"-3444,1 4-3853,0 12-4258,4 18 160,5-8-3095,4-3-409</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04.568"/>
    </inkml:context>
    <inkml:brush xml:id="br0">
      <inkml:brushProperty name="width" value="0.2" units="cm"/>
      <inkml:brushProperty name="height" value="0.2" units="cm"/>
      <inkml:brushProperty name="color" value="#E71224"/>
    </inkml:brush>
  </inkml:definitions>
  <inkml:trace contextRef="#ctx0" brushRef="#br0">400 147 2593,'-2'-15'8249,"-5"-2"-4408,4 10-3792,-2-1 0,1 1 0,-1 1 0,1-1 0,-2 0 0,1 1 1,-1 0-1,0 1 0,-9-8 0,5 7-135,0 1 1,-1-1-1,1 2 1,-1-1-1,0 2 1,0-1-1,0 1 1,-1 1-1,1 0 1,-14 0-1,18 2 51,0 0 1,1 0-1,-1 1 1,0 0-1,0 1 0,1-1 1,-1 1-1,1 0 0,-1 1 1,1 0-1,0 0 0,0 0 1,0 1-1,0 0 0,1 0 1,-1 0-1,1 0 1,-8 10-1,5-4 19,0 1 0,0-1 1,1 1-1,0 1 0,1-1 1,1 1-1,0 0 0,0 1 0,1-1 1,-2 14-1,5-20 9,0-1 1,0 1-1,1-1 1,0 1 0,0 0-1,0-1 1,1 1-1,0 0 1,0-1-1,0 1 1,1-1-1,-1 0 1,1 1-1,1-1 1,-1 0-1,1 0 1,0 0-1,0-1 1,0 1-1,1-1 1,-1 0-1,1 1 1,0-2-1,1 1 1,7 6-1,-3-5-58,0-1-1,0 0 0,0 0 1,0-1-1,1 0 0,-1 0 1,1-1-1,0 0 0,-1-1 0,1 0 1,0-1-1,0 0 0,0 0 1,0-1-1,0-1 0,-1 1 0,1-2 1,0 1-1,11-6 0,-12 5-14,0 0-1,-1-1 0,1 0 1,-1-1-1,0 0 1,0 0-1,-1-1 0,0 0 1,0 0-1,0-1 0,0 1 1,-1-2-1,-1 1 1,1-1-1,-1 1 0,0-1 1,-1-1-1,0 1 0,0-1 1,4-16-1,-11-1 570,3 27-450,0-1 0,0 0 0,0 0 0,0 0 0,0 1 0,0-1 1,0 0-1,-1 0 0,1 1 0,0-1 0,0 0 0,0 0 0,0 0 0,0 0 0,-1 1 1,1-1-1,0 0 0,0 0 0,0 0 0,0 0 0,-1 0 0,1 1 0,0-1 0,0 0 1,-1 0-1,1 0 0,0 0 0,0 0 0,0 0 0,-1 0 0,1 0 0,0 0 0,0 0 1,-1 0-1,1 0 0,0 0 0,0 0 0,-1 0 0,1 0 0,0 0 0,0 0 0,0 0 1,-1 0-1,1 0 0,0-1 0,0 1 0,-1 0 0,1 0 0,0 0 0,0 0 0,0 0 1,0-1-1,-1 1 0,-36 86 628,20-34-325,-11 69 1,25-103-516,0 0-1,2 0 1,0 0 0,1 0-1,1 0 1,1 0-1,7 34 1,-8-49 1,-1 0 7,1 0-1,-1-1 1,1 1-1,0-1 1,0 1-1,0-1 1,0 0-1,0 1 1,1-1-1,-1 0 1,1 0-1,0 0 1,-1 0-1,1 0 1,0 0-1,0-1 1,0 1-1,0 0 1,3 0-1,40 14-3535</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2"/>
    </inkml:context>
    <inkml:brush xml:id="br0">
      <inkml:brushProperty name="width" value="0.05" units="cm"/>
      <inkml:brushProperty name="height" value="0.05" units="cm"/>
      <inkml:brushProperty name="color" value="#0000FF"/>
    </inkml:brush>
  </inkml:definitions>
  <inkml:trace contextRef="#ctx0" brushRef="#br0">64 18 6817,'-2'2'10742,"-4"7"-8295,-4 11-2619,-8 21 622,14-34-438,0 1 0,1 0 0,-1 1-1,1-1 1,1 0 0,0 1-1,0 0 1,0-1 0,1 15 0,1-22-21,0 1 0,0-1 1,0 0-1,0 0 1,1 0-1,-1 0 0,0 0 1,1 1-1,-1-1 0,1 0 1,0 0-1,-1 0 1,1 0-1,0 0 0,-1-1 1,1 1-1,0 0 0,0 0 1,0 0-1,0-1 1,0 1-1,1 1 0,1-1-40,-1-1 0,1 1 0,-1 0-1,1 0 1,-1-1 0,1 0 0,0 1 0,-1-1-1,6-1 1,-1 1-76,0-1 0,0-1 0,0 1-1,0-1 1,0-1 0,11-4 0,-12 3 64,0 1 0,0-1 0,0 0 0,-1-1 0,0 1 0,0-1 0,0 0 0,-1-1 0,0 1 0,6-10 0,-9 13 58,1 0 0,-1-1-1,0 1 1,0-1 0,0 1 0,0-1 0,-1 1 0,1-1 0,-1 0 0,1 1 0,-1-1 0,0 0 0,0 1 0,0-1 0,0 0 0,-1 1 0,1-1 0,-1 0 0,0 1-1,0-1 1,0 1 0,0-1 0,0 1 0,0-1 0,0 1 0,-1 0 0,1 0 0,-1-1 0,-3-1 0,-6-9 12,-19-18 25,28 29-75,0 0 1,-1 0-1,1 1 0,-1-1 1,1 1-1,-1-1 0,1 1 1,-1 0-1,0 0 0,-5-2 1,8 3-51,-1 0 0,1 0 0,0 0 0,-1 0 0,1 0 0,-1 0 0,1 0 0,0 0 0,-1 0 0,1 0 0,0 0 0,-1 0 0,1 1 0,0-1 0,-1 0 1,1 0-1,0 0 0,-1 0 0,1 0 0,0 1 0,0-1 0,-1 0 0,1 1 0,-7 12-3198,7-11 3064,-15 35-4200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3"/>
    </inkml:context>
    <inkml:brush xml:id="br0">
      <inkml:brushProperty name="width" value="0.05" units="cm"/>
      <inkml:brushProperty name="height" value="0.05" units="cm"/>
      <inkml:brushProperty name="color" value="#0000FF"/>
    </inkml:brush>
  </inkml:definitions>
  <inkml:trace contextRef="#ctx0" brushRef="#br0">59 0 192,'-2'4'9716,"-6"6"-6308,0 0-2330,1 2-546,1 1 0,0 0 1,-6 20-1,9-25-353,1-1 0,0 1 0,1 0 0,0-1 0,0 1 0,1 0 0,0 0 1,1 7-1,-1-13-182,0 0 1,1 0-1,-1 0 1,1 0 0,-1 0-1,1 0 1,0-1-1,-1 1 1,1 0-1,0-1 1,0 1 0,0 0-1,0-1 1,0 1-1,1-1 1,-1 1 0,0-1-1,1 0 1,-1 0-1,1 0 1,0 0 0,-1 0-1,1 0 1,0 0-1,-1 0 1,1 0 0,0-1-1,0 1 1,0-1-1,0 1 1,2-1 0,-1 0-2,0 0 1,0 0-1,0-1 1,-1 1 0,1-1-1,0 0 1,0 0-1,0 0 1,-1 0 0,1 0-1,-1-1 1,1 1 0,-1-1-1,1 1 1,-1-1-1,0 0 1,0 0 0,0 0-1,0 0 1,3-4 0,-3 2 12,0 0 1,0-1-1,0 1 1,-1-1-1,1 1 1,-1-1-1,0 1 1,0-1-1,-1 0 1,1 1 0,-1-1-1,0 0 1,-1 1-1,1-1 1,-1 0-1,-1-4 1,1 4-24,0 0 0,0 0 0,0 0 0,-1 1 0,0-1 0,0 0 0,-1 1 0,1 0 0,-1-1 0,0 1 0,0 0 0,0 0 0,0 1 0,-1-1 0,-4-3 0,8 7-53,0 0-1,-1 0 1,1-1-1,0 1 1,-1 0 0,1 0-1,0-1 1,-1 1-1,1 0 1,-1 0-1,1 0 1,0 0-1,-1 0 1,1 0 0,-1 0-1,1 0 1,0-1-1,-1 1 1,1 1-1,-1-1 1,1 0 0,-1 0-1,1 0 1,0 0-1,-1 0 1,1 0-1,-1 0 1,1 0-1,0 1 1,-1-1 0,1 0-1,0 0 1,-1 1-1,1-1 1,0 0-1,-1 0 1,1 1-1,0-1 1,0 0 0,-1 1-1,1 0 1,-7 20-4288,6-20 4201,-6 34-5861</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4"/>
    </inkml:context>
    <inkml:brush xml:id="br0">
      <inkml:brushProperty name="width" value="0.05" units="cm"/>
      <inkml:brushProperty name="height" value="0.05" units="cm"/>
      <inkml:brushProperty name="color" value="#0000FF"/>
    </inkml:brush>
  </inkml:definitions>
  <inkml:trace contextRef="#ctx0" brushRef="#br0">35 0 6313,'0'0'3977,"-2"0"-2088,2 0 447,0 0-784,0 2-399,-1 3-665,-1 5-112,-2 6-80,-1 6-88,1 4-136,-2 2-16,1 1-112,3-3 40,0 2-272,2-3-848,0-2-1313,0-3-2160,-2 7-2720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5"/>
    </inkml:context>
    <inkml:brush xml:id="br0">
      <inkml:brushProperty name="width" value="0.05" units="cm"/>
      <inkml:brushProperty name="height" value="0.05" units="cm"/>
      <inkml:brushProperty name="color" value="#0000FF"/>
    </inkml:brush>
  </inkml:definitions>
  <inkml:trace contextRef="#ctx0" brushRef="#br0">6 1 9538,'2'0'907,"-1"-1"0,1 1 0,0 0-1,0 0 1,0 0 0,0 0 0,0 1 0,-1-1 0,3 1 0,71 32-767,-75-33-149,1 0 0,0 0 0,0 1 0,-1-1 0,1 1 0,0-1 0,0 0 0,-1 1 0,1 0-1,-1-1 1,1 1 0,0-1 0,-1 1 0,1 0 0,-1-1 0,0 1 0,1 0 0,-1-1 0,1 1 0,-1 0 0,0 0 0,0 0 0,1-1 0,-1 1 0,0 0 0,0 0 0,0 0 0,0-1 0,0 1 0,0 0 0,0 0 0,0 0 0,0 0 0,0-1 0,-1 1 0,1 0 0,0 0 0,0 0 0,-1-1 0,1 1 0,-1 0 0,0 0 0,-2 5-106,-1-1 1,0 0-1,0 0 0,-7 7 0,3-4 4,-24 22-172,26-25 265,0 0 0,1 0 0,-1 0 1,1 0-1,1 1 0,-7 9 0,11-15 18,0 0 1,0 1-1,-1-1 0,1 0 0,0 1 0,0-1 0,0 0 0,0 1 0,0-1 0,0 0 1,0 0-1,1 1 0,-1-1 0,0 0 0,0 1 0,0-1 0,0 0 0,0 1 0,0-1 1,0 0-1,1 0 0,-1 1 0,0-1 0,0 0 0,0 0 0,1 1 0,-1-1 0,0 0 1,0 0-1,1 0 0,-1 1 0,0-1 0,0 0 0,1 0 0,-1 0 0,15 7 6,-11-5 8,8 2 59,-1 0 0,0 0 0,1-1-1,0-1 1,20 2 0,-14-1-1008,1-1 1,27 9-1,16 13-4834</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6"/>
    </inkml:context>
    <inkml:brush xml:id="br0">
      <inkml:brushProperty name="width" value="0.05" units="cm"/>
      <inkml:brushProperty name="height" value="0.05" units="cm"/>
      <inkml:brushProperty name="color" value="#0000FF"/>
    </inkml:brush>
  </inkml:definitions>
  <inkml:trace contextRef="#ctx0" brushRef="#br0">19 0 7170,'0'0'8648,"-1"2"-3932,0 16-2740,-16 328-3063,18-296-770,0-28-888,-1 0-4599,0-31 1868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7"/>
    </inkml:context>
    <inkml:brush xml:id="br0">
      <inkml:brushProperty name="width" value="0.05" units="cm"/>
      <inkml:brushProperty name="height" value="0.05" units="cm"/>
      <inkml:brushProperty name="color" value="#0000FF"/>
    </inkml:brush>
  </inkml:definitions>
  <inkml:trace contextRef="#ctx0" brushRef="#br0">0 1 5841,'1'0'9716,"3"0"-7126,10 1-2680,21 10 313,-1-1 0,41 5 0,-6-2-196,-66-12-39,-1-1 0,1 1 0,-1 0-1,1 0 1,-1 0 0,1 0 0,-1 0-1,1 1 1,-1-1 0,0 1 0,3 2-1,-5-4 2,1 1 0,-1 0 0,1 0 0,-1 0 0,1 0 0,-1 0 0,1-1 0,-1 1-1,0 0 1,0 0 0,1 0 0,-1 0 0,0 0 0,0 0 0,0 0 0,0 0 0,0 0 0,0 0 0,-1 0 0,1 0-1,0 0 1,0 0 0,-1 0 0,1 0 0,-1 0 0,1 0 0,0 0 0,-1-1 0,0 1 0,1 0 0,-1 0-1,1-1 1,-2 2 0,-4 5 16,0-1-1,-1 1 1,0-1-1,0 0 1,0-1-1,-1 0 0,-15 8 1,5-4-336,0-1 0,-31 8 0,45-14 47,1-1 1,-1 0 0,0 0 0,1-1 0,-1 1-1,0-1 1,0 0 0,1 0 0,-1 0 0,0 0-1,0-1 1,0 1 0,-5-3 0,-5-9-3166</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8"/>
    </inkml:context>
    <inkml:brush xml:id="br0">
      <inkml:brushProperty name="width" value="0.05" units="cm"/>
      <inkml:brushProperty name="height" value="0.05" units="cm"/>
      <inkml:brushProperty name="color" value="#0000FF"/>
    </inkml:brush>
  </inkml:definitions>
  <inkml:trace contextRef="#ctx0" brushRef="#br0">0 0 5449,'0'2'8679,"4"1"-4393,1 2-4175,0-2 1,0 1 0,12 6-1,-6-7-125,0-1 0,0 0 0,0 0 0,0-1 0,16 0 0,4-5-7498,-48 9 2569</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9"/>
    </inkml:context>
    <inkml:brush xml:id="br0">
      <inkml:brushProperty name="width" value="0.05" units="cm"/>
      <inkml:brushProperty name="height" value="0.05" units="cm"/>
      <inkml:brushProperty name="color" value="#0000FF"/>
    </inkml:brush>
  </inkml:definitions>
  <inkml:trace contextRef="#ctx0" brushRef="#br0">0 0 6033,'0'0'3729,"0"0"-2265,2 2 289,0 0-257,2-1-200,1 4-551,4 2-225,2 0-368,4-1 104,5-2-256,4-3 0,0 1-296,2-4-1185,-1 2-2351,29-3-5947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0"/>
    </inkml:context>
    <inkml:brush xml:id="br0">
      <inkml:brushProperty name="width" value="0.05" units="cm"/>
      <inkml:brushProperty name="height" value="0.05" units="cm"/>
      <inkml:brushProperty name="color" value="#0000FF"/>
    </inkml:brush>
  </inkml:definitions>
  <inkml:trace contextRef="#ctx0" brushRef="#br0">9 0 10050,'0'0'4737,"-2"0"-2736,1 2-689,-1 1-592,0 2-432,2 0-168,-2-2-120,2 1-16,0-1-656,2 2-1665,14-3-5256</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1"/>
    </inkml:context>
    <inkml:brush xml:id="br0">
      <inkml:brushProperty name="width" value="0.05" units="cm"/>
      <inkml:brushProperty name="height" value="0.05" units="cm"/>
      <inkml:brushProperty name="color" value="#0000FF"/>
    </inkml:brush>
  </inkml:definitions>
  <inkml:trace contextRef="#ctx0" brushRef="#br0">5 0 11106,'0'0'3570,"-1"1"755,2 0-3526,56 19-253,-39-17-524,-15-2-85,1-1 0,0 1 0,-1-1 1,1 1-1,-1 0 0,1 1 1,-1-1-1,1 0 0,-1 1 0,0 0 1,5 3-1,-8-5-17,0 1 0,1 0 0,-1-1 0,0 1 0,1 0 0,-1 0 1,0-1-1,0 1 0,0 0 0,0 0 0,0-1 0,0 1 0,0 0 0,0 0 0,0-1 1,0 1-1,0 0 0,0 0 0,0-1 0,-1 1 0,1 0 0,0-1 0,-1 1 0,1 0 0,0-1 1,-1 1-1,1 0 0,-1-1 0,0 2 0,-18 19-662,15-18 668,-10 10 64,-1-1-1,0-1 1,0-1 0,-26 13-1,78-4 2998,-30-16-3105,1 0-1,-1-1 0,1 0 1,0-1-1,-1 0 0,1 0 0,9 0 1,40-5-3367,15-6-1736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05.374"/>
    </inkml:context>
    <inkml:brush xml:id="br0">
      <inkml:brushProperty name="width" value="0.2" units="cm"/>
      <inkml:brushProperty name="height" value="0.2" units="cm"/>
      <inkml:brushProperty name="color" value="#E71224"/>
    </inkml:brush>
  </inkml:definitions>
  <inkml:trace contextRef="#ctx0" brushRef="#br0">430 203 2168,'3'-18'8640,"2"1"-6278,3-24-2229,-7 35-85,-1 1 1,-1-1 0,1 0-1,-1 0 1,0 0 0,0 0-1,0 1 1,-1-1-1,0 0 1,0 1 0,-1-1-1,-4-7 1,4 9-48,-1 0 0,0 1 0,0-1-1,0 1 1,0 0 0,0 0 0,-1 0 0,0 1-1,1 0 1,-1 0 0,0 0 0,0 0 0,0 1 0,0-1-1,-6 1 1,-3-1-30,-1 1 0,1 0 0,-1 1 0,0 1 0,1 1 0,-1 0 0,1 0 0,0 2 0,0 0 0,0 0 0,0 1 0,1 1 0,-1 1 0,2-1 0,-1 2 0,1 0 0,0 0 0,0 1 0,1 1 0,1 0 0,-1 0 0,2 1 0,-1 1 0,-13 21 0,21-29 21,0 0 0,0 0 0,0 0 0,1 1 1,-1-1-1,1 0 0,0 1 0,0-1 0,1 1 0,0-1 1,-1 1-1,1-1 0,1 1 0,-1-1 0,1 1 0,-1-1 0,1 1 1,0-1-1,1 0 0,-1 1 0,1-1 0,0 0 0,0 0 0,0 0 1,1 0-1,-1-1 0,1 1 0,0-1 0,0 1 0,0-1 1,1 0-1,-1 0 0,1-1 0,-1 1 0,5 2 0,1 0-10,-1-1-1,1 0 0,0 0 0,0-1 0,0 0 1,1 0-1,-1-1 0,1-1 0,-1 1 1,1-1-1,-1-1 0,1 0 0,0 0 1,-1-1-1,16-3 0,-10-1-209,0 0 0,-1-1-1,0-1 1,0 0 0,0-1 0,-1 0-1,16-14 1,-20 15 105,0 0 0,-1-1 0,0 1 1,-1-2-1,0 1 0,0-1 0,-1 0 0,0-1 0,0 0 0,7-19 0,-13 29 139,0 1 0,0-1 1,-1 0-1,1 0 0,0 0 0,-1 0 0,1 0 0,0 0 1,-1 1-1,1-1 0,0 0 0,-1 0 0,1 0 0,0 0 1,-1 0-1,1 0 0,0 0 0,-1 0 0,1 0 0,0-1 1,-1 1-1,1 0 0,0 0 0,-1 0 0,1 0 0,0 0 1,0-1-1,-1 1 0,1 0 0,0 0 0,-1 0 0,1-1 1,0 1-1,0 0 0,0 0 0,-1-1 0,1 1 0,0 0 1,0-1-1,0 1 0,0 0 0,-1 0 0,1-1 0,0 1 1,0 0-1,0-1 0,0 1 0,0 0 0,0-1 0,0 1 1,0 0-1,0-1 0,0 1 0,0 0 0,0-1 0,0 1 1,0 0-1,0-1 0,1 1 0,-1 0 0,0-1 0,0 1 1,0 0-1,0-1 0,1 1 0,-1 0 0,0 0 0,1-1 1,-22 16 1003,-1 15-572,2 2 0,1 0-1,1 1 1,-16 43 0,27-57-635,0 1 0,1 0 0,2 0 1,0 0-1,1 1 0,0 0 0,2-1 1,1 1-1,2 23 0,10-4-1737,23 18-927</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2"/>
    </inkml:context>
    <inkml:brush xml:id="br0">
      <inkml:brushProperty name="width" value="0.05" units="cm"/>
      <inkml:brushProperty name="height" value="0.05" units="cm"/>
      <inkml:brushProperty name="color" value="#0000FF"/>
    </inkml:brush>
  </inkml:definitions>
  <inkml:trace contextRef="#ctx0" brushRef="#br0">176 26 7322,'-3'-3'699,"0"0"0,-1 1 1,1-1-1,-1 1 1,1 0-1,-1 0 1,0 1-1,0-1 1,1 1-1,-1 0 0,0 0 1,-5-1-1,4 2-546,1 0 0,-1-1 0,1 2-1,-1-1 1,1 1 0,-1-1 0,1 1-1,0 1 1,-1-1 0,-4 2 0,4 0-195,1-1 0,-1 1 0,1-1 1,-1 1-1,1 1 0,0-1 0,0 0 1,0 1-1,1 0 0,-1 0 0,1 0 1,0 0-1,0 1 0,1-1 0,-1 1 1,1 0-1,0 0 0,0 0 0,-2 8 1,4-12 34,0 0 0,0 0 0,0 0 0,0 0 0,0 0 0,0 0 0,0-1 0,1 1 0,-1 0 0,0 0 0,0 0 1,1 0-1,-1-1 0,0 1 0,1 0 0,-1 0 0,1 0 0,-1-1 0,1 1 0,0 0 0,-1-1 0,1 1 0,0-1 0,-1 1 0,1 0 0,0-1 1,0 0-1,-1 1 0,1-1 0,0 1 0,0-1 0,0 0 0,-1 0 0,1 1 0,0-1 0,0 0 0,2 0 0,2 1 6,0 0 0,0-1 0,0 0-1,0 0 1,6-1 0,-3 0-3,0-1 0,0 0 0,0 0-1,0-1 1,0 0 0,11-6 0,-16 8-14,-1-1 0,1 1 1,-1-1-1,1 0 0,-1 1 0,0-1 0,0 0 0,0 0 1,0 0-1,0-1 0,0 1 0,-1 0 0,1-1 1,-1 1-1,1-1 0,-1 1 0,0-1 0,0 0 0,0 0 1,0 1-1,-1-1 0,1-4 0,-2 22 610,-1 0 1,-4 15-1,-2 18-68,3 23-836,7-20-3016,2-21-809</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3"/>
    </inkml:context>
    <inkml:brush xml:id="br0">
      <inkml:brushProperty name="width" value="0.05" units="cm"/>
      <inkml:brushProperty name="height" value="0.05" units="cm"/>
      <inkml:brushProperty name="color" value="#0000FF"/>
    </inkml:brush>
  </inkml:definitions>
  <inkml:trace contextRef="#ctx0" brushRef="#br0">0 0 7578,'1'1'8429,"4"2"-4385,31 13-4324,-23-12 210,0-2 0,1 1 0,15-1 0,-14-1-48,0 1-1,20 5 1,-35-7 113,1 0 0,-1 0-1,0 0 1,1 0 0,-1 0 0,0 0-1,1 0 1,-1 0 0,0 0 0,1 0-1,-1 0 1,0 0 0,1 0 0,-1 0-1,0 1 1,1-1 0,-1 0 0,0 0 0,0 0-1,1 1 1,-1-1 0,0 0 0,0 0-1,1 1 1,-1-1 0,0 0 0,0 0-1,0 1 1,1-1 0,-1 0 0,0 1-1,0-1 1,0 0 0,0 1 0,0-1-1,0 0 1,0 1 0,0-1 0,0 0-1,0 1 1,0 0 0,-11 9-120,1-1 218,-5 8-167,2 1 0,0 0 0,1 1 0,1 1 1,-16 39-1,16-34-694,0 8-5041,5-19-1006</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4"/>
    </inkml:context>
    <inkml:brush xml:id="br0">
      <inkml:brushProperty name="width" value="0.05" units="cm"/>
      <inkml:brushProperty name="height" value="0.05" units="cm"/>
      <inkml:brushProperty name="color" value="#0000FF"/>
    </inkml:brush>
  </inkml:definitions>
  <inkml:trace contextRef="#ctx0" brushRef="#br0">82 0 6465,'-9'6'6484,"-5"9"-4777,11-12-976,-4 6-256,0 1 0,0 0 1,1 0-1,0 0 0,1 0 0,-5 14 0,9-21-432,-1 1 0,1 0-1,0 0 1,0 0 0,0 0 0,1 0 0,-1 0-1,1 0 1,0 0 0,0 0 0,1 0 0,-1 0 0,1 0-1,0 0 1,0 0 0,0 0 0,0 0 0,1 0-1,-1-1 1,1 1 0,3 4 0,-3-6-53,0 0 1,1 0-1,-1 0 1,0 0-1,1 0 1,0-1-1,-1 1 1,1-1-1,0 1 1,0-1-1,-1 0 1,1 0-1,0-1 1,0 1-1,0 0 0,0-1 1,0 0-1,0 0 1,0 0-1,0 0 1,1 0-1,-1-1 1,0 1-1,3-2 1,4 0-79,-1-1 0,0 0 1,0-1-1,-1 0 0,1 0 0,12-10 1,-9 6-140,0-1 1,19-20 0,-28 27 193,0-1-1,-1 0 1,1 0 0,-1 0 0,0 0-1,0 0 1,0 0 0,-1 0 0,1-1-1,-1 1 1,0-1 0,0 1-1,0-1 1,0 0 0,0 1 0,-1-1-1,0-4 1,0 5-33,-1 1 0,0-1 0,0 0 0,0 1 0,0-1 0,0 1 1,-1-1-1,1 1 0,-1 0 0,1 0 0,-1 0 0,0-1 0,0 2 0,0-1 0,0 0 0,0 0 0,-1 1 0,1-1 0,0 1 0,-1-1 0,-3 0 1,-1-1-286,1 0 0,-1 1 0,0 0 0,0 0 0,0 1 0,-1-1 0,-6 1 0,-20 5-1802,-26 13-1791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5"/>
    </inkml:context>
    <inkml:brush xml:id="br0">
      <inkml:brushProperty name="width" value="0.05" units="cm"/>
      <inkml:brushProperty name="height" value="0.05" units="cm"/>
      <inkml:brushProperty name="color" value="#0000FF"/>
    </inkml:brush>
  </inkml:definitions>
  <inkml:trace contextRef="#ctx0" brushRef="#br0">4 1 6593,'0'0'70,"0"0"-1,0 0 1,0 0-1,0 0 0,0 0 1,0 0-1,-1 0 1,1 0-1,0 0 1,0 0-1,0 0 0,0 0 1,0 0-1,-1 0 1,1 0-1,0 0 0,0 0 1,0 0-1,0 0 1,0 0-1,0 0 1,-1 0-1,1 0 0,0 0 1,0 0-1,0 0 1,0 0-1,0 0 0,0 1 1,0-1-1,0 0 1,0 0-1,-1 0 1,1 0-1,0 0 0,0 0 1,0 0-1,0 1 1,0-1-1,0 0 0,0 0 1,0 0-1,0 0 1,0 0-1,0 1 0,0-1 1,0 0-1,0 0 1,0 0-1,0 0 1,0 0-1,0 0 0,0 1 1,7 8 4832,12 6 1176,-6-10-6343,-1 0-1,1-1 1,0 0-1,0-1 1,0-1 0,25 2-1,9 2-605,45 5-5602,-41-4 1002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6"/>
    </inkml:context>
    <inkml:brush xml:id="br0">
      <inkml:brushProperty name="width" value="0.05" units="cm"/>
      <inkml:brushProperty name="height" value="0.05" units="cm"/>
      <inkml:brushProperty name="color" value="#0000FF"/>
    </inkml:brush>
  </inkml:definitions>
  <inkml:trace contextRef="#ctx0" brushRef="#br0">1 0 5209,'0'1'581,"0"0"0,0 0 0,0-1-1,0 1 1,0 0 0,0 0 0,0 0 0,0 0 0,1 0 0,-1-1-1,0 1 1,1 0 0,-1 0 0,0-1 0,2 2 0,9 4 3557,2-1-3642,-3 0-627,0-1-1,0 0 0,0-1 0,0 0 1,0 0-1,16 1 0,-10-3-1685,29 0 1,-2-7-2242,38-13-2457</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7"/>
    </inkml:context>
    <inkml:brush xml:id="br0">
      <inkml:brushProperty name="width" value="0.05" units="cm"/>
      <inkml:brushProperty name="height" value="0.05" units="cm"/>
      <inkml:brushProperty name="color" value="#0000FF"/>
    </inkml:brush>
  </inkml:definitions>
  <inkml:trace contextRef="#ctx0" brushRef="#br0">1 0 4817,'0'2'10154,"-1"7"-7088,7-2-2793,0 2-224,0 0 0,1 0 0,1 0 0,-1-1 0,2-1-1,-1 1 1,14 9 0,42 14-759,-46-23 288,0 0-1,26 18 1,-46-24 483,1 0 0,0-1 0,-1 1 0,0-1 1,1 1-1,-1-1 0,0 0 0,1 1 0,-1-1 0,0 0 1,-4 2-1,-3 2 103,-6 7-1254,0 1 0,1 0 0,0 1 0,1 0-1,-21 32 1,0 4-6078</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8"/>
    </inkml:context>
    <inkml:brush xml:id="br0">
      <inkml:brushProperty name="width" value="0.05" units="cm"/>
      <inkml:brushProperty name="height" value="0.05" units="cm"/>
      <inkml:brushProperty name="color" value="#0000FF"/>
    </inkml:brush>
  </inkml:definitions>
  <inkml:trace contextRef="#ctx0" brushRef="#br0">35-3 3641,'-2'0'4929,"2"2"-2641,-4 3-391,3 10-25,-3 6-152,0 16-367,1 2-729,-1 9-288,0 5-224,1-1-112,1 3 0,0-6-416,2-1-424,0-8-1049,0-12-1087,-2 4-1473</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9"/>
    </inkml:context>
    <inkml:brush xml:id="br0">
      <inkml:brushProperty name="width" value="0.05" units="cm"/>
      <inkml:brushProperty name="height" value="0.05" units="cm"/>
      <inkml:brushProperty name="color" value="#0000FF"/>
    </inkml:brush>
  </inkml:definitions>
  <inkml:trace contextRef="#ctx0" brushRef="#br0">40 1 7210,'5'-1'7894,"13"11"-7599,2 3-180,19 13-175,42 37 0,-80-62 45,0-1 0,0 1 1,0 0-1,0 0 0,0 0 1,-1-1-1,1 1 0,0 0 0,0 0 1,-1 0-1,1 0 0,-1 1 0,1-1 1,-1 0-1,1 0 0,-1 0 0,0 0 1,0 0-1,1 1 0,-1-1 0,0 0 1,0 0-1,0 1 0,0-1 0,0 0 1,0 0-1,-1 0 0,1 1 0,0-1 1,-1 0-1,1 0 0,-1 0 1,1 0-1,-1 0 0,1 0 0,-1 0 1,0 0-1,1 0 0,-1 0 0,0 0 1,0 0-1,-2 1 0,-3 3 6,-1 0 1,0 0-1,0 0 1,-15 6-1,21-11 6,-11 6-536,0-1-1,0 0 1,0-1 0,0 0-1,-1-1 1,0 0 0,-14 0 0,-14-1-1691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0"/>
    </inkml:context>
    <inkml:brush xml:id="br0">
      <inkml:brushProperty name="width" value="0.05" units="cm"/>
      <inkml:brushProperty name="height" value="0.05" units="cm"/>
      <inkml:brushProperty name="color" value="#0000FF"/>
    </inkml:brush>
  </inkml:definitions>
  <inkml:trace contextRef="#ctx0" brushRef="#br0">0 5 6665,'0'0'4761,"0"0"-2688,0 0-177,2 0-727,0 0-153,0 0-472,1 2-208,3 1-256,3 2 160,6 0-232,-1-2 40,8-3-48,-1-1-136,1-1-496,0 0-952,-4-6-2201,10-2-2225</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1"/>
    </inkml:context>
    <inkml:brush xml:id="br0">
      <inkml:brushProperty name="width" value="0.05" units="cm"/>
      <inkml:brushProperty name="height" value="0.05" units="cm"/>
      <inkml:brushProperty name="color" value="#0000FF"/>
    </inkml:brush>
  </inkml:definitions>
  <inkml:trace contextRef="#ctx0" brushRef="#br0">0 0 9858,'0'0'2929,"4"0"-1217,-1 2-488,5 1-191,3 2-585,2-1-152,7-3-248,2 1-48,7-4 0,1 2-1152,45 9-3313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07.721"/>
    </inkml:context>
    <inkml:brush xml:id="br0">
      <inkml:brushProperty name="width" value="0.2" units="cm"/>
      <inkml:brushProperty name="height" value="0.2" units="cm"/>
      <inkml:brushProperty name="color" value="#E71224"/>
    </inkml:brush>
  </inkml:definitions>
  <inkml:trace contextRef="#ctx0" brushRef="#br0">1 1 6289,'5'7'9847,"19"21"-9103,-18-22-733,0-1 1,1 0 0,-1 0 0,1 0-1,0-1 1,0 0 0,1 0 0,-1-1-1,15 5 1,78 16-776,-62-17 193,60 10-889,-58-12 584,70 20-1,-64-14 831,1-1-1,1-3 0,-1-2 0,78-2 0,-58-1 9,90 12 0,174 12-481,-264-24 415,187-4-747,-15 0 900,5-1-4,-67 0-87,-82 11-2381,-87-9 629,3-4-801</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2"/>
    </inkml:context>
    <inkml:brush xml:id="br0">
      <inkml:brushProperty name="width" value="0.05" units="cm"/>
      <inkml:brushProperty name="height" value="0.05" units="cm"/>
      <inkml:brushProperty name="color" value="#0000FF"/>
    </inkml:brush>
  </inkml:definitions>
  <inkml:trace contextRef="#ctx0" brushRef="#br0">0 0 12155,'0'0'4192,"1"1"2662,6 7-5867,1 30-531,-2-8-1570,-6-29 766,0-1 252,0 1 1,0-1 0,0 0-1,0 0 1,1 0 0,-1 0-1,0 1 1,0-1 0,0 0-1,0 0 1,0 0 0,0 0-1,0 1 1,0-1 0,0 0-1,0 0 1,1 0 0,-1 0-1,0 0 1,0 1 0,0-1-1,0 0 1,0 0 0,1 0-1,-1 0 1,0 0 0,0 0-1,0 0 1,0 0 0,1 0-1,-1 0 1,0 0 0,0 0-1,0 0 1,1 0-1,-1 0 1,0 0 0,0 0-1,0 0 1,0 0 0,1 0-1,-1 0 1,0 0 0,0 0-1,1 0 1,14-4-4962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3"/>
    </inkml:context>
    <inkml:brush xml:id="br0">
      <inkml:brushProperty name="width" value="0.05" units="cm"/>
      <inkml:brushProperty name="height" value="0.05" units="cm"/>
      <inkml:brushProperty name="color" value="#0000FF"/>
    </inkml:brush>
  </inkml:definitions>
  <inkml:trace contextRef="#ctx0" brushRef="#br0">46 0 7154,'-5'3'8513,"1"8"-8364,3-8 511,-3 8-445,-20 67 687,22-69-770,0 1-1,0-1 1,1 1 0,1-1-1,-1 1 1,3 12 0,-2-20-140,0-1 1,0 1 0,0-1-1,1 0 1,-1 1 0,0-1-1,1 1 1,-1-1 0,1 0-1,0 1 1,0-1 0,-1 0-1,1 0 1,0 1 0,0-1-1,0 0 1,0 0 0,0 0-1,0 0 1,0 0 0,1-1-1,-1 1 1,0 0 0,0 0-1,1-1 1,-1 1 0,1-1-1,-1 1 1,0-1 0,1 0-1,-1 1 1,1-1 0,-1 0-1,1 0 1,-1 0 0,1 0-1,-1 0 1,0 0 0,1-1 0,-1 1-1,1 0 1,-1-1 0,3 0-1,2-1-53,0 0 1,0-1-1,0 0 0,0 0 0,-1 0 0,1-1 1,-1 1-1,9-9 0,-9 6-3,0 1 0,0-1 1,-1 0-1,0 0 0,0-1 0,0 1 0,-1-1 0,0 0 0,-1 0 0,4-14 1,-5 19 23,-1 0 0,1 0 0,-1 0 1,0-1-1,0 1 0,0 0 1,0 0-1,0 0 0,0-1 0,-1 1 1,1 0-1,-1 0 0,1 0 0,-1 0 1,0 0-1,0 0 0,0 0 1,0 0-1,0 0 0,0 0 0,-1 1 1,1-1-1,0 0 0,-1 1 1,0-1-1,1 1 0,-1 0 0,0-1 1,0 1-1,0 0 0,1 0 0,-1 0 1,0 0-1,0 1 0,-1-1 1,1 0-1,0 1 0,0-1 0,0 1 1,-4 0-1,-40-2-3289,39 4 1267,-3 6-1748</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4"/>
    </inkml:context>
    <inkml:brush xml:id="br0">
      <inkml:brushProperty name="width" value="0.05" units="cm"/>
      <inkml:brushProperty name="height" value="0.05" units="cm"/>
      <inkml:brushProperty name="color" value="#0000FF"/>
    </inkml:brush>
  </inkml:definitions>
  <inkml:trace contextRef="#ctx0" brushRef="#br0">56 0 4001,'-1'1'8874,"-1"2"-4060,-13 18-1917,3 10-2708,7-21-186,1 1 0,0 0 0,1 0 0,0 0 0,1 0 0,0 0 0,0 0 0,1 1 0,1 11-1,0-21-54,0 0 0,0-1 0,1 1 0,-1-1 0,0 1 0,1-1 0,-1 1-1,1 0 1,-1-1 0,1 0 0,0 1 0,0-1 0,0 1 0,0-1 0,0 0-1,0 0 1,0 1 0,0-1 0,0 0 0,2 1 0,-1-1-8,-1-1 1,1 1-1,0-1 1,-1 1 0,1-1-1,-1 0 1,1 0-1,0 0 1,-1 0-1,1 0 1,-1 0 0,1 0-1,0 0 1,-1-1-1,1 1 1,2-2-1,1 0-1,-1 0 0,1 0 0,-1-1 0,1 1 0,-1-1 0,0 0 0,0-1 0,0 1 0,0-1 0,-1 1 0,5-8 0,-4 5 73,-1 0 1,0 0-1,-1 0 1,1 0 0,-1-1-1,-1 1 1,2-9 0,-2 11-6,0 0 0,-1 0 1,0-1-1,0 1 1,0 0-1,-1 0 0,1 0 1,-1 0-1,0 0 1,0 0-1,0 0 0,-4-7 1,4 9-45,0 1 1,0-1-1,0 1 1,-1 0 0,1-1-1,0 1 1,-1 0-1,1 0 1,-1 0-1,1 0 1,-1 0-1,0 0 1,1 1-1,-1-1 1,0 1-1,1-1 1,-1 1-1,0-1 1,0 1 0,-2 0-1,1-1-412,0 1 1,0 1-1,0-1 0,0 0 1,0 1-1,0-1 1,0 1-1,0 0 0,1 0 1,-1 0-1,0 0 0,1 0 1,-4 3-1,-19 15-4443</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5"/>
    </inkml:context>
    <inkml:brush xml:id="br0">
      <inkml:brushProperty name="width" value="0.05" units="cm"/>
      <inkml:brushProperty name="height" value="0.05" units="cm"/>
      <inkml:brushProperty name="color" value="#0000FF"/>
    </inkml:brush>
  </inkml:definitions>
  <inkml:trace contextRef="#ctx0" brushRef="#br0">32 0 6689,'0'0'4929,"3"0"1590,13 4-6331,11 9 11,-22-12-357,0 2 1,1-1 0,-1 0 0,0 1-1,0 0 1,-1 0 0,1 1 0,-1-1 0,1 1-1,6 8 1,-10-11 70,-1 1-1,1-1 1,-1 0-1,1 1 1,-1-1-1,0 1 1,0 0-1,0-1 1,0 1-1,0-1 1,0 1-1,0-1 1,0 1-1,0-1 1,-1 1 0,1-1-1,-1 1 1,1-1-1,-1 0 1,0 1-1,1-1 1,-1 0-1,0 1 1,0-1-1,-1 2 1,-3 3-220,0 0 0,0 0 0,-8 6 0,-15 12-87,7-5 680,-32 34 0,52-53-226,1 1 1,0-1 0,0 0 0,0 0 0,0 0-1,0 1 1,0-1 0,0 0 0,0 0 0,-1 1 0,1-1-1,0 0 1,0 0 0,0 1 0,0-1 0,0 0 0,0 0-1,0 0 1,0 1 0,1-1 0,-1 0 0,0 0-1,0 1 1,0-1 0,0 0 0,0 0 0,0 1 0,0-1-1,0 0 1,1 0 0,-1 0 0,0 0 0,0 1-1,0-1 1,0 0 0,1 0 0,-1 0 0,0 0 0,0 1-1,0-1 1,1 0 0,-1 0 0,17 7 1009,21 1-619,30-3-3102,-20-1-1302</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6"/>
    </inkml:context>
    <inkml:brush xml:id="br0">
      <inkml:brushProperty name="width" value="0.05" units="cm"/>
      <inkml:brushProperty name="height" value="0.05" units="cm"/>
      <inkml:brushProperty name="color" value="#0000FF"/>
    </inkml:brush>
  </inkml:definitions>
  <inkml:trace contextRef="#ctx0" brushRef="#br0">41 17 6969,'0'0'3705,"-2"3"2238,-2 5-4926,-4 29-35,4-24-935,1 1 0,0-1 0,1 1 0,0-1 0,1 1 0,1 0 0,1 15 0,0-27-73,-1 0-1,0 0 1,1 0 0,-1 0-1,1 0 1,-1 0 0,1 0-1,0 0 1,0-1 0,0 1-1,0 0 1,0-1 0,0 1-1,0 0 1,1-1-1,-1 0 1,1 1 0,1 0-1,-1-1-10,-1 0 0,1 0 0,-1-1 0,1 1 0,0-1-1,-1 0 1,1 0 0,0 1 0,0-1 0,-1 0 0,1 0 0,0 0-1,-1-1 1,1 1 0,0 0 0,2-2 0,4-1-7,0 0 1,-1-1-1,1 0 1,-1 0 0,0-1-1,12-10 1,-5 3 63,18-20 1,-30 29-11,1 0 1,-1 0-1,1-1 0,-1 1 0,0 0 0,0-1 1,-1 1-1,1-1 0,-1 0 0,1 0 0,-1 1 0,0-1 1,0-6-1,-1 8 9,-1 0 0,1 0 0,-1 0 0,0 0 0,0 0 1,1 0-1,-1 0 0,0 0 0,-1 0 0,1 0 0,0 0 0,-1 1 1,1-1-1,-1 0 0,1 1 0,-1-1 0,0 1 0,1 0 0,-1 0 0,-3-2 1,-7-4-17,1 2 0,-16-6 1,21 8-85,-12-5-119,14 5-63,-1 0-1,0 1 1,0 0 0,0 0 0,-7-1 0,9 3-221,1 0 0,-1 0 1,1 0-1,-1 0 0,0 0 1,1 0-1,-1 0 0,-4 2 1,-25 11-4246</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7"/>
    </inkml:context>
    <inkml:brush xml:id="br0">
      <inkml:brushProperty name="width" value="0.05" units="cm"/>
      <inkml:brushProperty name="height" value="0.05" units="cm"/>
      <inkml:brushProperty name="color" value="#E71224"/>
    </inkml:brush>
  </inkml:definitions>
  <inkml:trace contextRef="#ctx0" brushRef="#br0">273 0 5505,'-6'2'14202,"-8"3"-7497,-8 3-5251,-34 15-5707,40-16 5907,-143 74-3356,161-82 1673,-1 1 0,1-1 1,0 1-1,-1-1 0,1 1 0,0 0 0,-1 0 1,1 0-1,0 0 0,-1 0 0,1 0 0,-1 1 1,1-1-1,0 0 0,-1 1 0,1-1 0,-1 1 1,1 0-1,-1 0 0,1-1 0,-1 1 1,1 0-1,-1 0 0,0 0 0,0 0 0,2 2 1,117 95-598,-111-91 26,0 1 0,10 12 0,2 8-3993,-18-21 98,-2-1-3194</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8"/>
    </inkml:context>
    <inkml:brush xml:id="br0">
      <inkml:brushProperty name="width" value="0.05" units="cm"/>
      <inkml:brushProperty name="height" value="0.05" units="cm"/>
      <inkml:brushProperty name="color" value="#E71224"/>
    </inkml:brush>
  </inkml:definitions>
  <inkml:trace contextRef="#ctx0" brushRef="#br0">327 0 2072,'0'0'5946,"0"1"1711,-1 0-3409,-5 14-1765,-3 1-2293,-2 1-1,1-1 1,-2-1-1,0 1 1,-1-2-1,0 0 1,-27 20-1,27-24-312,0 0 0,-1-1 1,-1 0-1,1-2 0,-1 1 0,-1-2 1,1 0-1,-1-1 0,-20 4 0,35-9 94,0 0 0,0 1-1,0-1 1,0 0 0,-1 0-1,1 0 1,0 0 0,0 0 0,0 0-1,0 0 1,-1 0 0,1 0 0,0-1-1,0 1 1,0 0 0,0-1-1,0 1 1,0-1 0,0 1 0,0-1-1,0 0 1,0 1 0,0-1-1,-1-1 1,1 0-14,0 1 0,1-1-1,-1 1 1,1-1 0,-1 1-1,1-1 1,0 1 0,0-1-1,0 1 1,0-1 0,0 0-1,0 1 1,0-1 0,0 1 0,1-4-1,1-3-77,1-1 1,0 0-1,1 1 0,0 0 0,5-9 0,-2 6 52,1 0 0,17-18 0,-21 25 36,0 0 1,0 0-1,1 0 1,-1 1-1,1-1 0,0 1 1,0 0-1,0 0 1,7-1-1,-10 3 43,0 1 1,0 0-1,0 0 0,1 0 1,-1 0-1,0 0 1,0 0-1,0 0 0,0 1 1,0-1-1,0 1 1,0 0-1,0 0 0,0-1 1,0 1-1,0 0 0,0 1 1,0-1-1,-1 0 1,1 1-1,0-1 0,-1 0 1,1 1-1,-1 0 0,2 1 1,4 7 144,1 0-1,-2 1 1,7 12 0,-8-13-147,2 2-9,0 2-101,0 0 1,2-1-1,0 0 0,0 0 0,1-1 1,17 17-1,-25-27-41,0-1 0,1 1 0,-1 0 0,1-1 0,-1 1 1,1-1-1,0 0 0,0 0 0,-1 0 0,1 0 0,0-1 0,4 1 0,75 2-4455</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9"/>
    </inkml:context>
    <inkml:brush xml:id="br0">
      <inkml:brushProperty name="width" value="0.05" units="cm"/>
      <inkml:brushProperty name="height" value="0.05" units="cm"/>
      <inkml:brushProperty name="color" value="#E71224"/>
    </inkml:brush>
  </inkml:definitions>
  <inkml:trace contextRef="#ctx0" brushRef="#br0">0 0 10026,'0'0'3469,"0"2"4360,3 11-6727,28 88-618,-14-43-355,34 80-1,-43-121-616,0-1 0,2 1-1,-1-2 1,2 1 0,0-1 0,1-1 0,1 0 0,27 23-1,-33-31-347,0-1 0,1 0 0,11 5 0,48 16-4831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0"/>
    </inkml:context>
    <inkml:brush xml:id="br0">
      <inkml:brushProperty name="width" value="0.05" units="cm"/>
      <inkml:brushProperty name="height" value="0.05" units="cm"/>
      <inkml:brushProperty name="color" value="#E71224"/>
    </inkml:brush>
  </inkml:definitions>
  <inkml:trace contextRef="#ctx0" brushRef="#br0">35 0 8306,'0'0'3665,"0"0"-1825,0 3-16,0-3-335,0 4-689,4 4-8,-4 7-320,0 3 104,0 0-384,-4 2 80,-1-1-264,-1-3-8,1-4 0,1-1-496,0-2-504,1 1-1361,1-5-1783,-4-7-3602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1"/>
    </inkml:context>
    <inkml:brush xml:id="br0">
      <inkml:brushProperty name="width" value="0.05" units="cm"/>
      <inkml:brushProperty name="height" value="0.05" units="cm"/>
      <inkml:brushProperty name="color" value="#E71224"/>
    </inkml:brush>
  </inkml:definitions>
  <inkml:trace contextRef="#ctx0" brushRef="#br0">0 0 8794,'0'0'3770,"0"0"-1389,0 0-522,2 3 1992,8 9-3868,-3-9-18,0 0 0,1 0 1,-1-1-1,1 0 0,0 0 1,15 1-1,42 8-3082,5 5-2302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27.151"/>
    </inkml:context>
    <inkml:brush xml:id="br0">
      <inkml:brushProperty name="width" value="0.2" units="cm"/>
      <inkml:brushProperty name="height" value="0.2" units="cm"/>
      <inkml:brushProperty name="color" value="#E71224"/>
    </inkml:brush>
  </inkml:definitions>
  <inkml:trace contextRef="#ctx0" brushRef="#br0">0 4 4105,'8'-3'10641,"12"3"-6224,40 8-5631,-7-1 790,8-2 32,-23-2 6,-1 0-1,57-5 1,280-16-679,-185 32-352,4 0 417,-154-16 608,50-9 0,-66 7 148,1 0 0,-1 2-1,1 0 1,0 2 0,0 0-1,30 6 1,-52-5 6,-1 1-1,1 0 0,0-1 1,-1 1-1,1 0 1,-1 0-1,0 0 0,0 0 1,0 0-1,0 0 1,0 1-1,0-1 0,0 0 1,-1 0-1,1 1 1,-1-1-1,1 0 0,-1 1 1,0-1-1,0 0 1,-1 4-1,-1 4-1837</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2"/>
    </inkml:context>
    <inkml:brush xml:id="br0">
      <inkml:brushProperty name="width" value="0.05" units="cm"/>
      <inkml:brushProperty name="height" value="0.05" units="cm"/>
      <inkml:brushProperty name="color" value="#E71224"/>
    </inkml:brush>
  </inkml:definitions>
  <inkml:trace contextRef="#ctx0" brushRef="#br0">107 0 10714,'0'0'5113,"-2"3"-681,-8 8-3944,-5 9-1047,-15 25 1,51-47-2615,14-2 2760,16-4 239,-39 4 229,20-4 323,-30 7-346,0 1 1,0 0-1,0-1 0,0 1 1,0 0-1,0 0 1,0 0-1,-1 1 1,1-1-1,0 0 1,0 1-1,0-1 0,2 2 1,-3-1 1,-1-1 0,1 1 0,-1 0 1,1-1-1,-1 1 0,1 0 0,-1-1 0,0 1 1,1 0-1,-1 0 0,0 0 0,1-1 0,-1 1 1,0 0-1,0 0 0,0 0 0,0 0 0,0-1 0,0 1 1,0 0-1,0 0 0,0 0 0,0 0 0,-1-1 1,1 2-1,-9 27 201,5-19-113,1 1-69,-1 0 1,-1-1 0,1 0 0,-2 0 0,0 0-1,0-1 1,0 0 0,-12 13 0,-1-4-1263,0 0 0,-33 24 1,23-23-2876,-15 2-2244</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3"/>
    </inkml:context>
    <inkml:brush xml:id="br0">
      <inkml:brushProperty name="width" value="0.05" units="cm"/>
      <inkml:brushProperty name="height" value="0.05" units="cm"/>
      <inkml:brushProperty name="color" value="#E71224"/>
    </inkml:brush>
  </inkml:definitions>
  <inkml:trace contextRef="#ctx0" brushRef="#br0">0 4 360,'2'-3'10546,"-2"6"-7665,2-3-785,0 0-519,0 3-201,-1 0-560,7 1-296,-3 4-368,4-5-152,1 1-48,2-3-744,3 1-696,5 0-2865,30-4-7354</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4"/>
    </inkml:context>
    <inkml:brush xml:id="br0">
      <inkml:brushProperty name="width" value="0.05" units="cm"/>
      <inkml:brushProperty name="height" value="0.05" units="cm"/>
      <inkml:brushProperty name="color" value="#E71224"/>
    </inkml:brush>
  </inkml:definitions>
  <inkml:trace contextRef="#ctx0" brushRef="#br0">166 0 9394,'-9'5'6492,"-3"11"-5520,8-11-469,-3 5-607,0 1 1,0 0-1,1 1 0,-8 20 0,14-31 59,0-1 0,0 0-1,0 0 1,0 0-1,-1 0 1,1 0 0,0 0-1,0 1 1,0-1 0,0 0-1,0 0 1,0 0-1,0 0 1,1 0 0,-1 1-1,0-1 1,0 0 0,0 0-1,0 0 1,0 0-1,0 0 1,0 0 0,0 1-1,0-1 1,0 0 0,0 0-1,0 0 1,0 0-1,1 0 1,-1 0 0,0 0-1,0 0 1,0 1 0,0-1-1,0 0 1,0 0-1,1 0 1,-1 0 0,0 0-1,0 0 1,10 1-887,16-5 512,-19 3 292,-6 1 121,13-2-28,26 0 0,-38 2 116,0 0 1,1 0-1,-1 0 1,0 0-1,0 1 1,1-1-1,-1 1 1,0-1-1,0 1 1,1 0-1,-1 0 1,0 0-1,0 0 1,0 0 0,0 1-1,0-1 1,-1 0-1,1 1 1,0-1-1,1 3 1,-3-3-6,1 0 1,-1 0-1,0 0 1,1 0-1,-1 1 1,0-1-1,0 0 1,0 0-1,0 0 1,0 0-1,-1 0 1,1 0-1,0 0 1,0 0-1,-1 1 1,1-1-1,-1 1 1,-11 20 473,9-16-392,-5 7-124,0 0 0,-1-1 0,-1 0 0,0-1 0,0 0 0,-1-1 0,-15 12 1,7-8-2142,-1-1 0,-26 13 0,-6 0-6538</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5"/>
    </inkml:context>
    <inkml:brush xml:id="br0">
      <inkml:brushProperty name="width" value="0.05" units="cm"/>
      <inkml:brushProperty name="height" value="0.05" units="cm"/>
      <inkml:brushProperty name="color" value="#E71224"/>
    </inkml:brush>
  </inkml:definitions>
  <inkml:trace contextRef="#ctx0" brushRef="#br0">0 0 3945,'4'0'5617,"-4"4"-3432,0 1-729,3 1 376,3 3-199,1 1-657,1 1-488,3 1-472,-2-6-16,0-1-1344,2-5-1289,24-8-3488</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6"/>
    </inkml:context>
    <inkml:brush xml:id="br0">
      <inkml:brushProperty name="width" value="0.05" units="cm"/>
      <inkml:brushProperty name="height" value="0.05" units="cm"/>
      <inkml:brushProperty name="color" value="#E71224"/>
    </inkml:brush>
  </inkml:definitions>
  <inkml:trace contextRef="#ctx0" brushRef="#br0">66 0 9746,'-6'3'6053,"1"6"-4079,-3 13-2940,6-15 1529,-42 135-527,44-142-83,0 0-1,0 1 0,0-1 0,-1 0 0,1 1 0,0-1 0,0 0 0,0 0 1,0 1-1,0-1 0,0 0 0,0 1 0,0-1 0,0 0 0,0 1 0,0-1 1,0 0-1,0 1 0,1-1 0,-1 0 0,0 0 0,0 1 0,0-1 0,0 0 1,0 0-1,1 1 0,-1-1 0,0 0 0,0 0 0,0 1 0,1-1 0,-1 0 0,0 0 1,0 0-1,1 1 0,14 0-769,24-11 585,-31 7 218,13-3 10,2 1 0,-1 1-1,42-3 1,-62 7 17,-1 0 1,1 0-1,-1 0 0,0 0 1,1 0-1,-1 0 0,1 1 1,-1-1-1,1 0 0,-1 1 0,0-1 1,1 1-1,-1 0 0,0-1 1,0 1-1,1 0 0,-1 0 1,0 0-1,0 0 0,0 0 0,0 0 1,0 0-1,0 0 0,0 0 1,-1 0-1,2 2 0,0 2 46,-1-1 0,0 1 0,0 0-1,0 0 1,-1 0 0,1 7 0,-1-11-58,0 25 81,0 0 0,-2-1-1,-1 1 1,-1 0 0,-1-1 0,-12 38-1,16-61-86,-3 8-559,1 0 0,-9 14 0,10-21 219,0 0 1,0 1 0,0-1 0,-1 0-1,1 0 1,-1-1 0,0 1-1,0-1 1,0 1 0,0-1-1,-5 3 1,-26 9-6429</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7"/>
    </inkml:context>
    <inkml:brush xml:id="br0">
      <inkml:brushProperty name="width" value="0.05" units="cm"/>
      <inkml:brushProperty name="height" value="0.05" units="cm"/>
      <inkml:brushProperty name="color" value="#E71224"/>
    </inkml:brush>
  </inkml:definitions>
  <inkml:trace contextRef="#ctx0" brushRef="#br0">4 7 2961,'0'1'8951,"0"1"-4561,-2 19-2115,1-4-1830,1-9-300,-1 1 1,1 0-1,1 0 0,1 14 0,-2-22-201,1 1 0,-1-1 0,0 0 0,1 0 0,-1 1 0,1-1 0,-1 0-1,1 0 1,-1 0 0,1 1 0,0-1 0,-1 0 0,1 0 0,0 0 0,0 0 0,0-1-1,0 1 1,0 0 0,0 0 0,0 0 0,0-1 0,0 1 0,1-1 0,-1 1-1,0-1 1,0 1 0,0-1 0,1 0 0,-1 1 0,0-1 0,1 0 0,-1 0-1,0 0 1,0 0 0,1 0 0,-1 0 0,3-1 0,-3 1-83,0 0 0,0-1 0,0 1 1,0 0-1,0-1 0,0 1 0,0-1 0,0 1 1,0-1-1,0 1 0,0-1 0,0 0 0,0 1 1,0-1-1,0 0 0,-1 0 0,1 0 0,0 0 0,-1 0 1,1 0-1,0-1 0,0-1 31,0 1 0,-1 0 0,1-1-1,-1 1 1,0 0 0,1-1 0,-1 1 0,0 0 0,-1-6-1,-1 0 103,0 0 0,0 0 0,0 0 0,-8-14 0,5 10 121,5 10-85,-1-1 0,0 1 0,0 0-1,-1-1 1,1 1 0,0 0 0,-3-3 0,2 6-1069,0 9-2204</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8"/>
    </inkml:context>
    <inkml:brush xml:id="br0">
      <inkml:brushProperty name="width" value="0.05" units="cm"/>
      <inkml:brushProperty name="height" value="0.05" units="cm"/>
      <inkml:brushProperty name="color" value="#E71224"/>
    </inkml:brush>
  </inkml:definitions>
  <inkml:trace contextRef="#ctx0" brushRef="#br0">61 0 1856,'-1'5'9576,"1"0"-4687,5 15-2615,-2-7-1366,3 19-749,-1 0 1,-2 1 0,-2 0-1,-1-1 1,-4 39-1,3-66-351,0-1-1,0 1 1,0-1-1,-1 1 1,1-1 0,-5 7-1,5-9-74,1-1 0,-1 0 0,0 0 0,0 0 0,0 0 0,0 0 0,0 0-1,0 0 1,0 0 0,0 0 0,0 0 0,0 0 0,0-1 0,-1 1 0,1-1 0,0 1 0,-1-1 0,1 1 0,0-1-1,-1 0 1,1 1 0,0-1 0,-1 0 0,1 0 0,-1 0 0,1 0 0,0 0 0,-3-1 0,-26-8-6108</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9"/>
    </inkml:context>
    <inkml:brush xml:id="br0">
      <inkml:brushProperty name="width" value="0.05" units="cm"/>
      <inkml:brushProperty name="height" value="0.05" units="cm"/>
      <inkml:brushProperty name="color" value="#E71224"/>
    </inkml:brush>
  </inkml:definitions>
  <inkml:trace contextRef="#ctx0" brushRef="#br0">57 1 9114,'-2'0'4313,"2"3"-2713,-3 5-440,-3 2-295,-1 5-489,-1 0-248,-1 3-80,2-3-48,-2 0-584,5 0-1145,2-7-1071,6 7-6634</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0"/>
    </inkml:context>
    <inkml:brush xml:id="br0">
      <inkml:brushProperty name="width" value="0.05" units="cm"/>
      <inkml:brushProperty name="height" value="0.05" units="cm"/>
      <inkml:brushProperty name="color" value="#E71224"/>
    </inkml:brush>
  </inkml:definitions>
  <inkml:trace contextRef="#ctx0" brushRef="#br0">0 0 4553,'2'7'6577,"2"4"-4520,3 4-329,-1 3-568,1 4-783,-1-7-377,3 0-889,11 11-2807</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1"/>
    </inkml:context>
    <inkml:brush xml:id="br0">
      <inkml:brushProperty name="width" value="0.05" units="cm"/>
      <inkml:brushProperty name="height" value="0.05" units="cm"/>
      <inkml:brushProperty name="color" value="#E71224"/>
    </inkml:brush>
  </inkml:definitions>
  <inkml:trace contextRef="#ctx0" brushRef="#br0">11 3 12059,'0'0'214,"0"0"0,0 0 1,0 0-1,0 0 0,0-1 1,0 1-1,0 0 0,0 0 0,0 0 1,0 0-1,0 0 0,1 0 1,-1 0-1,0-1 0,0 1 1,0 0-1,0 0 0,0 0 1,0 0-1,0 0 0,0 0 1,1 0-1,-1 0 0,0 0 1,0 0-1,0-1 0,0 1 1,0 0-1,0 0 0,1 0 1,-1 0-1,0 0 0,0 0 1,0 0-1,0 0 0,0 0 0,0 0 1,1 0-1,-1 0 0,0 0 1,0 0-1,0 0 0,0 0 1,0 1-1,0-1 0,1 0 1,10 4 2202,15 13-3971,-23-15 2369,129 73-934,-99-57-332,-32-17 444,4 1-141,-1 0 0,1 1 0,0 0-1,-1 0 1,1 1 0,-1-1 0,5 6-1,-39 0 935,8 1-1110,1 0 0,1 1 1,-20 15-1,-24 20-3979,24-16-2142,14-12-1744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28.860"/>
    </inkml:context>
    <inkml:brush xml:id="br0">
      <inkml:brushProperty name="width" value="0.2" units="cm"/>
      <inkml:brushProperty name="height" value="0.2" units="cm"/>
      <inkml:brushProperty name="color" value="#E71224"/>
    </inkml:brush>
  </inkml:definitions>
  <inkml:trace contextRef="#ctx0" brushRef="#br0">32 2 3889,'-4'0'1138,"3"-1"-952,0 1 0,1 0 0,-1 0 0,0 0 0,1 0 0,-1 0 0,0 0 0,0 0 0,1 0 0,-1 0 0,0 0 0,1 0 0,-1 0 0,0 0 0,1 0 0,-1 1 0,0-1 0,1 0 0,-1 1 0,0-1 0,1 0 0,-1 1 0,1-1 0,-1 1 0,0-1 0,0 1 0,-7 8-258,7-8 128,1-1 196,0 0 91,44 5 3351,28 17-3201,3 0-604,-16-12-9,0-3 0,99 1-1,10-7-22,422-7-2125,-517 4 2297,315-25-146,-351 21 114,0 1 0,0 2 0,0 2-1,0 1 1,62 8 0,-76-7 42,-16-1-323,-19 10-1569,-1 3 704,-15 21-940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2"/>
    </inkml:context>
    <inkml:brush xml:id="br0">
      <inkml:brushProperty name="width" value="0.05" units="cm"/>
      <inkml:brushProperty name="height" value="0.05" units="cm"/>
      <inkml:brushProperty name="color" value="#E71224"/>
    </inkml:brush>
  </inkml:definitions>
  <inkml:trace contextRef="#ctx0" brushRef="#br0">353 0 8418,'-7'2'7674,"0"2"-3664,-12 18-3780,8-9 386,-27 24-410,-46 34 0,69-59-421,-1-1 0,-1 0 1,0-2-1,-1 0 0,1 0 0,-26 6 0,41-14 144,0 0-1,0-1 0,0 1 0,0-1 1,0 0-1,0 1 0,0-1 0,0 0 1,0 0-1,0-1 0,0 1 1,0 0-1,-3-1 0,4 0 27,0 0 0,0 1 0,0-1 0,0 0 0,1 0 0,-1 1-1,0-1 1,0 0 0,1 0 0,-1 0 0,1 0 0,-1 0 0,1 0 0,-1 0 0,1 0 0,-1 0 0,1 0-1,0 0 1,0 0 0,0 0 0,-1-1 0,1 1 0,0 0 0,0 0 0,1-2 0,-1-4-14,1 0 0,0 0 1,0-1-1,1 1 1,0 0-1,0 0 0,1 0 1,0 1-1,0-1 0,0 1 1,9-12-1,0 2 35,0 2-1,1-1 1,18-14-1,-31 28 33,1 0-1,-1 1 1,1-1 0,-1 1-1,1-1 1,-1 1-1,1-1 1,-1 1-1,1-1 1,0 1-1,-1 0 1,1-1 0,-1 1-1,1 0 1,0 0-1,-1-1 1,1 1-1,0 0 1,-1 0-1,1 0 1,0 0 0,0 0-1,-1 0 1,1 0-1,1 0 1,-2 1 82,1 0 1,-1-1-1,1 1 0,-1 0 1,1 0-1,-1 0 0,1 0 1,-1 0-1,0 0 1,1 0-1,-1 0 0,0 2 1,3 10 498,4 6-546,1-1 0,1 0 0,0 0 0,1-1 0,1 0 0,1 0 1,0-1-1,18 17 0,-3-10-2180,29 10-2542</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3"/>
    </inkml:context>
    <inkml:brush xml:id="br0">
      <inkml:brushProperty name="width" value="0.05" units="cm"/>
      <inkml:brushProperty name="height" value="0.05" units="cm"/>
      <inkml:brushProperty name="color" value="#E71224"/>
    </inkml:brush>
  </inkml:definitions>
  <inkml:trace contextRef="#ctx0" brushRef="#br0">0 618 6961,'2'-6'10637,"1"1"-5627,16-9-6210,-10 7 2182,68-53-1207,69-49-181,213-111-92,-264 171-257,2 4 0,110-34 0,-185 72-1296,1 1 1,42-5-1,-23 12-3103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4"/>
    </inkml:context>
    <inkml:brush xml:id="br0">
      <inkml:brushProperty name="width" value="0.05" units="cm"/>
      <inkml:brushProperty name="height" value="0.05" units="cm"/>
      <inkml:brushProperty name="color" value="#E71224"/>
    </inkml:brush>
  </inkml:definitions>
  <inkml:trace contextRef="#ctx0" brushRef="#br0">43 0 3865,'0'0'5136,"0"0"-2352,0 4 2279,2 19-3266,-4 1-1474,0 0-1,-1 0 1,-1 0-1,-2 0 1,0-1 0,-14 32-1,19-45-369,8-10-276,9-1 70,35 12-788,-33-6-580,0-1-1,34 4 0,52-1-5214</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5"/>
    </inkml:context>
    <inkml:brush xml:id="br0">
      <inkml:brushProperty name="width" value="0.05" units="cm"/>
      <inkml:brushProperty name="height" value="0.05" units="cm"/>
      <inkml:brushProperty name="color" value="#E71224"/>
    </inkml:brush>
  </inkml:definitions>
  <inkml:trace contextRef="#ctx0" brushRef="#br0">19 39 10554,'2'-1'9322,"11"-4"-8940,260-25 186,-269 29-575,19-1-68,-18 6-44,-11 5-96,-78 79 158,25-25 7,-29 18-1296,23-29-3021,28-24 843</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6"/>
    </inkml:context>
    <inkml:brush xml:id="br0">
      <inkml:brushProperty name="width" value="0.05" units="cm"/>
      <inkml:brushProperty name="height" value="0.05" units="cm"/>
      <inkml:brushProperty name="color" value="#E71224"/>
    </inkml:brush>
  </inkml:definitions>
  <inkml:trace contextRef="#ctx0" brushRef="#br0">13 1 2833,'-2'9'6385,"1"1"-3760,-1 14-497,-2 0-488,2 5-583,0-3-481,2-1-504,2-5-72,2-4-272,-2-6-657,1-1-1063,3-6-2177</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7"/>
    </inkml:context>
    <inkml:brush xml:id="br0">
      <inkml:brushProperty name="width" value="0.05" units="cm"/>
      <inkml:brushProperty name="height" value="0.05" units="cm"/>
      <inkml:brushProperty name="color" value="#E71224"/>
    </inkml:brush>
  </inkml:definitions>
  <inkml:trace contextRef="#ctx0" brushRef="#br0">0 0 10306,'0'0'3993,"4"4"-2785,-1 4 185,7 0-321,1 5-400,5 2-504,6-3-168,6 0-496,3-9-1400,59-23-4714</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8"/>
    </inkml:context>
    <inkml:brush xml:id="br0">
      <inkml:brushProperty name="width" value="0.05" units="cm"/>
      <inkml:brushProperty name="height" value="0.05" units="cm"/>
      <inkml:brushProperty name="color" value="#E71224"/>
    </inkml:brush>
  </inkml:definitions>
  <inkml:trace contextRef="#ctx0" brushRef="#br0">164 0 12643,'-2'1'7197,"-6"4"-5922,-2 3-936,0 1-241,0 1-1,0 0 1,-11 15 0,21-25-153,-1 0 1,1 1-1,0-1 1,0 0 0,0 0-1,-1 1 1,1-1-1,0 0 1,0 1 0,0-1-1,0 0 1,0 1-1,0-1 1,0 1 0,-1-1-1,1 0 1,0 1-1,0-1 1,0 0 0,1 1-1,-1-1 1,0 1-1,0-1 1,0 0 0,0 1-1,0-1 1,0 0-1,0 1 1,1-1 0,-1 0-1,0 1 1,1-1-1,12 7-1257,20-4 272,-30-2 1080,21-2-63,-19 1 93,1-1 0,0 1-1,-1 0 1,1 1 0,0 0-1,-1-1 1,1 2-1,-1-1 1,7 3 0,-12-4-45,0 0 1,0 0-1,1 1 0,-1-1 1,0 0-1,0 1 1,1-1-1,-1 0 1,0 1-1,0-1 1,0 0-1,0 1 1,1-1-1,-1 0 1,0 1-1,0-1 1,0 0-1,0 1 1,0-1-1,0 1 0,0-1 1,0 0-1,0 1 1,0-1-1,0 0 1,0 1-1,0-1 1,-1 1-1,1-1 1,0 0-1,0 1 1,0-1-1,0 0 1,-1 1-1,1-1 1,-10 16 367,7-13-371,-4 6 25,-1 0 0,0-1 0,0 1 1,0-2-1,-1 1 0,-13 7 0,4-4-1353,-1 0 0,-35 13 0,-1-3-3367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9"/>
    </inkml:context>
    <inkml:brush xml:id="br0">
      <inkml:brushProperty name="width" value="0.05" units="cm"/>
      <inkml:brushProperty name="height" value="0.05" units="cm"/>
      <inkml:brushProperty name="color" value="#E71224"/>
    </inkml:brush>
  </inkml:definitions>
  <inkml:trace contextRef="#ctx0" brushRef="#br0">1 0 10530,'0'0'5209,"0"2"-3216,0 0-737,0 3-232,0-2-608,0 2-112,0-2-304,1-1 0,1-4-776,7 2-1712,21 4-2297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0"/>
    </inkml:context>
    <inkml:brush xml:id="br0">
      <inkml:brushProperty name="width" value="0.05" units="cm"/>
      <inkml:brushProperty name="height" value="0.05" units="cm"/>
      <inkml:brushProperty name="color" value="#E71224"/>
    </inkml:brush>
  </inkml:definitions>
  <inkml:trace contextRef="#ctx0" brushRef="#br0">170 2 5993,'-7'-2'10203,"-2"5"-7263,-10 5-3727,16-7 1713,-15 8-627,3-3-396,-1 1-1,2 1 1,-1 1 0,1 0 0,-23 19 0,37-28-13,0 0 0,0 0 0,0 0 0,-1 0 0,1 1 0,0-1 0,0 0 0,-1 0-1,1 1 1,0-1 0,0 0 0,0 0 0,0 1 0,0-1 0,0 0 0,-1 0 0,1 1 0,0-1 0,0 0 0,0 1 0,0-1 0,0 0 0,0 0 0,0 1 0,0-1 0,0 0 0,0 1 0,0-1 0,0 0 0,0 0 0,1 1 0,-1-1 0,10 5-1718,19-3 1106,-24-2 693,46 0 33,21 2 1277,-70-2-1216,-1 0 0,0 0 1,1 0-1,-1 0 0,0 0 1,1 1-1,-1-1 0,0 0 0,1 1 1,-1-1-1,0 1 0,0-1 1,1 1-1,-1 0 0,0-1 1,0 1-1,0 0 0,0 0 1,0 0-1,0 0 0,0 0 0,0 0 1,0 0-1,-1 0 0,1 0 1,0 0-1,-1 1 0,1-1 1,-1 0-1,1 0 0,-1 1 1,1-1-1,-1 0 0,0 1 0,0-1 1,0 0-1,0 1 0,0-1 1,0 0-1,0 1 0,0-1 1,0 0-1,-1 1 0,0 1 0,0 2 8,-1 1 0,-1-1-1,1 0 1,-1 0-1,0 0 1,0 0 0,0 0-1,-1 0 1,-5 4-1,3-3-407,0 0 0,0 0 0,0-1-1,-1 0 1,0-1 0,0 0 0,0 0-1,0 0 1,-1-1 0,0 0 0,0 0-1,-11 2 1,-45 4-3883</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1"/>
    </inkml:context>
    <inkml:brush xml:id="br0">
      <inkml:brushProperty name="width" value="0.05" units="cm"/>
      <inkml:brushProperty name="height" value="0.05" units="cm"/>
      <inkml:brushProperty name="color" value="#E71224"/>
    </inkml:brush>
  </inkml:definitions>
  <inkml:trace contextRef="#ctx0" brushRef="#br0">0 0 8050,'2'3'3969,"0"1"-2049,1 4 104,1 5-783,-2-1-561,0-2-424,1 0-256,-3-5-304,2-4-1457,2-2-2287,14-17-4074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6.957"/>
    </inkml:context>
    <inkml:brush xml:id="br0">
      <inkml:brushProperty name="width" value="0.05" units="cm"/>
      <inkml:brushProperty name="height" value="0.05" units="cm"/>
      <inkml:brushProperty name="color" value="#0000FF"/>
    </inkml:brush>
  </inkml:definitions>
  <inkml:trace contextRef="#ctx0" brushRef="#br0">4 1 7130,'-1'0'8772,"-2"0"-6223,4 8-2556,0 0 0,1 0 0,0-1 0,0 1 0,0-1 0,5 9 1,8 32 30,-6 7 86,3 106 1,-20-53-2378,4-82-359,-2 0 1,-9 29-1,8-35-1229</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2"/>
    </inkml:context>
    <inkml:brush xml:id="br0">
      <inkml:brushProperty name="width" value="0.05" units="cm"/>
      <inkml:brushProperty name="height" value="0.05" units="cm"/>
      <inkml:brushProperty name="color" value="#E71224"/>
    </inkml:brush>
  </inkml:definitions>
  <inkml:trace contextRef="#ctx0" brushRef="#br0">120 0 5849,'-24'35'8302,"-19"10"-6033,28-31-2374,-22 28 0,37-42 70,0 0 0,0 0 1,0 0-1,-1 0 0,1 0 0,0 0 0,0 1 0,0-1 1,0 0-1,0 0 0,0 0 0,0 0 0,0 0 0,0 0 1,0 0-1,0 1 0,0-1 0,0 0 0,0 0 0,0 0 1,0 0-1,0 0 0,0 0 0,0 0 0,0 1 0,0-1 1,0 0-1,0 0 0,0 0 0,1 0 0,-1 0 0,0 0 1,0 0-1,0 1 0,0-1 0,0 0 0,0 0 0,0 0 1,0 0-1,0 0 0,0 0 0,1 0 0,-1 0 0,0 0 1,0 0-1,0 0 0,0 0 0,0 0 0,0 0 0,1 0 1,10 2-825,13-3 427,-24 1 425,87-10-331,18-2 1428,-90 11-749,0 1 1,-1 1-1,1 0 1,-1 1-1,17 5 1,-29-7-277,0 1 1,1 0-1,-1-1 0,0 1 1,0 0-1,0 1 1,0-1-1,0 0 1,0 1-1,0-1 0,0 1 1,0-1-1,-1 1 1,1 0-1,0 0 0,-1 0 1,2 2-1,-2-1 18,1 1-1,-1-1 0,0 1 0,0-1 0,0 1 1,-1 0-1,1-1 0,-1 1 0,0 0 0,0 4 1,-2 7 54,0 1 0,-1-1 0,-1 0 0,-6 18 0,7-26-166,-1 8-115,-2 0 0,0 0 0,0-1 0,-2 0 0,1 0 0,-2-1 1,-15 19-1,24-31 27,-1-1 0,1 1 0,-1 0 0,1-1 0,-1 1 0,0-1 0,1 1 0,-1 0 0,0-1-1,1 1 1,-1-1 0,0 0 0,0 1 0,0-1 0,1 0 0,-1 1 0,0-1 0,0 0 0,0 0 0,0 0 0,1 0 0,-1 0 0,0 0 0,0 0 0,0 0 0,0 0 0,0 0 0,1 0 0,-1 0 0,0-1 0,-1 1 0,-25-15-4596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3"/>
    </inkml:context>
    <inkml:brush xml:id="br0">
      <inkml:brushProperty name="width" value="0.05" units="cm"/>
      <inkml:brushProperty name="height" value="0.05" units="cm"/>
      <inkml:brushProperty name="color" value="#E71224"/>
    </inkml:brush>
  </inkml:definitions>
  <inkml:trace contextRef="#ctx0" brushRef="#br0">112 0 7786,'-36'37'8527,"22"-21"-8031,2 1-1,-1 0 0,-16 32 1,28-48-498,0 1 1,0 0-1,0 0 1,1-1 0,-1 1-1,0 0 1,1 0 0,-1 0-1,1 0 1,0 0-1,-1 0 1,1 0 0,0 0-1,0 0 1,0 0 0,1 0-1,-1 0 1,0 0-1,1 2 1,0-3-12,0 0 0,1 0 0,-1 1 0,0-1 0,0 0 1,0-1-1,1 1 0,-1 0 0,0 0 0,1 0 0,-1-1 0,1 1 0,-1-1 0,1 1 0,-1-1 0,1 0 0,-1 1 0,1-1 0,-1 0 1,1 0-1,0 0 0,-1 0 0,1-1 0,2 1 0,5-1 35,-1-1 0,1 1 0,-1-2 0,1 1 0,-1-1 0,0 0 0,9-5 1,-13 6-30,0 0 1,-1 0 0,1-1 0,-1 1 0,1-1 0,-1 0 0,0 0 0,0 0 0,0 0 0,0 0 0,-1-1 0,1 1-1,-1-1 1,0 0 0,0 0 0,2-6 0,-3 8-12,-1-1 0,0 1 0,0 0 0,0 0 1,0 0-1,-1 0 0,1 0 0,0-1 0,-1 1 0,0 0 0,1 0 0,-1 0 0,0 0 0,0 0 0,0 1 0,0-1 0,0 0 1,-1 0-1,1 1 0,-1-1 0,1 1 0,-1-1 0,-1-1 0,-7-5-358,1 1 1,-21-12-1,22 14-43,6 4 219,0-1-165,0 1 0,0 0 1,0 0-1,0 0 0,0 0 0,0 1 1,0-1-1,0 0 0,0 1 0,0-1 1,-2 1-1,-21 2-7426</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4"/>
    </inkml:context>
    <inkml:brush xml:id="br0">
      <inkml:brushProperty name="width" value="0.05" units="cm"/>
      <inkml:brushProperty name="height" value="0.05" units="cm"/>
      <inkml:brushProperty name="color" value="#E71224"/>
    </inkml:brush>
  </inkml:definitions>
  <inkml:trace contextRef="#ctx0" brushRef="#br0">140 0 10834,'3'16'2654,"-1"-1"-1,1 23 0,-3-16-1119,-3 25 0,-22 92-2124,10-67 1028,15-71-493,0-1-1,0 1 1,0 0 0,0 0 0,0-1 0,-1 1-1,1 0 1,0 0 0,0-1 0,-1 1-1,1 0 1,0-1 0,-1 1 0,1 0-1,0-1 1,-1 1 0,1 0 0,-1-1 0,1 1-1,-1-1 1,1 1 0,-1-1 0,0 1-1,1-1 1,-1 0 0,0 1 0,1-1-1,-1 0 1,0 1 0,1-1 0,-1 0-1,0 0 1,0 0 0,1 1 0,-1-1 0,0 0-1,0 0 1,1 0 0,-1 0 0,0 0-1,0-1 1,1 1 0,-1 0 0,-1-1-1,-3-1-492,1 0 0,0 0-1,0-1 1,0 0 0,0 0-1,0 0 1,-4-5 0,-36-37-3848</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5"/>
    </inkml:context>
    <inkml:brush xml:id="br0">
      <inkml:brushProperty name="width" value="0.05" units="cm"/>
      <inkml:brushProperty name="height" value="0.05" units="cm"/>
      <inkml:brushProperty name="color" value="#E71224"/>
    </inkml:brush>
  </inkml:definitions>
  <inkml:trace contextRef="#ctx0" brushRef="#br0">158 0 2689,'0'3'6985,"0"1"-4128,-2 2 1008,-2 6-2089,-1 0-672,-6-1-704,-6 2-128,1-3-272,-6 2 0,2-4-872,-1-3-952,-19 0-3233</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6"/>
    </inkml:context>
    <inkml:brush xml:id="br0">
      <inkml:brushProperty name="width" value="0.05" units="cm"/>
      <inkml:brushProperty name="height" value="0.05" units="cm"/>
      <inkml:brushProperty name="color" value="#E71224"/>
    </inkml:brush>
  </inkml:definitions>
  <inkml:trace contextRef="#ctx0" brushRef="#br0">0 0 10162,'2'5'4217,"0"3"-1600,3 6-681,1 6-656,3 4-592,-2 0-495,1 0-193,1 0-24,2 1-785,2-2-1983,23 43-8891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8.463"/>
    </inkml:context>
    <inkml:brush xml:id="br0">
      <inkml:brushProperty name="width" value="0.05" units="cm"/>
      <inkml:brushProperty name="height" value="0.05" units="cm"/>
      <inkml:brushProperty name="color" value="#AB008B"/>
    </inkml:brush>
  </inkml:definitions>
  <inkml:trace contextRef="#ctx0" brushRef="#br0">1 3 12043,'3'0'4705,"-3"-3"-3001,3 3-528,-3 0-144,0 0-471,3 0-441,7 3-120,12 3-24,16 2-40,16 4 64,10-4 0,9-2-889,-3-6-239,-10-6-1152,42-11-2649</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8.793"/>
    </inkml:context>
    <inkml:brush xml:id="br0">
      <inkml:brushProperty name="width" value="0.05" units="cm"/>
      <inkml:brushProperty name="height" value="0.05" units="cm"/>
      <inkml:brushProperty name="color" value="#AB008B"/>
    </inkml:brush>
  </inkml:definitions>
  <inkml:trace contextRef="#ctx0" brushRef="#br0">391 3 9938,'0'-3'5241,"-3"3"-3216,-4 3-705,-5 8-152,-14-2-496,1 5-408,-10 6-112,-3 6-152,-7 3 0,1-1-720,3 1-432,2-6-1104,8 0-793,-14-3-1880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9.143"/>
    </inkml:context>
    <inkml:brush xml:id="br0">
      <inkml:brushProperty name="width" value="0.05" units="cm"/>
      <inkml:brushProperty name="height" value="0.05" units="cm"/>
      <inkml:brushProperty name="color" value="#AB008B"/>
    </inkml:brush>
  </inkml:definitions>
  <inkml:trace contextRef="#ctx0" brushRef="#br0">0 43 6065,'0'0'4001,"0"3"-1584,3-3 207,4 3-999,2-1-633,4 7-248,0 0-560,3 2 32,9-2-216,4-1-144,12 4-1560,80-18-4618</inkml:trace>
  <inkml:trace contextRef="#ctx0" brushRef="#br0" timeOffset="1">512 37 6945,'-1'0'7023,"-1"-1"-3490,-19 1-2521,-6 8-956,-1 2-1,-36 18 0,24-7-2151,1 2 1,-46 35-1,84-57 2014,1-1 0,-1 0 1,0 0-1,1 1 0,-1-1 1,1 1-1,-1-1 0,0 0 0,1 1 1,-1-1-1,1 1 0,-1-1 0,1 1 1,0 0-1,-1-1 0,1 1 0,-1-1 1,1 1-1,0 0 0,-1-1 0,1 1 1,0 0-1,0-1 0,0 1 0,0 0 1,0-1-1,-1 2 0,20 1-485,45-14 1657,-56 9-898,66-13 737,-1-3 0,123-47 1,-185 60-1058,-6 3-128,1 0 0,-1-1 1,-1 1-1,1-1 0,0 0 1,0 0-1,-1 0 0,0-1 0,0 1 1,6-8-1,16-37-3648</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9.473"/>
    </inkml:context>
    <inkml:brush xml:id="br0">
      <inkml:brushProperty name="width" value="0.05" units="cm"/>
      <inkml:brushProperty name="height" value="0.05" units="cm"/>
      <inkml:brushProperty name="color" value="#AB008B"/>
    </inkml:brush>
  </inkml:definitions>
  <inkml:trace contextRef="#ctx0" brushRef="#br0">179 0 10826,'0'0'3889,"0"6"-2305,0-3-559,-3 14-273,3 17 136,-7 18-56,-9 16-352,-3 12-312,-3 6 8,-3-3-160,6-3-32,6-3-88,-3-14-112,10-11-240,-1-12-120,1-6-888,3-8-1289,-13 8-1240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9.807"/>
    </inkml:context>
    <inkml:brush xml:id="br0">
      <inkml:brushProperty name="width" value="0.05" units="cm"/>
      <inkml:brushProperty name="height" value="0.05" units="cm"/>
      <inkml:brushProperty name="color" value="#AB008B"/>
    </inkml:brush>
  </inkml:definitions>
  <inkml:trace contextRef="#ctx0" brushRef="#br0">324 1 7017,'-3'0'5674,"-10"5"-3106,-9 1-1071,-13 6-977,0 10-448,-9 1-72,3 0-1001,2 6-1663,-53 31-4226</inkml:trace>
  <inkml:trace contextRef="#ctx0" brushRef="#br0" timeOffset="1">407 112 10066,'6'3'3753,"-3"6"-1785,7 5-407,6 6-553,6 6-648,0-1-200,10 4-160,3 2-1712,57 24-6722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7.473"/>
    </inkml:context>
    <inkml:brush xml:id="br0">
      <inkml:brushProperty name="width" value="0.05" units="cm"/>
      <inkml:brushProperty name="height" value="0.05" units="cm"/>
      <inkml:brushProperty name="color" value="#0000FF"/>
    </inkml:brush>
  </inkml:definitions>
  <inkml:trace contextRef="#ctx0" brushRef="#br0">2 72 2785,'-1'-2'7616,"1"1"-6940,33-8 2617,22 7-2935,-16 1-27,218-39 332,-170 24-582,-88 20-1005,-9 20-4816,-1 4 3058</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3.813"/>
    </inkml:context>
    <inkml:brush xml:id="br0">
      <inkml:brushProperty name="width" value="0.05" units="cm"/>
      <inkml:brushProperty name="height" value="0.05" units="cm"/>
      <inkml:brushProperty name="color" value="#AB008B"/>
    </inkml:brush>
  </inkml:definitions>
  <inkml:trace contextRef="#ctx0" brushRef="#br0">0 1 1640,'1'0'10587,"0"-1"-5444,7 2-1348,-7 2-3735,0 0 1,0 0-1,0 0 1,0-1-1,1 1 1,0 0-1,-1-1 1,1 1-1,0-1 1,0 1-1,0-1 0,4 3 1,6 8 3,2 2-19,1-1-1,0 0 1,1-1-1,1-1 1,0-1-1,0 0 1,1-1-1,0-1 1,1-1-1,0 0 1,25 6-1,30 6 62,120 16 0,145-3-117,-187-21-521,-121-10-353,-29-4-917,-26-3-880,-47-6-1660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4.358"/>
    </inkml:context>
    <inkml:brush xml:id="br0">
      <inkml:brushProperty name="width" value="0.05" units="cm"/>
      <inkml:brushProperty name="height" value="0.05" units="cm"/>
      <inkml:brushProperty name="color" value="#AB008B"/>
    </inkml:brush>
  </inkml:definitions>
  <inkml:trace contextRef="#ctx0" brushRef="#br0">1 0 7490,'0'0'4283,"0"0"-1720,0 0-616,0 0-318,4 5 1693,25 20-3422,-11-15 134,-1-1-1,1-1 1,1 0 0,-1-2 0,37 9-1,104 10 134,-118-20-156,348 34-74,-382-39-37,-1 1 103,0-1 0,-1 0 0,1 0 0,0 0 0,0-1-1,8-2 1,-13 3-50,0-1-1,0 1 1,-1-1-1,1 1 1,0-1 0,0 0-1,0 1 1,0-1-1,0 0 1,-1 0-1,1 0 1,0 1-1,-1-1 1,1 0-1,0 0 1,-1 0-1,1 0 1,-1 0-1,0 0 1,1 0 0,-1 0-1,0 0 1,0-1-1,1 1 1,-1 0-1,0 0 1,0 0-1,0 0 1,0 0-1,-1 0 1,1 0-1,0-1 1,0 1 0,-1 0-1,1 0 1,0 0-1,-1 0 1,-1-2-1,1 0-623,0 0-1,0 0 1,-1 0 0,1 0-1,-1 0 1,0 0-1,0 1 1,-4-5 0,-20-20-6254</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4.891"/>
    </inkml:context>
    <inkml:brush xml:id="br0">
      <inkml:brushProperty name="width" value="0.05" units="cm"/>
      <inkml:brushProperty name="height" value="0.05" units="cm"/>
      <inkml:brushProperty name="color" value="#AB008B"/>
    </inkml:brush>
  </inkml:definitions>
  <inkml:trace contextRef="#ctx0" brushRef="#br0">71 19 2641,'-3'-16'15919,"6"14"-13024,1 12-2891,-1 2-19,1-1-1,1 0 0,0 0 0,0 0 1,1-1-1,1 0 0,-1 0 1,2-1-1,-1 1 0,1-2 1,1 1-1,13 10 0,6-1 30,0-2 0,0-1 1,1-1-1,1-1 0,55 14 0,51 22 5,-136-49-22,0 1 0,0-1 0,1 0 0,-1 0 0,0 0 0,0 0 0,0 0 0,1 1-1,-1-1 1,0 0 0,0 0 0,0 0 0,1 1 0,-1-1 0,0 0 0,0 0 0,0 1 0,0-1 0,0 0-1,0 0 1,0 1 0,1-1 0,-1 0 0,0 1 0,0-1 0,0 0 0,0 0 0,0 1 0,0-1 0,0 0 0,0 0-1,0 1 1,-1-1 0,1 0 0,0 0 0,0 1 0,0-1 0,-10 15-53,-25 15 91,25-22 17,-38 30-37,-2-1 1,-97 52-1,-36-1-5625,130-64 1271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6.639"/>
    </inkml:context>
    <inkml:brush xml:id="br0">
      <inkml:brushProperty name="width" value="0.05" units="cm"/>
      <inkml:brushProperty name="height" value="0.05" units="cm"/>
      <inkml:brushProperty name="color" value="#AB008B"/>
    </inkml:brush>
  </inkml:definitions>
  <inkml:trace contextRef="#ctx0" brushRef="#br0">109 0 9258,'-2'1'10621,"0"7"-7391,-3 17-5297,4-16 3111,-38 177-356,-7 44-810,40-184-1574,-1 61 0,7-101 1277,0-5 194,0 0 0,0 0 0,-1 0 0,1 0 0,0 0 0,0 0 0,0 0 0,0 0-1,1 0 1,-1 0 0,0 0 0,0 0 0,1 0 0,-1 0 0,0 0 0,1 0 0,-1 0 0,1 0 0,-1 0 0,1 0-1,0 0 1,1 1 0,17-6-4349</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7.121"/>
    </inkml:context>
    <inkml:brush xml:id="br0">
      <inkml:brushProperty name="width" value="0.05" units="cm"/>
      <inkml:brushProperty name="height" value="0.05" units="cm"/>
      <inkml:brushProperty name="color" value="#AB008B"/>
    </inkml:brush>
  </inkml:definitions>
  <inkml:trace contextRef="#ctx0" brushRef="#br0">1 18 8474,'0'0'343,"0"-1"0,0 0 0,0 1 0,0-1 0,0 1 0,0-1 0,1 0 0,-1 1 0,0-1 0,0 1 0,1-1 0,-1 1 0,0-1 0,0 1 0,1-1 0,-1 1 0,1-1 0,-1 1 0,1 0 1,-1-1-1,0 1 0,1-1 0,0 1 0,18-5 2265,30 7-4221,-29-1 2392,409 31-768,-405-28-30,-1 1 1,39 14-1,-61-16 151,-1 0 1,0 1-1,0-1 0,0 0 1,-1 0-1,1 0 0,-1 1 1,0-1-1,-1 3 0,1 1 95,-55 208 1159,28-117-1511,-18 120 0,30-19-2268,16-199 2377,0 1-1,0 0 0,0-1 1,0 1-1,0 0 1,0-1-1,0 1 0,0 0 1,0-1-1,0 1 0,0-1 1,0 1-1,-1 0 1,1-1-1,0 1 0,0-1 1,-1 1-1,1 0 1,0-1-1,-1 1 0,1-1 1,-1 1-1,1-1 0,-1 1 1,1-1-1,-1 0 1,1 1-1,-1-1 0,1 0 1,-1 1-1,1-1 0,-1 0 1,0 0-1,1 1 1,-1-1-1,0 0 0,1 0 1,-1 0-1,1 0 0,-1 0 1,0 0-1,1 0 1,-1 0-1,0 0 0,1 0 1,-1 0-1,0 0 0,1-1 1,-1 1-1,1 0 1,-1 0-1,0-1 0,1 1 1,-1 0-1,1-1 0,-1 1 1,1 0-1,-1-1 1,0 0-1,-38-32-1629,30 25 821,-1-2-158,0 0 1,0-1-1,-10-15 0,-71-109-5122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7.459"/>
    </inkml:context>
    <inkml:brush xml:id="br0">
      <inkml:brushProperty name="width" value="0.05" units="cm"/>
      <inkml:brushProperty name="height" value="0.05" units="cm"/>
      <inkml:brushProperty name="color" value="#AB008B"/>
    </inkml:brush>
  </inkml:definitions>
  <inkml:trace contextRef="#ctx0" brushRef="#br0">0 21 8962,'0'0'4257,"3"-3"-2505,-3 3 145,0 0-545,4-3-352,-1 3-464,0 0-88,6 0-320,11 0-32,5 0 0,23 3-88,2-3-8,8 0 0,-1 0-360,0-3-840,0-3-880,45-2-2529</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7.789"/>
    </inkml:context>
    <inkml:brush xml:id="br0">
      <inkml:brushProperty name="width" value="0.05" units="cm"/>
      <inkml:brushProperty name="height" value="0.05" units="cm"/>
      <inkml:brushProperty name="color" value="#AB008B"/>
    </inkml:brush>
  </inkml:definitions>
  <inkml:trace contextRef="#ctx0" brushRef="#br0">0 75 8698,'3'-5'3753,"-3"5"-2065,4 0 80,2 0-487,10 0-497,6-3-352,10 3-64,15-3-352,7-3-16,4 3-48,2-5-784,-3-7-1473,51-16-2024</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8.144"/>
    </inkml:context>
    <inkml:brush xml:id="br0">
      <inkml:brushProperty name="width" value="0.05" units="cm"/>
      <inkml:brushProperty name="height" value="0.05" units="cm"/>
      <inkml:brushProperty name="color" value="#AB008B"/>
    </inkml:brush>
  </inkml:definitions>
  <inkml:trace contextRef="#ctx0" brushRef="#br0">131 4 8386,'0'0'5521,"0"0"-3065,-3-3-583,3 6-577,0 2-704,-4 10-256,-2 13-256,-3 15 304,-10 14-312,-1 6-72,5 3-344,-8 0-1016,11-1-2265,-7 87-3368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0.493"/>
    </inkml:context>
    <inkml:brush xml:id="br0">
      <inkml:brushProperty name="width" value="0.05" units="cm"/>
      <inkml:brushProperty name="height" value="0.05" units="cm"/>
      <inkml:brushProperty name="color" value="#AB008B"/>
    </inkml:brush>
  </inkml:definitions>
  <inkml:trace contextRef="#ctx0" brushRef="#br0">1 26 4729,'3'0'5577,"-3"0"-3872,3 0-521,4 3-440,5 6-552,7-1 216,23 4-48,18-1 400,16-5-256,19-3-47,4-6-209,3-6-248,-13-2-24,-7-1-817,-18-2-799,-14 3-424,-2-6-1633</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0.823"/>
    </inkml:context>
    <inkml:brush xml:id="br0">
      <inkml:brushProperty name="width" value="0.05" units="cm"/>
      <inkml:brushProperty name="height" value="0.05" units="cm"/>
      <inkml:brushProperty name="color" value="#AB008B"/>
    </inkml:brush>
  </inkml:definitions>
  <inkml:trace contextRef="#ctx0" brushRef="#br0">7 1 896,'0'0'8906,"0"3"-6841,0 0-817,-4 5-104,4 9 256,0 6-904,-3 0-247,6 9-241,-3-4-8,4 1-337,-1-4-359,3-2-656,0-3-1425,14 12-5160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7.873"/>
    </inkml:context>
    <inkml:brush xml:id="br0">
      <inkml:brushProperty name="width" value="0.05" units="cm"/>
      <inkml:brushProperty name="height" value="0.05" units="cm"/>
      <inkml:brushProperty name="color" value="#0000FF"/>
    </inkml:brush>
  </inkml:definitions>
  <inkml:trace contextRef="#ctx0" brushRef="#br0">39 1 4329,'-2'-1'6473,"-2"8"-5033,-3 11-1603,-5 262 2791,3-37-2065,7-224-529,1-9-25,0-1 1,0 1 0,1 0 0,1-1 0,-1 1-1,1 0 1,4 13 0,-5-23-71,0 0-1,0 0 1,1 1-1,-1-1 1,0 0-1,0 0 1,1 0-1,-1 0 1,0 1-1,1-1 1,-1 0 0,0 0-1,1 0 1,-1 0-1,0 0 1,0 0-1,1 0 1,-1 0-1,0 0 1,1 0-1,-1 0 1,0 0 0,1 0-1,-1 0 1,0 0-1,1 0 1,-1 0-1,0 0 1,0-1-1,1 1 1,-1 0-1,0 0 1,0 0 0,1 0-1,-1-1 1,0 1-1,0 0 1,1 0-1,-1-1 1,0 1-1,0 0 1,0 0-1,1-1 1,-1 1 0,0-1-1,20-20-1871,25-38-719</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1.159"/>
    </inkml:context>
    <inkml:brush xml:id="br0">
      <inkml:brushProperty name="width" value="0.05" units="cm"/>
      <inkml:brushProperty name="height" value="0.05" units="cm"/>
      <inkml:brushProperty name="color" value="#AB008B"/>
    </inkml:brush>
  </inkml:definitions>
  <inkml:trace contextRef="#ctx0" brushRef="#br0">61 0 8890,'-9'8'9514,"143"30"-9498,-133-38-37,0 0 1,-1 0-1,1 0 1,0 1-1,-1-1 0,1 0 1,0 0-1,-1 1 1,1-1-1,0 1 0,-1-1 1,1 0-1,-1 1 1,1-1-1,0 1 0,-1-1 1,1 1-1,-1 0 1,0-1-1,1 1 0,-1-1 1,1 1-1,-1 0 1,0-1-1,1 1 0,-1 0 1,0-1-1,0 1 1,0 0-1,0 0 0,1 1 1,-2-1-50,0 1 0,1-1 0,-1 1-1,0 0 1,0-1 0,0 0 0,0 1 0,0-1 0,0 0 0,0 1 0,-1-1 0,1 0 0,-2 1 0,-51 31-1930,51-32 1862,-7 5-556,0-2 0,-1 1 1,0-1-1,-20 4 0,-24 3-2053</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1.490"/>
    </inkml:context>
    <inkml:brush xml:id="br0">
      <inkml:brushProperty name="width" value="0.05" units="cm"/>
      <inkml:brushProperty name="height" value="0.05" units="cm"/>
      <inkml:brushProperty name="color" value="#AB008B"/>
    </inkml:brush>
  </inkml:definitions>
  <inkml:trace contextRef="#ctx0" brushRef="#br0">172 0 9914,'-3'12'2497,"-1"5"-449,1 17 57,-3 12-1017,0 8-448,2 1-536,1 5 56,3-3-160,-3-9 48,-3-10-48,-1-10-16,1-5-88,-7-3-904,-6 0-1609,-70 12-3000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3.810"/>
    </inkml:context>
    <inkml:brush xml:id="br0">
      <inkml:brushProperty name="width" value="0.05" units="cm"/>
      <inkml:brushProperty name="height" value="0.05" units="cm"/>
      <inkml:brushProperty name="color" value="#AB008B"/>
    </inkml:brush>
  </inkml:definitions>
  <inkml:trace contextRef="#ctx0" brushRef="#br0">0 1 8082,'0'0'2883,"3"11"6112,7 33-8372,-6-17-1696,-4-26 760,0 0 0,1 1 1,-1-1-1,1 0 0,-1 0 0,1 0 0,-1 0 1,1 0-1,0 0 0,-1 0 0,1 0 0,0 0 0,0-1 1,0 1-1,0 0 0,0 0 0,0-1 0,0 1 0,0 0 1,0-1-1,1 1 0,24 3-7506</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4.141"/>
    </inkml:context>
    <inkml:brush xml:id="br0">
      <inkml:brushProperty name="width" value="0.05" units="cm"/>
      <inkml:brushProperty name="height" value="0.05" units="cm"/>
      <inkml:brushProperty name="color" value="#AB008B"/>
    </inkml:brush>
  </inkml:definitions>
  <inkml:trace contextRef="#ctx0" brushRef="#br0">39 3 7786,'0'0'4721,"0"-3"-2753,0 6-600,0 0-495,-7 6-521,1 8 8,-4 0-288,4 3-72,0 6-264,2 5-1673,14 35-2904</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4.477"/>
    </inkml:context>
    <inkml:brush xml:id="br0">
      <inkml:brushProperty name="width" value="0.05" units="cm"/>
      <inkml:brushProperty name="height" value="0.05" units="cm"/>
      <inkml:brushProperty name="color" value="#AB008B"/>
    </inkml:brush>
  </inkml:definitions>
  <inkml:trace contextRef="#ctx0" brushRef="#br0">3 98 7578,'-3'-11'12107,"9"11"-9547,4 3-2960,24 4 390,0-2 0,1-1 0,0-2 0,-1-2 1,59-5-1,-64 3 11,23-1-67,2 2-297,0-3 1,0-2-1,0-2 0,60-19 0,-113 27 232,23-11-704,-23 11 762,-1 0 1,0 0-1,1-1 0,-1 1 1,0 0-1,1 0 0,-1 0 1,0-1-1,1 1 0,-1 0 1,0-1-1,1 1 0,-1 0 1,0-1-1,0 1 0,0 0 1,1-1-1,-1 1 0,0 0 1,0-1-1,0 1 0,0 0 1,0-1-1,0 1 0,0-1 1,0 1-1,0 0 0,0-1 1,0 1-1,0-1 0,0 1 1,0 0-1,0-1 0,0 1 1,0-1-1,0 1 0,0 0 1,-1-1-1,1 1 0,0 0 1,0-1-1,0 1 0,-1 0 1,1-1-1,0 1 0,0 0 1,-1-1-1,1 1 0,0 0 1,-1 0-1,1 0 0,0-1 1,-1 1-1,1 0 0,0 0 1,-1 0-1,1 0 0,-1-1 1,1 1-1,0 0 0,-1 0 1,1 0-1,-1 0 0,0 0 1,-57-22-5464</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4.810"/>
    </inkml:context>
    <inkml:brush xml:id="br0">
      <inkml:brushProperty name="width" value="0.05" units="cm"/>
      <inkml:brushProperty name="height" value="0.05" units="cm"/>
      <inkml:brushProperty name="color" value="#AB008B"/>
    </inkml:brush>
  </inkml:definitions>
  <inkml:trace contextRef="#ctx0" brushRef="#br0">322 0 9898,'0'0'3494,"0"0"-1409,0 2 644,-4 16-2268,-28 99 732,-75 177 0,62-180-1056,9-23-263,-27 73-26,53-132-1880,-8 50 0,12-38-2069</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5.146"/>
    </inkml:context>
    <inkml:brush xml:id="br0">
      <inkml:brushProperty name="width" value="0.05" units="cm"/>
      <inkml:brushProperty name="height" value="0.05" units="cm"/>
      <inkml:brushProperty name="color" value="#AB008B"/>
    </inkml:brush>
  </inkml:definitions>
  <inkml:trace contextRef="#ctx0" brushRef="#br0">0 44 9354,'0'-3'5065,"0"3"-3096,0 0-657,0-3-376,3 3-432,1 0-328,8 3-176,20-3-272,16-3-1064,15 0-2417,121-31-3793</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5.475"/>
    </inkml:context>
    <inkml:brush xml:id="br0">
      <inkml:brushProperty name="width" value="0.05" units="cm"/>
      <inkml:brushProperty name="height" value="0.05" units="cm"/>
      <inkml:brushProperty name="color" value="#AB008B"/>
    </inkml:brush>
  </inkml:definitions>
  <inkml:trace contextRef="#ctx0" brushRef="#br0">0 10 2208,'0'-3'10435,"3"3"-6266,0-6-2689,-3 6-272,4 0-392,2 6-288,7-1-392,9 1-15,13 3-49,3-1-72,0 1 96,7-3-88,-11-1-16,-5 1-489,-10 0-1215,-9 5-2857,-77 21-4529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5.810"/>
    </inkml:context>
    <inkml:brush xml:id="br0">
      <inkml:brushProperty name="width" value="0.05" units="cm"/>
      <inkml:brushProperty name="height" value="0.05" units="cm"/>
      <inkml:brushProperty name="color" value="#AB008B"/>
    </inkml:brush>
  </inkml:definitions>
  <inkml:trace contextRef="#ctx0" brushRef="#br0">0 3 8418,'2'0'6628,"3"-1"-3280,11 0-1532,204 38-824,-210-36-1056,-6-1-23,0 0 0,0 1 0,0-1 0,0 1 0,0 0 0,0 0 0,0 0 0,0 1 0,4 1 0,-9-1-35,-1 0 0,0 0-1,0-1 1,0 1 0,0-1-1,0 1 1,0-1 0,0 0-1,-1 0 1,1 0 0,0 0-1,-5 1 1,3-1-16,-257 102 227,264-101-62,1 1 0,-1-1 0,1 1 0,-1-1 0,1 0-1,0-1 1,7 3 0,4 0-17,0-2 0,0 1 0,0-2 0,0 0 0,0-1 0,17-2 0,-21 1-495,0-1 0,0 0 0,0-1 0,0 0 0,18-8-1,33-24-4467</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6.141"/>
    </inkml:context>
    <inkml:brush xml:id="br0">
      <inkml:brushProperty name="width" value="0.05" units="cm"/>
      <inkml:brushProperty name="height" value="0.05" units="cm"/>
      <inkml:brushProperty name="color" value="#AB008B"/>
    </inkml:brush>
  </inkml:definitions>
  <inkml:trace contextRef="#ctx0" brushRef="#br0">190 1 7226,'0'0'4958,"-2"0"524,-9 11-4620,-17 49-518,1 1 0,4 2 0,-22 87 0,-9 38-522,54-187 165,0-1 1,0 1 0,0-1 0,0 1 0,0-1-1,0 1 1,0-1 0,1 1 0,-1-1 0,0 1-1,0-1 1,0 1 0,0-1 0,1 1 0,-1-1-1,0 1 1,0-1 0,1 0 0,-1 1-1,0-1 1,1 1 0,-1-1 0,0 0 0,1 1-1,-1-1 1,1 0 0,-1 0 0,1 1 0,-1-1-1,0 0 1,1 0 0,-1 1 0,1-1 0,-1 0-1,1 0 1,-1 0 0,1 0 0,-1 0 0,1 0-1,-1 0 1,1 0 0,-1 0 0,2 0 0,32-2-335,-26 2 310,33-4-1386,-1-1 0,68-18-1,46-16-5437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8.390"/>
    </inkml:context>
    <inkml:brush xml:id="br0">
      <inkml:brushProperty name="width" value="0.05" units="cm"/>
      <inkml:brushProperty name="height" value="0.05" units="cm"/>
      <inkml:brushProperty name="color" value="#0000FF"/>
    </inkml:brush>
  </inkml:definitions>
  <inkml:trace contextRef="#ctx0" brushRef="#br0">9 23 3977,'0'0'199,"-1"0"1,1 0 0,-1 1-1,1-1 1,0 0-1,-1 0 1,1 0-1,-1 1 1,1-1-1,0 0 1,-1 0 0,1 1-1,0-1 1,-1 0-1,1 0 1,0 1-1,0-1 1,-1 1-1,1-1 1,0 0 0,0 1-1,0-1 1,-1 0-1,1 1 1,0-1-1,0 1 1,0-1-1,0 1 1,0-1 0,0 0-1,0 1 1,0 23 1232,9 22-1403,-8-42-11,0-1-1,0 0 1,0 0 0,1 1-1,-1-1 1,1 0 0,0 0-1,0-1 1,0 1 0,0 0-1,1-1 1,-1 1 0,1-1-1,-1 1 1,1-1-1,0 0 1,0 0 0,0-1-1,0 1 1,0-1 0,0 1-1,1-1 1,2 1 0,-2-2-52,0 0-1,0 1 1,0-2 0,0 1-1,0 0 1,0-1 0,0 0 0,0 0-1,0 0 1,0 0 0,-1-1-1,1 1 1,0-1 0,-1 0 0,1 0-1,-1 0 1,0-1 0,0 1-1,0-1 1,3-3 0,-3 4 30,-1 0 0,0-1 0,0 1 0,0 0 0,0-1 0,-1 0 0,1 1 0,-1-1 0,1 0 1,-1 0-1,0 1 0,0-1 0,0 0 0,0 0 0,-1 0 0,1 0 0,-1 0 0,0-1 0,0 1 0,0 0 0,0 0 0,-1 0 0,1 0 1,-1 0-1,0 0 0,1 0 0,-1 0 0,-1 0 0,1 1 0,0-1 0,-1 0 0,1 1 0,-1-1 0,0 0 0,0 1 0,-3-4 0,2 4-23,1-1 0,-1 1-1,1 0 1,-1 0 0,0 0-1,0 0 1,0 1 0,0-1-1,0 1 1,0 0 0,-1-1-1,1 2 1,0-1-1,0 0 1,-1 0 0,1 1-1,-1 0 1,1 0 0,0 0-1,-1 0 1,1 0 0,-1 1-1,1 0 1,0-1-1,-1 1 1,1 0 0,0 1-1,0-1 1,0 1 0,0-1-1,0 1 1,-3 2 0,-10 13-1406,-7 18-829</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7.045"/>
    </inkml:context>
    <inkml:brush xml:id="br0">
      <inkml:brushProperty name="width" value="0.05" units="cm"/>
      <inkml:brushProperty name="height" value="0.05" units="cm"/>
      <inkml:brushProperty name="color" value="#AB008B"/>
    </inkml:brush>
  </inkml:definitions>
  <inkml:trace contextRef="#ctx0" brushRef="#br0">445 1 10666,'-2'0'9279,"-7"4"-7986,-135 106-801,106-84-653,1 2 0,1 1 1,-61 63-1,96-91 119,0 0 0,1-1 0,-1 1 1,0 0-1,1 0 0,-1 0 0,1-1 0,-1 1 0,1 0 0,-1 0 0,1 0 0,-1 0 1,1 0-1,0 0 0,0 0 0,-1 0 0,1 0 0,0 0 0,0 0 0,0 0 0,0 0 0,0 0 1,0 0-1,1-1 0,-1 1 0,0 0 0,0 0 0,1 2 0,0-2 19,1 1 0,-1-1 0,1 0 0,-1 0 1,1 0-1,-1 1 0,1-2 0,0 1 0,0 0 0,-1 0 0,1 0 0,0-1 0,4 2 0,10 1 106,1-1 0,30 1 0,-34-3-173,158-3 562,-176 5-516,0 0 1,0 0 0,1 0 0,-1 1 0,1-1 0,0 1-1,0 0 1,0 0 0,-5 6 0,-3 1 7,-4 1-34,10-7-17,1 0-1,-1 0 1,1 0-1,0 0 0,0 1 1,1 0-1,-1 0 1,-4 7-1,5-5-70,3-6 146,0 0 1,1 0 0,-1 0-1,0 0 1,1 0 0,-1 0-1,0 0 1,1 0 0,-1 0 0,1 0-1,0 0 1,-1 0 0,1 0-1,0 1 1,-1-1 0,1 0-1,0 0 1,0 0 0,0 1-1,0-1 1,1 0 0,-1 0-1,0 0 1,0 0 0,1 1-1,-1-1 1,0 0 0,1 0-1,-1 0 1,1 0 0,0 0-1,-1 0 1,1 0 0,0 0-1,0 0 1,-1 0 0,1 0-1,0-1 1,0 1 0,0 0-1,0-1 1,0 1 0,0 0-1,1 0 1,69 41-222,-70-41 162,-1 0 0,1-1 0,0 1 0,-1 0 0,1 0 0,-1 0 0,0 0 0,1 0 0,-1-1 0,0 1 0,1 0 0,-1 0 0,0 0 0,0 0 0,0 0 0,0 0 0,0 0 0,0 0 0,0 0 0,0 0 0,0 0 0,-1 0 0,1 0 0,0 0 0,-1 0 1,1 0-1,0 0 0,-1-1 0,1 1 0,-1 0 0,0 0 0,1 0 0,-1-1 0,0 1 0,1 0 0,-1-1 0,0 1 0,1 0 0,-3 0 0,-37 33-2332,32-28 1994,-19 14-753,-55 32 1,-36 9 2554,97-51-632,9 0 1936,26-7-1588,35-6-479,-45 3-431,41-4-487,-1-1-1,1-2 0,-1-2 0,-1-3 1,58-21-1,102-50-4435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7.426"/>
    </inkml:context>
    <inkml:brush xml:id="br0">
      <inkml:brushProperty name="width" value="0.05" units="cm"/>
      <inkml:brushProperty name="height" value="0.05" units="cm"/>
      <inkml:brushProperty name="color" value="#AB008B"/>
    </inkml:brush>
  </inkml:definitions>
  <inkml:trace contextRef="#ctx0" brushRef="#br0">0 0 1416,'0'0'7235,"0"0"-3553,3 2 1677,21 7-5425,24 6 351,1-2-1,1-3 1,83 8-1,40 7 56,-147-15-339,-26-10-10,0 0 0,0 1 0,0-1 1,0 0-1,0 1 0,0-1 1,0 0-1,0 1 0,0-1 1,0 0-1,0 1 0,0-1 1,0 0-1,0 1 0,0-1 1,0 0-1,0 1 0,0-1 1,0 0-1,0 1 0,-1-1 1,1 0-1,0 0 0,0 1 0,0-1 1,-1 0-1,1 0 0,0 1 1,0-1-1,-1 0 0,1 0 1,0 0-1,0 1 0,-1-1 1,1 0-1,0 0 0,-1 0 1,1 0-1,-46 18-1160,-21 1-1335,-76 12-2235</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7.893"/>
    </inkml:context>
    <inkml:brush xml:id="br0">
      <inkml:brushProperty name="width" value="0.05" units="cm"/>
      <inkml:brushProperty name="height" value="0.05" units="cm"/>
      <inkml:brushProperty name="color" value="#AB008B"/>
    </inkml:brush>
  </inkml:definitions>
  <inkml:trace contextRef="#ctx0" brushRef="#br0">412 0 7674,'-148'84'6707,"-90"57"-7999,235-139 1213,1-1 0,-1 1 0,1 0 0,0 0 0,-1 0-1,1 0 1,0 1 0,0-1 0,-3 5 0,10 1-148,16-5 955,186-11 3029,74 2-3057,-277 6-685,-1 0 1,1 0 0,0 1 0,0-1 0,-1 1-1,1 0 1,0 0 0,-1 0 0,1 1 0,-1-1-1,1 1 1,3 3 0,-6-4-4,0 0 0,0 0 0,1 1 1,-2-1-1,1 1 0,0-1 0,0 1 0,0-1 0,-1 1 0,1-1 1,0 1-1,-1 0 0,0-1 0,1 1 0,-1 0 0,0-1 0,0 1 1,0 0-1,0-1 0,0 1 0,0 0 0,-1-1 0,1 1 0,0 0 0,-1-1 1,0 1-1,1-1 0,-1 1 0,-1 1 0,-1 7-34,-1-1 0,0 0 0,-1 0 0,0 0 0,0-1 0,-1 0 0,0 0 1,-9 9-1,10-12-350,0-1 0,-1 0 0,0 0 0,0 0 1,0-1-1,0 0 0,-1 0 0,1 0 0,-11 2 1,-73 12-3865</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8.224"/>
    </inkml:context>
    <inkml:brush xml:id="br0">
      <inkml:brushProperty name="width" value="0.05" units="cm"/>
      <inkml:brushProperty name="height" value="0.05" units="cm"/>
      <inkml:brushProperty name="color" value="#AB008B"/>
    </inkml:brush>
  </inkml:definitions>
  <inkml:trace contextRef="#ctx0" brushRef="#br0">190 1 9210,'-6'24'4755,"-9"1"-3301,-21 18-1569,33-38 374,-127 112-2991,142-116 2908,-1-1-1,0-1 1,1 1 0,19-5 0,-14 2-188,12-2 341,47-13 0,-68 15-867,0 0 0,0-1 0,0 0 0,0 0 0,-1-1 0,8-5 0,22-26-7419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8.558"/>
    </inkml:context>
    <inkml:brush xml:id="br0">
      <inkml:brushProperty name="width" value="0.05" units="cm"/>
      <inkml:brushProperty name="height" value="0.05" units="cm"/>
      <inkml:brushProperty name="color" value="#AB008B"/>
    </inkml:brush>
  </inkml:definitions>
  <inkml:trace contextRef="#ctx0" brushRef="#br0">127 1 9786,'0'9'1474,"-1"0"-1,0 0 0,-1 1 1,0-1-1,-6 14 1,-4 8-1357,-24 41 0,18-39 585,11-19-686,-26 59 78,32-68-101,-1-1 0,1 0 0,0 1-1,0-1 1,1 1 0,-1-1 0,1 1 0,0-1 0,0 1 0,1-1 0,-1 1-1,1-1 1,0 1 0,0-1 0,2 5 0,-2-8-20,0 1 0,0-1 1,0 0-1,0 1 0,1-1 1,-1 0-1,0 0 0,1 0 0,-1 0 1,0 0-1,1 0 0,-1 0 0,1-1 1,0 1-1,-1 0 0,1-1 1,0 1-1,2-1 0,37 5-387,-29-5 290,180 8-5728,-38 4-2208</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9.112"/>
    </inkml:context>
    <inkml:brush xml:id="br0">
      <inkml:brushProperty name="width" value="0.05" units="cm"/>
      <inkml:brushProperty name="height" value="0.05" units="cm"/>
      <inkml:brushProperty name="color" value="#AB008B"/>
    </inkml:brush>
  </inkml:definitions>
  <inkml:trace contextRef="#ctx0" brushRef="#br0">3 1 9186,'0'0'3681,"0"6"-2937,0-1-104,0 7 56,-3-1-208,3 1-272,0-1-168,0-2-48,10 2-456,-4-5-848,0 0-1385,20-12-4288</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9.430"/>
    </inkml:context>
    <inkml:brush xml:id="br0">
      <inkml:brushProperty name="width" value="0.05" units="cm"/>
      <inkml:brushProperty name="height" value="0.05" units="cm"/>
      <inkml:brushProperty name="color" value="#AB008B"/>
    </inkml:brush>
  </inkml:definitions>
  <inkml:trace contextRef="#ctx0" brushRef="#br0">36 1 7082,'0'3'5817,"-3"-1"-4425,-1 7-1024,-2 0-112,-4 2-104,4 3-152,0-2-1224,6 11-3777</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0.174"/>
    </inkml:context>
    <inkml:brush xml:id="br0">
      <inkml:brushProperty name="width" value="0.05" units="cm"/>
      <inkml:brushProperty name="height" value="0.05" units="cm"/>
      <inkml:brushProperty name="color" value="#AB008B"/>
    </inkml:brush>
  </inkml:definitions>
  <inkml:trace contextRef="#ctx0" brushRef="#br0">91 0 10890,'4'2'7770,"-2"16"-5105,-2 16-2984,-12 55 938,-38 142 0,34-167-589,12-48-145,-11 54-982,16-25-2431,7-16-963</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0.509"/>
    </inkml:context>
    <inkml:brush xml:id="br0">
      <inkml:brushProperty name="width" value="0.05" units="cm"/>
      <inkml:brushProperty name="height" value="0.05" units="cm"/>
      <inkml:brushProperty name="color" value="#AB008B"/>
    </inkml:brush>
  </inkml:definitions>
  <inkml:trace contextRef="#ctx0" brushRef="#br0">0 0 9298,'0'0'3250,"4"2"1254,15 7-3850,1 0-403,1-1 0,-1-1-1,1-1 1,1 0-1,-1-2 1,1-1-1,23 1 1,-9-3-833,0-1 1,0-2-1,54-10 1,-42-2-1922,9-17-1337</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0.839"/>
    </inkml:context>
    <inkml:brush xml:id="br0">
      <inkml:brushProperty name="width" value="0.05" units="cm"/>
      <inkml:brushProperty name="height" value="0.05" units="cm"/>
      <inkml:brushProperty name="color" value="#AB008B"/>
    </inkml:brush>
  </inkml:definitions>
  <inkml:trace contextRef="#ctx0" brushRef="#br0">165 1 9282,'3'7'7946,"-7"14"-7761,2-14 623,-65 214 2273,3-11-2747,54-172-659,3 0-1,1 0 1,-1 64 0,7-96 177,0 0-469,0 0 0,0 1 0,0-1 0,1 1 0,0-1 0,0 0 0,1 0 0,0 1-1,4 10 1,25 24-6662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1.487"/>
    </inkml:context>
    <inkml:brush xml:id="br0">
      <inkml:brushProperty name="width" value="0.05" units="cm"/>
      <inkml:brushProperty name="height" value="0.05" units="cm"/>
    </inkml:brush>
  </inkml:definitions>
  <inkml:trace contextRef="#ctx0" brushRef="#br0">64 1 2385,'4'2'5131,"11"7"-1073,-52 0-1469,38-10-2654,16-10 183,9 3-164,-21 9-178,-18 6-351,-8 4 5,16-8 427,0 0 1,-1 0-1,1-1 0,0 0 1,-1 0-1,0 0 0,1-1 1,-12 2-1,29-11-3458,13-10-786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8.790"/>
    </inkml:context>
    <inkml:brush xml:id="br0">
      <inkml:brushProperty name="width" value="0.05" units="cm"/>
      <inkml:brushProperty name="height" value="0.05" units="cm"/>
      <inkml:brushProperty name="color" value="#0000FF"/>
    </inkml:brush>
  </inkml:definitions>
  <inkml:trace contextRef="#ctx0" brushRef="#br0">0 3 5153,'0'0'4441,"0"0"-2465,0 0-111,0 0-641,0-3-432,0 3-480,0 0-304,3 0-8,-3 0-184,4 3-968,5-3-1272,32 3-1497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1.282"/>
    </inkml:context>
    <inkml:brush xml:id="br0">
      <inkml:brushProperty name="width" value="0.05" units="cm"/>
      <inkml:brushProperty name="height" value="0.05" units="cm"/>
      <inkml:brushProperty name="color" value="#AB008B"/>
    </inkml:brush>
  </inkml:definitions>
  <inkml:trace contextRef="#ctx0" brushRef="#br0">93 34 1016,'-6'22'8882,"-14"12"-6360,1-2-2033,18-30-464,0 1-1,0 0 0,0-1 0,0 1 1,0 0-1,1 0 0,-1 0 0,1 0 0,0 0 1,0 0-1,0 0 0,0 0 0,0 0 1,1-1-1,-1 1 0,2 5 0,0-6 9,-1 0-1,1-1 0,0 1 0,0 0 1,-1-1-1,1 1 0,0-1 0,0 0 1,1 0-1,-1 0 0,0 0 0,0 0 1,1 0-1,-1 0 0,0-1 0,1 1 1,-1-1-1,0 0 0,1 1 0,-1-1 1,4-1-1,6 1-50,0 0 0,0-1 0,0-1 0,0 0 0,0 0 0,-1-2 0,1 1 0,-1-1 0,0-1 0,0 0 0,0-1 0,-1 0 0,0 0 0,0-1 0,-1 0 0,1-1 0,13-15 0,-22 22 32,0 0 1,0-1-1,0 0 1,0 1-1,0-1 1,0 1-1,-1-1 1,1 0-1,0 0 1,-1 1-1,1-1 1,-1 0-1,0 0 1,0 0-1,1 0 1,-1 0-1,0 1 1,-1-1-1,1 0 1,0 0-1,-1 0 1,1 0-1,-1 1 1,1-1-1,-1 0 1,0 0-1,1 1 1,-1-1-1,0 1 1,0-1-1,0 0 1,-1 1-1,1 0 0,0-1 1,-1 1-1,1 0 1,0 0-1,-1 0 1,1 0-1,-1 0 1,-3-2-1,-3-2 75,-1 1 0,0-1 0,1 2 0,-2-1 0,1 1 0,-17-3 0,6 3-487,1 1-1,-1 1 1,1 0 0,-1 2 0,0 0 0,-26 6 0,1 4-3111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1.823"/>
    </inkml:context>
    <inkml:brush xml:id="br0">
      <inkml:brushProperty name="width" value="0.05" units="cm"/>
      <inkml:brushProperty name="height" value="0.05" units="cm"/>
      <inkml:brushProperty name="color" value="#AB008B"/>
    </inkml:brush>
  </inkml:definitions>
  <inkml:trace contextRef="#ctx0" brushRef="#br0">0 4 10890,'0'0'5506,"0"0"-4066,0 0-912,0 0-360,0 0-48,0-3-120,0 3 0,4 0-632,5 0-1601,26 0-3608</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2.161"/>
    </inkml:context>
    <inkml:brush xml:id="br0">
      <inkml:brushProperty name="width" value="0.05" units="cm"/>
      <inkml:brushProperty name="height" value="0.05" units="cm"/>
      <inkml:brushProperty name="color" value="#AB008B"/>
    </inkml:brush>
  </inkml:definitions>
  <inkml:trace contextRef="#ctx0" brushRef="#br0">3 0 8082,'0'0'6777,"0"0"-4968,0 0-633,0 0-608,0 0-320,-3 0-248,3 0-144,0 3-1032,13 11-3137</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3.374"/>
    </inkml:context>
    <inkml:brush xml:id="br0">
      <inkml:brushProperty name="width" value="0.05" units="cm"/>
      <inkml:brushProperty name="height" value="0.05" units="cm"/>
      <inkml:brushProperty name="color" value="#AB008B"/>
    </inkml:brush>
  </inkml:definitions>
  <inkml:trace contextRef="#ctx0" brushRef="#br0">1 247 6241,'3'-4'8224,"5"1"-4823,25-7-4430,-27 9 1893,49-15-876,-1-2 1,60-29-1,-86 34-427,-1-1-1,-1-2 1,-1 0 0,0-2-1,40-37 1,-55 39 194,-22 22 1434,12-6-773,0 0-157,0 0-30,0 0-110,0 0 37,-3 11-62,-1-1-1,0 0 1,-1 0-1,0 0 1,-1-1 0,-8 12-1,-12 23-45,-37 82-130,-54 157 1,101-229-360,44-88-169,-17 14 502,-1 0-1,0 0 1,-2-1-1,0 0 1,6-31-1,10-114 2061,-24 162-1955,1-1 1,0 0-1,0 1 1,0-1-1,0 1 1,1-1-1,0 1 1,0 0-1,0-1 1,0 1-1,1 0 1,0 0-1,-1 1 1,1-1-1,1 0 1,-1 1-1,5-4 1,-2 3-39,0 0-1,1 1 1,-1-1-1,1 1 1,0 0-1,0 1 1,0 0-1,0 0 1,15-2-1,2 2-31,0 2 0,0 0 0,0 1 0,0 2 0,41 9 0,-63-12 70,0 0-1,1 1 1,-1-1-1,0 1 1,1 0-1,-1-1 1,0 1-1,0 0 1,1 1 0,-1-1-1,0 0 1,0 1-1,0-1 1,-1 1-1,1-1 1,0 1 0,-1 0-1,1 0 1,-1 0-1,3 3 1,-4-3 12,1 1-1,-1-1 1,0 0 0,1 0 0,-1 0 0,0 1 0,-1-1-1,1 0 1,0 0 0,-1 1 0,1-1 0,-1 0-1,1 0 1,-1 0 0,0 0 0,0 0 0,-2 4 0,-5 5 95,0 0 0,0-1 0,-1 0 0,0 0 0,-1-1 0,-10 8 0,9-9-21,1-1 0,-1-1 0,0 0 0,0 0 0,-16 5-1,22-9-98,0 0-1,0-1 0,0 1 0,0-1 0,0 0 0,0-1 1,0 1-1,-1-1 0,1 0 0,0 0 0,-1-1 0,1 1 0,0-1 1,0 0-1,-6-3 0,9 4-87,1-1-1,-1 0 1,1 0-1,-1 0 1,1 0 0,-1 0-1,1 0 1,0-1 0,0 1-1,-1 0 1,1-1 0,0 1-1,0-1 1,0 1 0,1-1-1,-1 1 1,0-1-1,1 0 1,-1 1 0,1-1-1,-1 0 1,1 0 0,-1-1-1,1-3-431,1 0 0,-1 0 0,1 1 0,0-1 0,0 0 1,1 1-1,0-1 0,4-9 0,51-102-7327</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4.043"/>
    </inkml:context>
    <inkml:brush xml:id="br0">
      <inkml:brushProperty name="width" value="0.05" units="cm"/>
      <inkml:brushProperty name="height" value="0.05" units="cm"/>
      <inkml:brushProperty name="color" value="#AB008B"/>
    </inkml:brush>
  </inkml:definitions>
  <inkml:trace contextRef="#ctx0" brushRef="#br0">4 0 7017,'-3'0'4465,"3"0"-2456,0 0-273,0 3-319,0-3-417,3 0-368,-3 0-248,3 0-272,1 3-32,8 0-32,7 3 120,7-1-160,9 7-8,0-9-800,6 2-1209,48-2-2471</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4.425"/>
    </inkml:context>
    <inkml:brush xml:id="br0">
      <inkml:brushProperty name="width" value="0.05" units="cm"/>
      <inkml:brushProperty name="height" value="0.05" units="cm"/>
      <inkml:brushProperty name="color" value="#AB008B"/>
    </inkml:brush>
  </inkml:definitions>
  <inkml:trace contextRef="#ctx0" brushRef="#br0">1 1 3937,'0'0'4257,"0"0"-2377,3 0-151,-3 0-697,3 0-144,0 0-368,4 3-32,6 2-64,6 4-32,9-3-392,4-4-32,9 4-1360,86 0-4113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5.167"/>
    </inkml:context>
    <inkml:brush xml:id="br0">
      <inkml:brushProperty name="width" value="0.05" units="cm"/>
      <inkml:brushProperty name="height" value="0.05" units="cm"/>
      <inkml:brushProperty name="color" value="#AB008B"/>
    </inkml:brush>
  </inkml:definitions>
  <inkml:trace contextRef="#ctx0" brushRef="#br0">25 9 7882,'8'3'6516,"24"11"-5660,-32-14-837,0 0 1,1 0-1,-1 0 1,0 0-1,0 1 0,0-1 1,0 0-1,0 0 1,0 0-1,0 1 0,0-1 1,0 0-1,0 0 1,0 0-1,0 1 1,0-1-1,-1 0 0,1 0 1,0 0-1,0 1 1,0-1-1,0 0 0,0 0 1,0 0-1,0 0 1,0 1-1,-1-1 1,1 0-1,0 0 0,0 0 1,0 0-1,0 0 1,-1 0-1,1 1 0,0-1 1,0 0-1,0 0 1,0 0-1,-1 0 1,1 0-1,0 0 0,0 0 1,0 0-1,-1 0 1,1 0-1,-15 0 1115,-12-6-259,22 4-539,-8-5-2125,27-2-4773,5 1 1582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5.795"/>
    </inkml:context>
    <inkml:brush xml:id="br0">
      <inkml:brushProperty name="width" value="0.05" units="cm"/>
      <inkml:brushProperty name="height" value="0.05" units="cm"/>
      <inkml:brushProperty name="color" value="#AB008B"/>
    </inkml:brush>
  </inkml:definitions>
  <inkml:trace contextRef="#ctx0" brushRef="#br0">131 0 2737,'0'0'8697,"0"0"-4536,0 0-2040,0 0-537,-4 3-408,4-3-776,0 6-392,-6 5 128,-3 9-15,-1 12-121,-6 11 152,3 5-152,-2 15-265,-1 9-863,-26 119-3457</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6.762"/>
    </inkml:context>
    <inkml:brush xml:id="br0">
      <inkml:brushProperty name="width" value="0.05" units="cm"/>
      <inkml:brushProperty name="height" value="0.05" units="cm"/>
      <inkml:brushProperty name="color" value="#AB008B"/>
    </inkml:brush>
  </inkml:definitions>
  <inkml:trace contextRef="#ctx0" brushRef="#br0">68 0 5377,'0'0'4057,"-4"3"-2841,1 0-55,-6 3-321,-4 8-416,0 3-176,4 0-240,-1-2-8,4-4-528,6 0-1289,9 1-5296</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7.245"/>
    </inkml:context>
    <inkml:brush xml:id="br0">
      <inkml:brushProperty name="width" value="0.05" units="cm"/>
      <inkml:brushProperty name="height" value="0.05" units="cm"/>
      <inkml:brushProperty name="color" value="#AB008B"/>
    </inkml:brush>
  </inkml:definitions>
  <inkml:trace contextRef="#ctx0" brushRef="#br0">29 0 8146,'0'0'3673,"0"0"-2225,-3 3-112,3 3-712,-6 2-24,2 1-280,-5 3-128,6 2-192,0-3-296,6 4-1904,19 2-7514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9.119"/>
    </inkml:context>
    <inkml:brush xml:id="br0">
      <inkml:brushProperty name="width" value="0.05" units="cm"/>
      <inkml:brushProperty name="height" value="0.05" units="cm"/>
      <inkml:brushProperty name="color" value="#0000FF"/>
    </inkml:brush>
  </inkml:definitions>
  <inkml:trace contextRef="#ctx0" brushRef="#br0">10 3 6521,'0'0'2945,"-3"0"-881,3-3-447,-3 3-585,3 0-504,-3 0-440,6 3-88,-3 0-240,0 3-1000,6 2-641,23 24-2840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8.045"/>
    </inkml:context>
    <inkml:brush xml:id="br0">
      <inkml:brushProperty name="width" value="0.05" units="cm"/>
      <inkml:brushProperty name="height" value="0.05" units="cm"/>
      <inkml:brushProperty name="color" value="#AB008B"/>
    </inkml:brush>
  </inkml:definitions>
  <inkml:trace contextRef="#ctx0" brushRef="#br0">14 0 7978,'0'0'3024,"0"0"-871,-4 3-17,4-3-479,-3 0-857,3 0-512,0 3-40,-3 3-240,3 0 48,0 2 16,-3 4-144,3-4 24,0 4-768,0 2-1849,3 6-3864</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8.395"/>
    </inkml:context>
    <inkml:brush xml:id="br0">
      <inkml:brushProperty name="width" value="0.05" units="cm"/>
      <inkml:brushProperty name="height" value="0.05" units="cm"/>
      <inkml:brushProperty name="color" value="#AB008B"/>
    </inkml:brush>
  </inkml:definitions>
  <inkml:trace contextRef="#ctx0" brushRef="#br0">80 1 5113,'-3'3'4113,"-1"0"-2801,-8 8 41,-1 6-545,-3-2-520,0 5-96,7-6-192,2 6-744,17 11-2233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0.493"/>
    </inkml:context>
    <inkml:brush xml:id="br0">
      <inkml:brushProperty name="width" value="0.05" units="cm"/>
      <inkml:brushProperty name="height" value="0.05" units="cm"/>
      <inkml:brushProperty name="color" value="#AB008B"/>
    </inkml:brush>
  </inkml:definitions>
  <inkml:trace contextRef="#ctx0" brushRef="#br0">1 152 2817,'3'2'9104,"4"2"-4975,44 15-3841,-5-10 2,0-3 1,0-2-1,92-3 0,139-27 23,-133 8-579,-1-6-1,227-68 1,-327 73-800,-43 19 1024,0 0-1,0 0 1,0 0-1,1 0 1,-1-1-1,0 1 1,0 0-1,0 0 1,1 0-1,-1 0 1,0 0-1,0-1 0,0 1 1,0 0-1,0 0 1,1 0-1,-1 0 1,0-1-1,0 1 1,0 0-1,0 0 1,0 0-1,0-1 1,0 1-1,0 0 0,0 0 1,0 0-1,0-1 1,0 1-1,0 0 1,0 0-1,0-1 1,0 1-1,0 0 1,0 0-1,0 0 1,0-1-1,0 1 0,0 0 1,0 0-1,0 0 1,-1-1-1,1 1 1,0 0-1,0 0 1,0 0-1,0 0 1,0-1-1,-1 1 1,1 0-1,0 0 0,0 0 1,0 0-1,-1 0 1,-33-6-4261,-49 3-2657</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1.041"/>
    </inkml:context>
    <inkml:brush xml:id="br0">
      <inkml:brushProperty name="width" value="0.05" units="cm"/>
      <inkml:brushProperty name="height" value="0.05" units="cm"/>
      <inkml:brushProperty name="color" value="#AB008B"/>
    </inkml:brush>
  </inkml:definitions>
  <inkml:trace contextRef="#ctx0" brushRef="#br0">2 95 3697,'-2'2'10336,"11"3"-8260,14 3-2506,41 6 872,0-2 0,1-4 0,0-3 0,77-2 0,-55-7-383,-2-4-1,141-30 1,-207 34-124,20-6 78,-39 9-46,1 1 0,0 0 0,-1-1 0,1 1 0,-1-1 1,1 1-1,0-1 0,-1 1 0,1-1 0,-1 1 0,1-1 0,-1 0 0,0 1 0,1-1 0,-1 0 0,0 1 0,1-1 0,-1 0 0,0 1 0,0-1 0,0 0 0,1 1 0,-1-1 0,0 0 0,0 0 1,0 1-1,0-1 0,0 0 0,0 0 0,-1 1 0,1-1 0,0 0 0,0 0 0,0 1 0,-1-1 0,1 0 0,0 1 0,-1-1 0,1 0 0,-1 0 0,-22-36-6155,8 14 299</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1.627"/>
    </inkml:context>
    <inkml:brush xml:id="br0">
      <inkml:brushProperty name="width" value="0.05" units="cm"/>
      <inkml:brushProperty name="height" value="0.05" units="cm"/>
      <inkml:brushProperty name="color" value="#AB008B"/>
    </inkml:brush>
  </inkml:definitions>
  <inkml:trace contextRef="#ctx0" brushRef="#br0">2 10 9058,'0'-1'124,"0"1"1,-1 0-1,1 0 0,0 0 0,0 0 1,0-1-1,0 1 0,0 0 1,0 0-1,0-1 0,0 1 1,0 0-1,-1 0 0,1 0 1,0-1-1,0 1 0,0 0 1,0 0-1,0-1 0,1 1 0,-1 0 1,0 0-1,0-1 0,0 1 1,0 0-1,0 0 0,0 0 1,0-1-1,0 1 0,0 0 1,1 0-1,-1 0 0,0-1 0,0 1 1,0 0-1,0 0 0,1 0 1,-1 0-1,0 0 0,0-1 1,0 1-1,1 0 0,-1 0 1,0 0-1,0 0 0,0 0 0,1 0 1,-1 0-1,0 0 0,0 0 1,1 0-1,-1 0 0,0 0 1,0 0-1,0 0 0,1 0 1,-1 0-1,0 0 0,0 0 1,1 0-1,-1 0 0,0 0 0,0 0 1,0 0-1,1 1 0,-1-1 1,0 0-1,0 0 0,15 16 362,-8-7-443,11 4-11,0-1 0,1 0 0,0-2 1,1 0-1,0-1 0,40 11 0,131 18 472,-72-17-362,-117-20-118,16 3-81,-18-4 63,0 0-1,-1 0 0,1 0 1,0 0-1,0 0 0,0 0 1,0 1-1,0-1 1,0 0-1,-1 0 0,1 0 1,0 0-1,0 0 1,0 0-1,0 0 0,0 0 1,0 1-1,0-1 0,0 0 1,0 0-1,0 0 1,-1 0-1,1 0 0,0 1 1,0-1-1,0 0 1,0 0-1,0 0 0,0 0 1,0 0-1,0 1 0,0-1 1,0 0-1,0 0 1,0 0-1,0 0 0,1 0 1,-1 0-1,0 1 1,0-1-1,0 0 0,0 0 1,0 0-1,0 0 1,0 0-1,0 0 0,0 1 1,0-1-1,0 0 0,1 0 1,-1 0-1,0 0 1,0 0-1,0 0 0,0 0 1,0 0-1,0 0 1,1 0-1,-1 0 0,0 0 1,0 0-1,0 1 0,0-1 1,-2 2-14,1 1 1,-1 0-1,0 0 1,0 0-1,1 0 1,0 0-1,0 0 1,0 0-1,-1 5 1,-3 5-13,-14 27-105,-2 0-1,-2-2 1,-2-1-1,-1-1 1,-1-1-1,-3-1 1,0-1-1,-2-2 1,-53 40-1,79-67-78,3-1-53,1-1 0,-1 0 0,0 0 0,0 0 0,0 0 0,0-1 0,0 1-1,0-1 1,0 1 0,-1-1 0,1 0 0,0 0 0,-4 0 0,-6-10-3239</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2.273"/>
    </inkml:context>
    <inkml:brush xml:id="br0">
      <inkml:brushProperty name="width" value="0.05" units="cm"/>
      <inkml:brushProperty name="height" value="0.05" units="cm"/>
      <inkml:brushProperty name="color" value="#AB008B"/>
    </inkml:brush>
  </inkml:definitions>
  <inkml:trace contextRef="#ctx0" brushRef="#br0">87 3 9538,'2'-2'6966,"4"1"-3835,17 3-4211,-17-2 1792,296 4-650,-195-4-86,-75 5-89,-32-5 104,0 0-1,1 0 1,-1 1 0,1-1-1,-1 0 1,1 0-1,-1 1 1,0-1-1,1 1 1,-1-1-1,0 0 1,1 1-1,-1-1 1,0 1-1,0-1 1,1 0-1,-1 1 1,0-1-1,0 1 1,0-1-1,0 1 1,1-1-1,-1 1 1,0-1-1,0 1 1,0-1-1,0 1 1,0-1-1,0 1 1,-1 0-1,-1 5-9,-1-1 0,0 0 0,0 0 0,0 0 0,-1-1 0,1 1-1,-9 7 1,-233 217 967,114-112-851,20-14-247,62-60-3589,47-40 323,10-14-2964</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2.624"/>
    </inkml:context>
    <inkml:brush xml:id="br0">
      <inkml:brushProperty name="width" value="0.05" units="cm"/>
      <inkml:brushProperty name="height" value="0.05" units="cm"/>
      <inkml:brushProperty name="color" value="#AB008B"/>
    </inkml:brush>
  </inkml:definitions>
  <inkml:trace contextRef="#ctx0" brushRef="#br0">13 0 7266,'0'6'4424,"-6"6"-3103,6 8 303,-3 14-176,0 6-423,3 8-441,3-2-128,6 3-408,4-6 88,-3-6-88,2-6-48,1-14-528,0 3-720,-4-11-809,1-6-1624,6-12-4584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3.008"/>
    </inkml:context>
    <inkml:brush xml:id="br0">
      <inkml:brushProperty name="width" value="0.05" units="cm"/>
      <inkml:brushProperty name="height" value="0.05" units="cm"/>
      <inkml:brushProperty name="color" value="#AB008B"/>
    </inkml:brush>
  </inkml:definitions>
  <inkml:trace contextRef="#ctx0" brushRef="#br0">7 1 7266,'0'3'6121,"-3"-3"-4065,3 0-679,-4 2-785,4 7-304,4 5-288,2 6 0,13 6 0,3 0-32,23-3-808,9-9-1793,133-11-4256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3.339"/>
    </inkml:context>
    <inkml:brush xml:id="br0">
      <inkml:brushProperty name="width" value="0.05" units="cm"/>
      <inkml:brushProperty name="height" value="0.05" units="cm"/>
      <inkml:brushProperty name="color" value="#AB008B"/>
    </inkml:brush>
  </inkml:definitions>
  <inkml:trace contextRef="#ctx0" brushRef="#br0">95 1 11274,'-2'2'4542,"-6"15"-4309,-25 41 359,24-44-420,1 1 0,0 0 0,0 0 0,2 1 0,-7 21 0,13-36-177,1 1 0,-1 0 0,0-1 0,0 1 0,1 0 0,-1-1 0,1 1 0,-1 0 0,1-1-1,0 1 1,0-1 0,0 1 0,0-1 0,0 1 0,0-1 0,0 0 0,0 0 0,0 1 0,1-1 0,-1 0 0,0 0 0,1 0 0,-1 0 0,1-1 0,-1 1-1,1 0 1,-1-1 0,1 1 0,0-1 0,-1 1 0,1-1 0,2 1 0,58 11-224,71-3 71,-83-7 191,-1 1 0,52 12 0,-90-9-17,-21 1-212,-46 12-1105,39-14 769,-137 41-3199</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3.673"/>
    </inkml:context>
    <inkml:brush xml:id="br0">
      <inkml:brushProperty name="width" value="0.05" units="cm"/>
      <inkml:brushProperty name="height" value="0.05" units="cm"/>
      <inkml:brushProperty name="color" value="#AB008B"/>
    </inkml:brush>
  </inkml:definitions>
  <inkml:trace contextRef="#ctx0" brushRef="#br0">150 1 7138,'0'3'3728,"-3"2"-2543,0 10 303,-1 5 48,-5 14-288,-4 9-343,-9 3-513,3 8-40,0-5-352,3 2 72,-3-8-72,9-3-352,1-3-776,6-11-1313,12-6-2040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7.362"/>
    </inkml:context>
    <inkml:brush xml:id="br0">
      <inkml:brushProperty name="width" value="0.05" units="cm"/>
      <inkml:brushProperty name="height" value="0.05" units="cm"/>
      <inkml:brushProperty name="color" value="#0000FF"/>
    </inkml:brush>
  </inkml:definitions>
  <inkml:trace contextRef="#ctx0" brushRef="#br0">0 218 11442,'2'-4'7135,"6"-9"-5634,13-4-2132,1 1-1,26-15 1,36-25-1373,-76 49 1878,-1 1-1,0-1 1,0 0 0,-1 0 0,0-1 0,0 0 0,-1 0 0,5-10 0,-9 13 264,-7 10 200,-8 18-224,-106 568-90,85-396-25,26-166 23,-1 11-179,13-40-2396,3-12-1119,7-27-3450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3.995"/>
    </inkml:context>
    <inkml:brush xml:id="br0">
      <inkml:brushProperty name="width" value="0.05" units="cm"/>
      <inkml:brushProperty name="height" value="0.05" units="cm"/>
      <inkml:brushProperty name="color" value="#AB008B"/>
    </inkml:brush>
  </inkml:definitions>
  <inkml:trace contextRef="#ctx0" brushRef="#br0">3 1 8738,'0'0'2570,"0"0"-1050,20 23-752,43 29-772,-48-41-11,0 0 0,0 2-1,-2 0 1,21 24 0,-30-33 21,-1 1 0,-1-1 0,1 1 0,-1 0 0,0 0 0,0 0 0,0 0 0,0 0 0,-1 0 1,0 0-1,0 1 0,-1-1 0,1 0 0,-1 1 0,0-1 0,-1 0 0,1 1 0,-1-1 0,0 0 0,-1 0 0,-1 6 1,-1-1 65,0 0 0,0 0 0,-1 0 0,0-1-1,-1 0 1,-13 17 0,16-23-243,0 0-1,0 0 0,0 0 0,0 0 0,0 0 0,-1-1 0,1 0 0,-1 1 0,1-1 0,-1-1 0,0 1 1,0 0-1,0-1 0,0 0 0,0 0 0,0 0 0,0 0 0,-1-1 0,1 0 0,0 0 0,0 0 0,-7-1 1,-46-13-5204</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4.446"/>
    </inkml:context>
    <inkml:brush xml:id="br0">
      <inkml:brushProperty name="width" value="0.05" units="cm"/>
      <inkml:brushProperty name="height" value="0.05" units="cm"/>
      <inkml:brushProperty name="color" value="#AB008B"/>
    </inkml:brush>
  </inkml:definitions>
  <inkml:trace contextRef="#ctx0" brushRef="#br0">41 1 8698,'0'0'3905,"-3"0"-2297,3 0-480,0 0-344,0 3-536,3 0-111,1 0-129,8 2-16,4 1-233,10-3-815,12 0-224,70-6-2433</inkml:trace>
  <inkml:trace contextRef="#ctx0" brushRef="#br0" timeOffset="1">3 121 2064,'0'0'8930,"0"0"-6265,-3 3-1105,3 0-608,0 2-679,3-2-41,0 3-224,10 0-8,9-6-745,23-6-487,12-5-776,105-29-5946</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4.791"/>
    </inkml:context>
    <inkml:brush xml:id="br0">
      <inkml:brushProperty name="width" value="0.05" units="cm"/>
      <inkml:brushProperty name="height" value="0.05" units="cm"/>
      <inkml:brushProperty name="color" value="#AB008B"/>
    </inkml:brush>
  </inkml:definitions>
  <inkml:trace contextRef="#ctx0" brushRef="#br0">140 1 9650,'-3'0'5193,"6"0"-3472,-3 0-857,4 0-304,-4 0-368,3 0-128,9 3-56,4 0-8,13 0-8,12-3-184,7 0 48,6-3-800,-3 0-1449,38 6-3264</inkml:trace>
  <inkml:trace contextRef="#ctx0" brushRef="#br0" timeOffset="1">1 207 8010,'0'0'4761,"0"0"-2649,3 0-375,0 0-689,3 0-416,7 0-400,12 0 160,10 0-136,13-3-128,9-6-128,4-2-200,2-3-656,-6-6-1073,54-26-3272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5.125"/>
    </inkml:context>
    <inkml:brush xml:id="br0">
      <inkml:brushProperty name="width" value="0.05" units="cm"/>
      <inkml:brushProperty name="height" value="0.05" units="cm"/>
      <inkml:brushProperty name="color" value="#AB008B"/>
    </inkml:brush>
  </inkml:definitions>
  <inkml:trace contextRef="#ctx0" brushRef="#br0">230 0 11106,'-83'80'4546,"-26"48"-3300,104-122-1239,1-1 1,0 1-1,0 0 0,1 0 0,0 0 0,0 0 0,0 1 0,1-1 0,0 1 1,0 0-1,0 7 0,2-11-7,0 1 0,0-1 0,1 1 0,-1-1 0,1 0 0,0 1 1,0-1-1,0 0 0,0 1 0,1-1 0,-1 0 0,1 0 0,0 0 0,0-1 0,0 1 0,0 0 1,0-1-1,1 1 0,-1-1 0,1 0 0,0 1 0,-1-1 0,7 3 0,11 6-1,1-1-1,1 0 0,40 11 1,-40-14-1,1 1 0,-2 1 0,32 17 0,-53-26 6,1 0 0,0 0 1,-1 0-1,1 0 0,0 1 1,-1-1-1,1 0 1,0 1-1,-1-1 0,1 0 1,-1 1-1,1-1 0,0 1 1,-1-1-1,1 1 1,-1-1-1,1 1 0,-1-1 1,0 1-1,1-1 0,-1 1 1,0 0-1,1-1 0,-1 1 1,0 0-1,1-1 1,-1 1-1,0 0 0,0 0 1,0-1-1,0 1 0,0 0 1,0-1-1,0 1 0,0 0 1,0 0-1,0-1 1,0 1-1,-1 0 0,1-1 1,0 1-1,0 0 0,-1-1 1,1 1-1,0 0 1,-1-1-1,1 1 0,-1-1 1,1 1-1,-1-1 0,1 1 1,-1-1-1,1 1 0,-2 0 1,-42 19 350,28-14-304,-3 2-559,0-1-1,0-1 0,-38 8 0,-59 5-3880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5.628"/>
    </inkml:context>
    <inkml:brush xml:id="br0">
      <inkml:brushProperty name="width" value="0.05" units="cm"/>
      <inkml:brushProperty name="height" value="0.05" units="cm"/>
      <inkml:brushProperty name="color" value="#AB008B"/>
    </inkml:brush>
  </inkml:definitions>
  <inkml:trace contextRef="#ctx0" brushRef="#br0">108 0 7074,'-3'14'2520,"-7"6"-39,-2 21-417,-4 10-320,-6 6-639,6 3-377,3 0-416,3-5-192,4-4-8,6-11-112,0-6-192,6-5-1008,4-12-1433,31-8-3920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6.027"/>
    </inkml:context>
    <inkml:brush xml:id="br0">
      <inkml:brushProperty name="width" value="0.05" units="cm"/>
      <inkml:brushProperty name="height" value="0.05" units="cm"/>
      <inkml:brushProperty name="color" value="#AB008B"/>
    </inkml:brush>
  </inkml:definitions>
  <inkml:trace contextRef="#ctx0" brushRef="#br0">0 1 11130,'34'4'6893,"17"14"-6581,-8-4-271,21 2-13,-38-11-49,-1 1 1,0 1-1,0 1 0,-1 1 1,45 24-1,-65-30 22,0 1 0,0 0 1,0 0-1,-1 0 0,1 0 0,-1 0 0,0 1 1,-1-1-1,1 1 0,-1 0 0,0 0 1,0 0-1,0 0 0,-1 0 0,1 0 0,-1 0 1,-1 0-1,1 1 0,-1-1 0,0 0 1,-1 10-1,-1 12 58,-2 1-1,-13 52 1,11-56-49,3-10-40,0 1 0,-1-1 0,-1 0 0,0 0 0,-1-1 0,-1 1 0,-8 12 0,14-24-168,-1 0-1,0-1 1,-1 1-1,1-1 1,0 1-1,0-1 1,-1 0-1,1 0 1,0 0-1,-1 0 1,1 0-1,-1-1 1,1 1-1,-1-1 1,0 0-1,1 1 1,-1-1-1,1 0 1,-1-1-1,0 1 1,1 0-1,-1-1 1,1 1-1,-5-3 1,-55-11-6252</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6.355"/>
    </inkml:context>
    <inkml:brush xml:id="br0">
      <inkml:brushProperty name="width" value="0.05" units="cm"/>
      <inkml:brushProperty name="height" value="0.05" units="cm"/>
      <inkml:brushProperty name="color" value="#AB008B"/>
    </inkml:brush>
  </inkml:definitions>
  <inkml:trace contextRef="#ctx0" brushRef="#br0">3 1 6737,'0'0'6298,"0"0"-4578,-3 0-872,6 2-88,-3 1-415,7 3-57,2 3-224,4 5 208,9 0-40,10-2 56,9-4-288,7-5-48,3-3-424,-4 0-1097,-12-3-1183,10-5-6770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6.690"/>
    </inkml:context>
    <inkml:brush xml:id="br0">
      <inkml:brushProperty name="width" value="0.05" units="cm"/>
      <inkml:brushProperty name="height" value="0.05" units="cm"/>
      <inkml:brushProperty name="color" value="#AB008B"/>
    </inkml:brush>
  </inkml:definitions>
  <inkml:trace contextRef="#ctx0" brushRef="#br0">0 12 9898,'0'0'2777,"4"3"-1385,2 0-288,3 0-256,4 5-303,6-2-273,10 0-104,3-4 16,12 1-184,7-6-8,3-2-760,0-4-1185,47-19-3720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7.030"/>
    </inkml:context>
    <inkml:brush xml:id="br0">
      <inkml:brushProperty name="width" value="0.05" units="cm"/>
      <inkml:brushProperty name="height" value="0.05" units="cm"/>
      <inkml:brushProperty name="color" value="#AB008B"/>
    </inkml:brush>
  </inkml:definitions>
  <inkml:trace contextRef="#ctx0" brushRef="#br0">93 0 7786,'3'0'4561,"-3"0"-2697,0 3-8,0-3-391,0 6-681,-3 5-376,-3 6-256,-7 15 344,-3 8-328,-3 11 8,3-2-168,7 2-8,-4-5-600,13-3-1352,16 40-2617</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7.357"/>
    </inkml:context>
    <inkml:brush xml:id="br0">
      <inkml:brushProperty name="width" value="0.05" units="cm"/>
      <inkml:brushProperty name="height" value="0.05" units="cm"/>
      <inkml:brushProperty name="color" value="#AB008B"/>
    </inkml:brush>
  </inkml:definitions>
  <inkml:trace contextRef="#ctx0" brushRef="#br0">0 0 10546,'0'0'2913,"3"0"-1409,0 0-488,1 3-303,2 0-345,7 3 8,15 5 64,10-2 400,10-1-296,12-2-104,7-3-368,0 0-72,-13-6-264,-3 0-960,-10 0-2665,7-3-5929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7.870"/>
    </inkml:context>
    <inkml:brush xml:id="br0">
      <inkml:brushProperty name="width" value="0.05" units="cm"/>
      <inkml:brushProperty name="height" value="0.05" units="cm"/>
      <inkml:brushProperty name="color" value="#0000FF"/>
    </inkml:brush>
  </inkml:definitions>
  <inkml:trace contextRef="#ctx0" brushRef="#br0">1 108 888,'4'-4'729,"0"1"0,1 0 0,0 0 1,0 1-1,0-1 0,7-1 0,66-17-481,-43 13 244,22-9-53,59-14 701,-101 28-863,-1 1-1,1 0 0,0 1 0,0 1 1,25 2-1,-37-2-212,1 0 1,0 1-1,0 0 1,-1 0 0,1 0-1,0 1 1,-1-1-1,1 1 1,-1 0-1,1 0 1,-1 0 0,5 4-1,-7-5 15,1 1-1,-1 0 0,0 0 1,1-1-1,-1 1 0,0 0 1,0 0-1,0 0 1,-1 0-1,1 0 0,0 0 1,-1 1-1,1-1 0,-1 0 1,0 0-1,0 5 1,0-1 126,-2 1-1,1-1 1,-1 1 0,0-1 0,0 0 0,-1 1 0,0-1 0,0 0 0,0-1 0,-1 1 0,1 0 0,-10 9-1,-7 4-33,-1 0-1,-1-1 0,0-2 0,-1 0 0,-1-1 0,0-1 0,-1-2 0,-1 0 0,-49 14 0,73-25-203,-43 6-286,43-7 220,1 0 0,0 0 0,-1 0 0,1 0 0,-1 0 1,1-1-1,0 1 0,-1 0 0,1-1 0,0 1 0,0-1 0,-1 1 0,1-1 0,0 0 1,0 1-1,0-1 0,-1 0 0,1 0 0,0 0 0,0 0 0,0 0 0,1 0 0,-1 0 0,0 0 1,0 0-1,1-1 0,-1 1 0,0 0 0,1 0 0,-1-1 0,1 1 0,-1-3 0,-1-50-2732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7.677"/>
    </inkml:context>
    <inkml:brush xml:id="br0">
      <inkml:brushProperty name="width" value="0.05" units="cm"/>
      <inkml:brushProperty name="height" value="0.05" units="cm"/>
      <inkml:brushProperty name="color" value="#AB008B"/>
    </inkml:brush>
  </inkml:definitions>
  <inkml:trace contextRef="#ctx0" brushRef="#br0">299 1 10106,'0'3'3785,"-3"0"-2961,-7 8 232,-9 6-79,-6 3-281,-4 3-456,-6-3-120,4-3-16,-1-5-104,6-1-376,-2-2-1161,6-4-1439,-17 1-5106</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8.007"/>
    </inkml:context>
    <inkml:brush xml:id="br0">
      <inkml:brushProperty name="width" value="0.05" units="cm"/>
      <inkml:brushProperty name="height" value="0.05" units="cm"/>
      <inkml:brushProperty name="color" value="#AB008B"/>
    </inkml:brush>
  </inkml:definitions>
  <inkml:trace contextRef="#ctx0" brushRef="#br0">1 0 5753,'0'0'5185,"0"0"-3472,0 6-257,3-6-640,0 3-336,-3-3-408,6 6 120,1-4-192,9 4 0,3 0-1272,57 11-1168</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8.345"/>
    </inkml:context>
    <inkml:brush xml:id="br0">
      <inkml:brushProperty name="width" value="0.05" units="cm"/>
      <inkml:brushProperty name="height" value="0.05" units="cm"/>
      <inkml:brushProperty name="color" value="#AB008B"/>
    </inkml:brush>
  </inkml:definitions>
  <inkml:trace contextRef="#ctx0" brushRef="#br0">257 1 8330,'-20'4'1019,"0"2"1,-39 15 0,25-6-2027,0 2 1,-35 25 0,67-41 958,1-1 0,0 1 0,0 0 1,-1-1-1,1 1 0,0 0 0,0 0 0,0 0 0,0 0 1,0 0-1,0 0 0,0 0 0,0 0 0,0 0 1,1 0-1,-1 0 0,0 1 0,1-1 0,-1 0 0,0 3 1,2-3 42,-1-1 1,1 1 0,0 0-1,-1-1 1,1 1 0,-1-1 0,1 1-1,0-1 1,0 1 0,-1-1-1,1 1 1,0-1 0,0 0 0,0 1-1,0-1 1,-1 0 0,1 0 0,0 0-1,0 0 1,0 1 0,0-1-1,1-1 1,63-2 1638,-17-3-477,1 0-825,0-1-1,0-3 0,-1-2 0,61-23 1,-77 14-2794,-1-15-3950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8.674"/>
    </inkml:context>
    <inkml:brush xml:id="br0">
      <inkml:brushProperty name="width" value="0.05" units="cm"/>
      <inkml:brushProperty name="height" value="0.05" units="cm"/>
      <inkml:brushProperty name="color" value="#AB008B"/>
    </inkml:brush>
  </inkml:definitions>
  <inkml:trace contextRef="#ctx0" brushRef="#br0">531 0 7674,'-3'6'3792,"3"5"-2959,-7 21 391,-5 16-48,-7 9 72,0 15-639,0 11-89,-7 0-416,1 8 16,-1 1-72,7-9-96,3-12-336,4-8-793,-1-17 49,7-6-504,2-20-993,8-9-1520</inkml:trace>
  <inkml:trace contextRef="#ctx0" brushRef="#br0" timeOffset="1">480 560 9226,'-16'6'4585,"-3"8"-2705,-25 4-759,-13 10-449,-4 1-400,-5-1-272,8-5-144,4-6-752,13 1-857,12-13-2072,-5-2-5617</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8.995"/>
    </inkml:context>
    <inkml:brush xml:id="br0">
      <inkml:brushProperty name="width" value="0.05" units="cm"/>
      <inkml:brushProperty name="height" value="0.05" units="cm"/>
      <inkml:brushProperty name="color" value="#AB008B"/>
    </inkml:brush>
  </inkml:definitions>
  <inkml:trace contextRef="#ctx0" brushRef="#br0">0 1 7026,'0'2'4681,"0"4"-2881,3 11 24,4 1-383,2 10-793,4 6-216,12 1-336,10 2-96,13 0-120,15-6-1385,131 21-3448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9.922"/>
    </inkml:context>
    <inkml:brush xml:id="br0">
      <inkml:brushProperty name="width" value="0.05" units="cm"/>
      <inkml:brushProperty name="height" value="0.05" units="cm"/>
      <inkml:brushProperty name="color" value="#AB008B"/>
    </inkml:brush>
  </inkml:definitions>
  <inkml:trace contextRef="#ctx0" brushRef="#br0">0 95 8986,'3'0'3953,"-3"-3"-2921,4 3-64,5 0-104,16 3-47,14-3-241,18 0-200,9 0-104,11-6-272,2-3 24,-9-5-24,-3 3-232,-16-1-1049,-17 1-1015,-5-21-4946</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0.259"/>
    </inkml:context>
    <inkml:brush xml:id="br0">
      <inkml:brushProperty name="width" value="0.05" units="cm"/>
      <inkml:brushProperty name="height" value="0.05" units="cm"/>
      <inkml:brushProperty name="color" value="#AB008B"/>
    </inkml:brush>
  </inkml:definitions>
  <inkml:trace contextRef="#ctx0" brushRef="#br0">191 1 8650,'0'9'3697,"3"2"-2577,0 15 368,-6 17 201,-3 17-809,-10 5-344,-6 10-416,-1-4-8,-5 1-104,6-9-8,3-9-344,-1-11-488,11-12-569,-1-11-975,-9 12-3105</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0.593"/>
    </inkml:context>
    <inkml:brush xml:id="br0">
      <inkml:brushProperty name="width" value="0.05" units="cm"/>
      <inkml:brushProperty name="height" value="0.05" units="cm"/>
      <inkml:brushProperty name="color" value="#AB008B"/>
    </inkml:brush>
  </inkml:definitions>
  <inkml:trace contextRef="#ctx0" brushRef="#br0">1 86 12115,'0'0'3864,"3"-3"-2591,0 3-521,0 0-256,4-6-496,8 3-168,20-5-336,19-4-1321,13-5-1095,130-20-4906</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0.928"/>
    </inkml:context>
    <inkml:brush xml:id="br0">
      <inkml:brushProperty name="width" value="0.05" units="cm"/>
      <inkml:brushProperty name="height" value="0.05" units="cm"/>
      <inkml:brushProperty name="color" value="#AB008B"/>
    </inkml:brush>
  </inkml:definitions>
  <inkml:trace contextRef="#ctx0" brushRef="#br0">1 46 5697,'3'0'8658,"-3"0"-6417,3-3-1073,0 3-704,1-6-88,-1 6-376,3 0 0,13-3-480,3 1-720,4-7-1529,34-14-7713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1.279"/>
    </inkml:context>
    <inkml:brush xml:id="br0">
      <inkml:brushProperty name="width" value="0.05" units="cm"/>
      <inkml:brushProperty name="height" value="0.05" units="cm"/>
      <inkml:brushProperty name="color" value="#AB008B"/>
    </inkml:brush>
  </inkml:definitions>
  <inkml:trace contextRef="#ctx0" brushRef="#br0">66 12 10346,'5'-4'7271,"-4"3"-7215,-1 0 1,1 1 0,-1-1 0,1 1 0,0-1 0,-1 1 0,1-1 0,0 1 0,-1-1 0,1 1 0,0 0-1,-1-1 1,1 1 0,0 0 0,0 0 0,-1-1 0,1 1 0,0 0 0,1 0 0,63 1 291,102 16 1,-166-17-425,1 0 0,-1 0 0,1 0 0,0 0 0,-1 1 0,1-1 1,-1 0-1,1 1 0,-1 0 0,1-1 0,-1 1 0,1 0 0,-1 0 0,0-1 0,1 1 0,-1 0 0,0 0 0,0 1 0,0-1 0,0 0 0,0 0 0,0 1 0,1 1 1,-2-2-54,0 1 1,0-1 0,0 1 0,0-1 0,0 1-1,0-1 1,-1 1 0,1-1 0,-1 0 0,1 1-1,-1-1 1,1 0 0,-1 1 0,0-1 0,0 0-1,0 1 1,1-1 0,-1 0 0,-2 1 0,-5 7-679,-1-1 0,0-1-1,0 0 1,-19 11 0,-1-2-524,0-2 0,-2-2 0,-42 13-1,42-17 4180,-53 7-1,146-20 2969,58-5-4805,-99 7-2126,1-1-1,0-1 1,-1-1 0,20-9 0,33-21-7271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8.339"/>
    </inkml:context>
    <inkml:brush xml:id="br0">
      <inkml:brushProperty name="width" value="0.05" units="cm"/>
      <inkml:brushProperty name="height" value="0.05" units="cm"/>
      <inkml:brushProperty name="color" value="#0000FF"/>
    </inkml:brush>
  </inkml:definitions>
  <inkml:trace contextRef="#ctx0" brushRef="#br0">4 41 816,'0'0'4729,"0"0"-2784,-3 0-465,3 3-128,3-3-392,3 0-95,4 0-129,9 0-440,3 0-152,10-3-136,3-3 304,9 0-232,1-2-80,-4-1-1064,1 6-641,31-5-1343</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1.611"/>
    </inkml:context>
    <inkml:brush xml:id="br0">
      <inkml:brushProperty name="width" value="0.05" units="cm"/>
      <inkml:brushProperty name="height" value="0.05" units="cm"/>
      <inkml:brushProperty name="color" value="#AB008B"/>
    </inkml:brush>
  </inkml:definitions>
  <inkml:trace contextRef="#ctx0" brushRef="#br0">164 0 12531,'-4'23'4997,"-10"11"-4132,5-14-138,-106 283 1192,110-290-1895,1 0 1,1 1-1,0-1 0,1 1 0,-2 20 1,4-32-62,0 1 1,0-1 0,0 1-1,0 0 1,1-1 0,-1 1-1,1-1 1,-1 0 0,1 1-1,0-1 1,0 1 0,0-1-1,0 0 1,0 0 0,0 1-1,1-1 1,-1 0 0,1 0-1,0 0 1,-1-1 0,1 1-1,0 0 1,0-1 0,0 1-1,0-1 1,1 0 0,-1 1 0,0-1-1,0 0 1,1 0 0,-1-1-1,1 1 1,-1 0 0,1-1-1,-1 0 1,1 1 0,3-1-1,-5 0 17,11 0-423,0 0 1,0 0-1,0-1 0,-1-1 0,1 0 1,15-5-1,110-29-4159</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2.980"/>
    </inkml:context>
    <inkml:brush xml:id="br0">
      <inkml:brushProperty name="width" value="0.05" units="cm"/>
      <inkml:brushProperty name="height" value="0.05" units="cm"/>
      <inkml:brushProperty name="color" value="#AB008B"/>
    </inkml:brush>
  </inkml:definitions>
  <inkml:trace contextRef="#ctx0" brushRef="#br0">351 1 1968,'0'0'8818,"0"0"-4051,-5 2 466,-19 12-4617,2 5-482,6-6-111,1 1-1,0 0 1,0 1-1,2 1 1,0 0-1,-14 23 1,26-37-61,0 0 0,0 0-1,1 0 1,-1-1 0,0 1 0,1 0-1,0 0 1,-1 0 0,1 0 0,0 0-1,0 0 1,0 0 0,0 0 0,1 0 0,-1 0-1,0 0 1,1 0 0,-1 0 0,1 0-1,0 0 1,0 0 0,0 0 0,0-1-1,0 1 1,0 0 0,0-1 0,0 1 0,1 0-1,-1-1 1,1 0 0,-1 1 0,1-1-1,-1 0 1,1 0 0,0 0 0,0 0-1,0 0 1,2 1 0,10 4-159,0-1 0,0 0-1,0-1 1,18 3 0,-13-2-169,4-1-67,-18-4 271,1 1-1,0 0 0,-1 0 1,1 0-1,-1 1 0,1 0 1,-1 0-1,7 3 0,-11-4 21,-1 1-1,0-1 1,0 0 0,0 0-1,1 0 1,-1 0-1,0 1 1,0-1 0,-1 0-1,1 0 1,0 0-1,0 1 1,-1-1 0,1 0-1,0 0 1,-1 0-1,1 0 1,-1 0 0,1 0-1,-1 0 1,0 0-1,1 0 1,-1 0 0,0 0-1,0 0 1,0-1-1,0 1 1,0 0 0,0 0-1,-1 0 1,-32 26-690,1-8 1195,-50 36-1,82-54-338,0 0-1,0-1 0,0 1 1,1 0-1,-1 0 0,0 0 0,0-1 1,1 1-1,-1 0 0,1 0 1,-1 0-1,0 0 0,1 0 1,0 0-1,-1 1 0,1-1 1,0 0-1,-1 0 0,1 0 1,0 0-1,0 0 0,0 1 0,0-1 1,0 2-1,1 0 70,0-1 0,0 1-1,0-1 1,0 1 0,1-1 0,-1 0 0,0 1 0,1-1-1,0 0 1,2 3 0,3 2 155,1 0 1,0-1-1,0 0 1,16 9-1,-23-14-225,4 1-21,0 1-1,-1 0 1,1 0 0,-1 0 0,1 1-1,3 3 1,-7-6-13,-1 0 1,1-1-1,-1 1 0,1 0 1,-1 0-1,0 0 1,1-1-1,-1 1 0,0 0 1,1 0-1,-1 0 0,0 0 1,0 0-1,0 0 0,0 0 1,0-1-1,0 1 0,0 0 1,0 0-1,0 0 1,-1 0-1,1 0 0,0 0 1,0 0-1,-1-1 0,1 1 1,-1 0-1,1 0 0,-1 0 1,1-1-1,-1 1 1,1 0-1,-1-1 0,0 1 1,1 0-1,-1-1 0,0 1 1,0-1-1,1 1 0,-1-1 1,0 1-1,0-1 0,0 0 1,-1 1-1,-30 16 48,-1-1-1,0-2 0,-40 12 1,11-4 8,-25 6 110,93-28-95,0 0 0,1 0 0,-1 0 0,1 1 1,-1 0-1,7 3 0,18 1 92,-2-2-322,0-1 0,52-5 0,32-14-3378,52-19-3603</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3.346"/>
    </inkml:context>
    <inkml:brush xml:id="br0">
      <inkml:brushProperty name="width" value="0.05" units="cm"/>
      <inkml:brushProperty name="height" value="0.05" units="cm"/>
      <inkml:brushProperty name="color" value="#AB008B"/>
    </inkml:brush>
  </inkml:definitions>
  <inkml:trace contextRef="#ctx0" brushRef="#br0">1 10 9170,'3'-8'8225,"6"6"-5309,15 11-4040,-12-4 1687,79 24-623,-41-14 54,0 2-1,76 38 1,-124-54-27,-1 0 0,1-1 0,-1 1 0,1 0 0,-1 0 1,0 0-1,1 0 0,-1 0 0,0 0 0,0 1 0,0-1 0,0 0 0,0 0 1,0 1-1,1 2 0,-2-4-36,0 1 1,0 0-1,0-1 0,0 1 1,0-1-1,-1 1 1,1-1-1,0 1 0,0-1 1,-1 1-1,1-1 1,0 1-1,-1-1 0,1 1 1,0-1-1,-1 1 1,1-1-1,-1 1 0,1-1 1,-1 0-1,1 1 1,-1-1-1,1 0 0,-1 0 1,1 1-1,-1-1 1,1 0-1,-1 0 0,0 0 1,-12 4-1264,0-1 1,0 0 0,-20 0-1,-79 4-6788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3.660"/>
    </inkml:context>
    <inkml:brush xml:id="br0">
      <inkml:brushProperty name="width" value="0.05" units="cm"/>
      <inkml:brushProperty name="height" value="0.05" units="cm"/>
      <inkml:brushProperty name="color" value="#AB008B"/>
    </inkml:brush>
  </inkml:definitions>
  <inkml:trace contextRef="#ctx0" brushRef="#br0">337 0 8034,'-9'9'2400,"-7"5"-1160,-13 3-655,-6 3-353,-3 3-232,3-6-48,0 1-833,4-1-487,-1 6-824,-44 25-1617</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4.008"/>
    </inkml:context>
    <inkml:brush xml:id="br0">
      <inkml:brushProperty name="width" value="0.05" units="cm"/>
      <inkml:brushProperty name="height" value="0.05" units="cm"/>
      <inkml:brushProperty name="color" value="#AB008B"/>
    </inkml:brush>
  </inkml:definitions>
  <inkml:trace contextRef="#ctx0" brushRef="#br0">0 6 4745,'65'-4'8600,"-39"2"-7249,46 2 0,-30 4-666,-21-4-524,0 1 1,0 1-1,0 1 1,0 1-1,0 1 1,-1 1-1,0 0 1,24 13-1,-42-19-153,-1 1 0,1-1 1,-1 1-1,0 0 0,1 0 0,-1 0 0,0 0 0,0 0 0,0 0 0,0 0 1,0 0-1,0 0 0,0 1 0,0-1 0,0 0 0,0 1 0,0-1 0,-1 0 1,1 1-1,-1-1 0,1 1 0,-1-1 0,1 4 0,-2-4-31,1 1 0,-1 0 0,0-1 1,1 1-1,-1-1 0,0 0 0,0 1 0,0-1 0,0 0 0,0 1 0,0-1 0,0 0 0,-1 0 1,1 0-1,0 0 0,-1 0 0,1 0 0,-3 1 0,-5 2-576,0 0 0,-1 0 1,1-1-1,-1-1 0,1 0 0,-1 0 1,0 0-1,-10-1 0,-82-4-6868</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4.412"/>
    </inkml:context>
    <inkml:brush xml:id="br0">
      <inkml:brushProperty name="width" value="0.05" units="cm"/>
      <inkml:brushProperty name="height" value="0.05" units="cm"/>
      <inkml:brushProperty name="color" value="#AB008B"/>
    </inkml:brush>
  </inkml:definitions>
  <inkml:trace contextRef="#ctx0" brushRef="#br0">358 1 7938,'-3'6'353,"0"1"1,-1 0-1,0-1 0,0 1 1,0-1-1,-1-1 1,0 1-1,0 0 1,-1-1-1,1 0 1,-12 7-1,-5 3 1716,-48 21-1,40-21-1663,51-13-950,-1-2 0,1 0 1,0-2-1,-1 0 0,23-6 0,23-12-3105</inkml:trace>
  <inkml:trace contextRef="#ctx0" brushRef="#br0" timeOffset="1">167 35 8962,'0'9'801,"-1"-1"-1,0 1 1,-1 0-1,0-1 1,0 1 0,-1-1-1,0 0 1,-1 1 0,-4 6-1,-47 72-4,14-26-383,33-48-407,2-4 2,1 1 0,0 0 0,0 0 1,1 0-1,-6 19 0,10-27-10,-1 1 0,1 0 0,0-1 0,0 1 1,0 0-1,0 0 0,0 0 0,1-1 0,-1 1 0,1 0 0,0-1 0,0 1 0,0-1 1,0 1-1,0-1 0,0 1 0,1-1 0,-1 0 0,1 1 0,0-1 0,0 0 0,-1 0 1,1 0-1,1 0 0,-1-1 0,0 1 0,0-1 0,5 3 0,9 5-310,1-1-1,0 0 1,1-1 0,0-1-1,0-1 1,0 0 0,0-2-1,1 0 1,0-1-1,-1 0 1,1-2 0,21-2-1,137-6-4969</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4.932"/>
    </inkml:context>
    <inkml:brush xml:id="br0">
      <inkml:brushProperty name="width" value="0.05" units="cm"/>
      <inkml:brushProperty name="height" value="0.05" units="cm"/>
      <inkml:brushProperty name="color" value="#AB008B"/>
    </inkml:brush>
  </inkml:definitions>
  <inkml:trace contextRef="#ctx0" brushRef="#br0">4 1 9210,'0'0'3641,"3"3"-2113,-3-1-592,0 7-312,-3 0-504,0-1 104,3 6-224,0-5-752,3-3-1504,13 8-3449</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5.278"/>
    </inkml:context>
    <inkml:brush xml:id="br0">
      <inkml:brushProperty name="width" value="0.05" units="cm"/>
      <inkml:brushProperty name="height" value="0.05" units="cm"/>
      <inkml:brushProperty name="color" value="#AB008B"/>
    </inkml:brush>
  </inkml:definitions>
  <inkml:trace contextRef="#ctx0" brushRef="#br0">19 1 9914,'0'0'3833,"0"3"-2617,-3 5-592,-3 4-144,-1 8-448,4-6-32,3 0-1968,32 4-3817</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5.773"/>
    </inkml:context>
    <inkml:brush xml:id="br0">
      <inkml:brushProperty name="width" value="0.05" units="cm"/>
      <inkml:brushProperty name="height" value="0.05" units="cm"/>
      <inkml:brushProperty name="color" value="#AB008B"/>
    </inkml:brush>
  </inkml:definitions>
  <inkml:trace contextRef="#ctx0" brushRef="#br0">10 1 5809,'0'0'5817,"0"0"-4152,0 0 183,0 3-511,-3 2-849,3-2-88,-3 0-296,0 0 56,3 0-152,0-3-8,0 5-1160,0-2-1545,16 3-5065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6.107"/>
    </inkml:context>
    <inkml:brush xml:id="br0">
      <inkml:brushProperty name="width" value="0.05" units="cm"/>
      <inkml:brushProperty name="height" value="0.05" units="cm"/>
      <inkml:brushProperty name="color" value="#AB008B"/>
    </inkml:brush>
  </inkml:definitions>
  <inkml:trace contextRef="#ctx0" brushRef="#br0">64 0 10346,'-6'6'2569,"-1"2"-1809,-5 7-760,-4-1-1096,-6 15-4474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8.704"/>
    </inkml:context>
    <inkml:brush xml:id="br0">
      <inkml:brushProperty name="width" value="0.05" units="cm"/>
      <inkml:brushProperty name="height" value="0.05" units="cm"/>
      <inkml:brushProperty name="color" value="#0000FF"/>
    </inkml:brush>
  </inkml:definitions>
  <inkml:trace contextRef="#ctx0" brushRef="#br0">4 57 6609,'0'0'2697,"0"0"-1121,-3 0-295,6 0-449,-3 0-296,0 0-432,6 0-104,1 0-216,9 0 120,9 0 96,13-5-112,7-1-160,12-6-1577,86-22-3744</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8.114"/>
    </inkml:context>
    <inkml:brush xml:id="br0">
      <inkml:brushProperty name="width" value="0.05" units="cm"/>
      <inkml:brushProperty name="height" value="0.05" units="cm"/>
      <inkml:brushProperty name="color" value="#AB008B"/>
    </inkml:brush>
  </inkml:definitions>
  <inkml:trace contextRef="#ctx0" brushRef="#br0">105 0 9130,'0'2'8236,"0"1"-4205,-4 32-3874,-43 156 625,6-28-4626,35-132-425,0 16-2888</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8.445"/>
    </inkml:context>
    <inkml:brush xml:id="br0">
      <inkml:brushProperty name="width" value="0.05" units="cm"/>
      <inkml:brushProperty name="height" value="0.05" units="cm"/>
      <inkml:brushProperty name="color" value="#AB008B"/>
    </inkml:brush>
  </inkml:definitions>
  <inkml:trace contextRef="#ctx0" brushRef="#br0">0 0 6745,'2'2'8880,"6"4"-4620,54 30-4461,-37-27 146,0 0-1,0-2 0,0-1 1,1-1-1,0-1 0,36 1 1,-23-5-1632,-1-1 1,45-8-1,33-10-3882</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8.775"/>
    </inkml:context>
    <inkml:brush xml:id="br0">
      <inkml:brushProperty name="width" value="0.05" units="cm"/>
      <inkml:brushProperty name="height" value="0.05" units="cm"/>
      <inkml:brushProperty name="color" value="#AB008B"/>
    </inkml:brush>
  </inkml:definitions>
  <inkml:trace contextRef="#ctx0" brushRef="#br0">140 0 10978,'0'0'4537,"0"0"-3472,0 0-441,0 12 48,-6 8-288,-1 17 408,-2 14-288,-10 10-56,0-1-296,0 2-16,-4-2-128,11 1-8,-1-7-192,7-3-720,-1-5-1008,17 51-3225</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9.228"/>
    </inkml:context>
    <inkml:brush xml:id="br0">
      <inkml:brushProperty name="width" value="0.05" units="cm"/>
      <inkml:brushProperty name="height" value="0.05" units="cm"/>
      <inkml:brushProperty name="color" value="#AB008B"/>
    </inkml:brush>
  </inkml:definitions>
  <inkml:trace contextRef="#ctx0" brushRef="#br0">23 26 3937,'4'0'9084,"15"1"-8325,-7 6-788,36 24 13,-45-29 140,1 1-1,-2-1 1,1 1-1,0-1 1,0 1-1,-1 0 1,1 0 0,-1 0-1,0 1 1,0-1-1,3 7 1,-6-9-62,1 0 0,-1 0-1,1 0 1,-1 0 0,0 0 0,0 0 0,1 0-1,-1 0 1,0-1 0,0 1 0,0 0 0,0-1-1,0 1 1,0 0 0,0-1 0,0 1 0,0-1-1,0 0 1,0 1 0,0-1 0,0 0 0,0 1-1,0-1 1,0 0 0,0 0 0,-1 0 0,1 0 0,0 0-1,-2-1 1,-36 3 794,35-2-770,0-1 1,0 0 0,0 0-1,0 0 1,0 0 0,1-1-1,-1 1 1,0-1 0,0 0-1,1 0 1,0 0 0,-1-1-1,1 1 1,0-1-1,-3-3 1,5 5-186,0-1 0,0 1 0,0 0 0,0-1 0,0 0 0,0 1 0,1-1 0,-1 0 0,1 1 0,-1-1 0,1 0 0,-1 1 0,1-1 0,0 0 0,0 0 0,0 1 0,0-1 1,0 0-1,1 0 0,-1 1 0,0-1 0,1 0 0,-1 0 0,1 1 0,0-1 0,-1 0 0,1 1 0,0-1 0,0 1 0,0-1 0,0 1 0,0 0 0,0-1 0,1 1 0,-1 0 0,0 0 0,1 0 0,2-2 0,33-27-4225</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0.389"/>
    </inkml:context>
    <inkml:brush xml:id="br0">
      <inkml:brushProperty name="width" value="0.05" units="cm"/>
      <inkml:brushProperty name="height" value="0.05" units="cm"/>
      <inkml:brushProperty name="color" value="#AB008B"/>
    </inkml:brush>
  </inkml:definitions>
  <inkml:trace contextRef="#ctx0" brushRef="#br0">124 4 7938,'3'0'6553,"1"0"-4272,-1-3-897,-3 3-736,0 3-480,0 5-160,-3 4 128,-10 5-136,-9 6-696,-74 42-3305</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1.260"/>
    </inkml:context>
    <inkml:brush xml:id="br0">
      <inkml:brushProperty name="width" value="0.05" units="cm"/>
      <inkml:brushProperty name="height" value="0.05" units="cm"/>
      <inkml:brushProperty name="color" value="#AB008B"/>
    </inkml:brush>
  </inkml:definitions>
  <inkml:trace contextRef="#ctx0" brushRef="#br0">32 1 10306,'0'3'5057,"0"8"-3800,4 6-249,-4 15-152,-4 8-368,-5 0-152,3 3-288,-4-12-48,7-11-56,0-6-368,3-5-776,0-1-1273,16 1-2400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1.791"/>
    </inkml:context>
    <inkml:brush xml:id="br0">
      <inkml:brushProperty name="width" value="0.05" units="cm"/>
      <inkml:brushProperty name="height" value="0.05" units="cm"/>
      <inkml:brushProperty name="color" value="#AB008B"/>
    </inkml:brush>
  </inkml:definitions>
  <inkml:trace contextRef="#ctx0" brushRef="#br0">401 1 7026,'0'0'4332,"0"0"-2366,16 17 511,-7-11-2314,0 0-1,0 0 1,1 0 0,0-1 0,0-1 0,0 0 0,0 0-1,14 3 1,45 19 144,-68-25-347,0-1 1,0 0-1,-1 1 1,1-1-1,0 1 0,0-1 1,-1 1-1,1 0 0,0-1 1,-1 1-1,1 0 0,-1-1 1,1 1-1,-1 0 0,1-1 1,-1 1-1,0 0 0,1 0 1,-1 0-1,0 0 0,1-1 1,-1 1-1,0 0 1,0 0-1,0 0 0,0 0 1,0 0-1,0 0 0,0-1 1,0 3-1,-1 0-66,0-1 0,-1 1-1,1 0 1,0 0 0,-1-1 0,0 1 0,1-1-1,-1 1 1,-4 2 0,-52 44-1893,55-47 1824,-33 22-1201,-1-1-1,-58 25 1,37-23 1464,-65 17 0,138-43 487,0 1 1,0 0-1,0 1 0,0 0 0,16 5 0,5-1-366,-8-2-104,100 16 213,-117-17-282,1 1-1,-1 1 1,0 0-1,0 0 1,0 1-1,-1 0 1,1 1-1,12 10 1,-22-15-5,0 0 0,0-1 1,0 1-1,0 0 1,0 0-1,0 0 0,0 0 1,-1 0-1,1 0 1,0 0-1,-1 1 1,1-1-1,-1 0 0,1 0 1,-1 0-1,0 1 1,0-1-1,1 0 0,-1 0 1,0 1-1,0-1 1,0 0-1,0 0 1,0 1-1,0-1 0,-1 0 1,1 0-1,0 1 1,-1-1-1,1 0 0,-1 0 1,1 0-1,-1 0 1,1 1-1,-1-1 1,0 0-1,0 0 0,0 0 1,1 0-1,-1-1 1,0 1-1,0 0 0,0 0 1,-2 1-1,-7 5 312,1 0 0,-1-1 0,-20 10 0,26-14-268,-54 26 221,-1-2-1,-82 22 1,-45-6-6185,116-31-574</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2.123"/>
    </inkml:context>
    <inkml:brush xml:id="br0">
      <inkml:brushProperty name="width" value="0.05" units="cm"/>
      <inkml:brushProperty name="height" value="0.05" units="cm"/>
      <inkml:brushProperty name="color" value="#AB008B"/>
    </inkml:brush>
  </inkml:definitions>
  <inkml:trace contextRef="#ctx0" brushRef="#br0">1 1 8650,'6'5'3977,"-6"7"-1625,7 11-215,-4 5-793,3 9-792,0-2-296,7-4-256,0-8-1048,12-12-2857,55-16-4993</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2.510"/>
    </inkml:context>
    <inkml:brush xml:id="br0">
      <inkml:brushProperty name="width" value="0.05" units="cm"/>
      <inkml:brushProperty name="height" value="0.05" units="cm"/>
      <inkml:brushProperty name="color" value="#AB008B"/>
    </inkml:brush>
  </inkml:definitions>
  <inkml:trace contextRef="#ctx0" brushRef="#br0">245 1 10274,'-5'13'8338,"-15"10"-7812,8-9-151,-27 43-282,2 2-1,3 1 1,-46 112-1,76-163-247,1 0 0,0 1-1,1-1 1,0 0 0,-1 15 0,3-22 86,0 0 0,0 0 0,0 0 1,0 0-1,0 0 0,1 0 1,-1 1-1,1-1 0,-1 0 0,1 0 1,0 0-1,0 0 0,0 0 0,0-1 1,0 1-1,0 0 0,0 0 0,1-1 1,-1 1-1,1 0 0,-1-1 0,1 0 1,0 1-1,-1-1 0,1 0 1,0 0-1,0 0 0,3 2 0,40 14-470,79 28 30,-39-18-3557,-63-22 1240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2.841"/>
    </inkml:context>
    <inkml:brush xml:id="br0">
      <inkml:brushProperty name="width" value="0.05" units="cm"/>
      <inkml:brushProperty name="height" value="0.05" units="cm"/>
      <inkml:brushProperty name="color" value="#AB008B"/>
    </inkml:brush>
  </inkml:definitions>
  <inkml:trace contextRef="#ctx0" brushRef="#br0">239 1 6857,'0'3'5018,"-3"8"-3818,-4 12 176,-5 14 80,-1 3-711,-3 3-233,0 3-376,-6-9 32,3-3-168,0-2 0,-3-10-672,-4 4-1985,-37 3-4681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9.624"/>
    </inkml:context>
    <inkml:brush xml:id="br0">
      <inkml:brushProperty name="width" value="0.05" units="cm"/>
      <inkml:brushProperty name="height" value="0.05" units="cm"/>
      <inkml:brushProperty name="color" value="#0000FF"/>
    </inkml:brush>
  </inkml:definitions>
  <inkml:trace contextRef="#ctx0" brushRef="#br0">1 0 4049,'0'0'6201,"0"0"-3256,3 0-945,-3 0-639,0 0-657,0 0-280,-3 3-424,6-3 72,-6 3-64,3-3-16,3 3-1016,0 0-2745,7 14-4849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3.177"/>
    </inkml:context>
    <inkml:brush xml:id="br0">
      <inkml:brushProperty name="width" value="0.05" units="cm"/>
      <inkml:brushProperty name="height" value="0.05" units="cm"/>
      <inkml:brushProperty name="color" value="#AB008B"/>
    </inkml:brush>
  </inkml:definitions>
  <inkml:trace contextRef="#ctx0" brushRef="#br0">0 18 10106,'4'2'2729,"-4"-2"-1073,3 0-624,9 6-216,8 3 49,8-4-145,13 4-168,13 0-408,7-9-144,5-3-1008,4-9-2025,102-31-9041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3.559"/>
    </inkml:context>
    <inkml:brush xml:id="br0">
      <inkml:brushProperty name="width" value="0.05" units="cm"/>
      <inkml:brushProperty name="height" value="0.05" units="cm"/>
      <inkml:brushProperty name="color" value="#AB008B"/>
    </inkml:brush>
  </inkml:definitions>
  <inkml:trace contextRef="#ctx0" brushRef="#br0">222 0 8554,'7'1'9957,"24"20"-9753,-30-20 390,1 0-565,3 3 41,0 0 1,1 0-1,-1 1 1,-1-1-1,1 1 1,-1 0 0,6 9-1,-9-12-107,0 0-1,0 0 1,-1 0 0,1 0 0,-1 1-1,0-1 1,0 0 0,0 0-1,0 1 1,0-1 0,0 0-1,0 0 1,-1 1 0,1-1-1,-1 0 1,0 0 0,0 0 0,0 0-1,0 0 1,0 0 0,0 0-1,0 0 1,0 0 0,-1 0-1,1-1 1,-3 3 0,-10 11-972,-1 1 1,0-2-1,-1 0 1,-28 18-1,21-16 136,-34 32 1,56-47 877,0 0 1,0 0 0,1 0 0,-1 0 0,0 0 0,1 0-1,-1 0 1,0 0 0,1 0 0,0 0 0,-1 0 0,1 0 0,0 0-1,-1 1 1,1-1 0,0 0 0,0 0 0,0 0 0,0 0-1,0 1 1,0-1 0,0 0 0,1 0 0,-1 0 0,0 0 0,1 0-1,-1 0 1,0 1 0,1-1 0,0 0 0,-1 0 0,1 0-1,-1 0 1,1-1 0,0 1 0,0 0 0,0 0 0,1 1 0,45 32 1334,-32-25-861,6 5 48,-4-4-304,0 0 0,-1 2 0,-1-1 0,0 2 0,-1 0 0,0 1 0,-1 0-1,0 1 1,19 30 0,-31-43-191,0 1 0,0-1-1,0 0 1,0 1 0,-1-1-1,1 1 1,-1-1 0,1 1-1,-1-1 1,0 1 0,0-1-1,0 1 1,0-1 0,-1 1-1,1-1 1,0 1 0,-1-1-1,0 0 1,0 1 0,-1 3-1,-1-1 14,0 0-1,-1-1 0,1 0 0,-1 1 1,0-1-1,0 0 0,0 0 1,-9 6-1,-4 0-208,-1 0 1,1-1 0,-2 0-1,-20 6 1,25-10-775,0-1 0,0 0 0,-1-1 0,1-1-1,-1 0 1,-15 0 0,-64-6-7636</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3.892"/>
    </inkml:context>
    <inkml:brush xml:id="br0">
      <inkml:brushProperty name="width" value="0.05" units="cm"/>
      <inkml:brushProperty name="height" value="0.05" units="cm"/>
      <inkml:brushProperty name="color" value="#AB008B"/>
    </inkml:brush>
  </inkml:definitions>
  <inkml:trace contextRef="#ctx0" brushRef="#br0">1 0 6905,'0'0'7130,"0"0"-4369,0 0-1073,0 0-928,0 3-424,6 0-336,4 6 8,9-1-72,16-2-88,12 0-1096,14-6-2673,107 3-5393</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7.613"/>
    </inkml:context>
    <inkml:brush xml:id="br0">
      <inkml:brushProperty name="width" value="0.05" units="cm"/>
      <inkml:brushProperty name="height" value="0.05" units="cm"/>
      <inkml:brushProperty name="color" value="#AB008B"/>
    </inkml:brush>
  </inkml:definitions>
  <inkml:trace contextRef="#ctx0" brushRef="#br0">93 1 8930,'-2'4'7744,"-3"3"-4469,-13 17-4485,15-19 2178,-27 37-507,29-40-511,-1 0 0,1 0 0,0 0 0,-1 0 0,1 1 0,0-1 0,1 0 1,-1 0-1,0 1 0,1-1 0,-1 0 0,1 1 0,0-1 0,-1 1 0,1-1 0,1 0 0,-1 5 0,2-5-76,-1-1-1,0 0 0,1 1 0,-1-1 0,1 0 1,-1 0-1,1 0 0,0 0 0,-1 0 0,1-1 1,0 1-1,0-1 0,0 1 0,-1-1 0,1 1 1,0-1-1,2 0 0,41 3-208,-31-3 321,31-1 7,-32 0 7,-1 1 1,1 0-1,-1 0 0,1 1 0,-1 1 0,1 0 1,15 5-1,-28-7-3,1 0 0,-1 1 0,1-1 0,-1 0 0,1 1 0,-1-1 0,0 0 0,1 1 0,-1-1 0,0 0 0,1 1 0,-1-1 0,0 1 0,1-1 0,-1 1 0,0-1 0,0 1 0,1-1 0,-1 1 0,0-1 0,0 1 0,0-1 1,0 1-1,0-1 0,0 1 0,0-1 0,0 1 0,0-1 0,0 1 0,0-1 0,0 1 0,0-1 0,0 1 0,-1-1 0,1 1 0,0-1 0,0 1 0,0-1 0,-1 1 0,1-1 0,0 1 0,-1-1 0,1 1 0,0-1 0,-1 0 0,1 1 0,-1-1 0,1 0 0,0 1 0,-1-1 0,1 0 0,-1 0 0,1 1 0,-1-1 0,1 0 0,-2 0 0,-33 22-4,29-19-33,4-2 28,-28 17-1784,-2-1 0,-39 15 0,-24 3-4851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7.927"/>
    </inkml:context>
    <inkml:brush xml:id="br0">
      <inkml:brushProperty name="width" value="0.05" units="cm"/>
      <inkml:brushProperty name="height" value="0.05" units="cm"/>
      <inkml:brushProperty name="color" value="#AB008B"/>
    </inkml:brush>
  </inkml:definitions>
  <inkml:trace contextRef="#ctx0" brushRef="#br0">77 1 9826,'-6'5'2305,"3"7"-745,-7 5-480,-3 9-608,1-1 232,-1-2 105,0-3-393,10 6-416,0-3-1377,9 3-1351,23 14-2161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8.325"/>
    </inkml:context>
    <inkml:brush xml:id="br0">
      <inkml:brushProperty name="width" value="0.05" units="cm"/>
      <inkml:brushProperty name="height" value="0.05" units="cm"/>
      <inkml:brushProperty name="color" value="#AB008B"/>
    </inkml:brush>
  </inkml:definitions>
  <inkml:trace contextRef="#ctx0" brushRef="#br0">148 0 6369,'11'5'8316,"39"14"-6583,-15-10-1513,53 9-1,-56-13-521,-1 1 0,42 15-1,-72-21 239,0 0 1,0 1-1,1-1 1,-1 0-1,0 1 1,0-1-1,0 1 0,0-1 1,0 1-1,0 0 1,1-1-1,-2 1 1,1 0-1,0 0 1,0 0-1,0 0 0,0 0 1,0 0-1,-1 0 1,1 0-1,0 0 1,-1 0-1,1 2 0,-1-2-11,0 0-1,-1 0 0,1 0 1,0 0-1,-1 0 0,0 0 0,1 0 1,-1 0-1,1 0 0,-1 0 1,0 0-1,0-1 0,1 1 1,-1 0-1,0-1 0,0 1 0,0 0 1,0-1-1,0 1 0,-1 0 1,-9 4-412,-1 1-1,0-2 1,-16 5 0,6-3-440,-172 39-5778,94-36 7872,82-9 661,-1-1 1,1-1-1,-23-5 1,68 4 3153,8-2-4449,83 4-1055,175-26-1,-246 18-2494,2-14-2809</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8.657"/>
    </inkml:context>
    <inkml:brush xml:id="br0">
      <inkml:brushProperty name="width" value="0.05" units="cm"/>
      <inkml:brushProperty name="height" value="0.05" units="cm"/>
      <inkml:brushProperty name="color" value="#AB008B"/>
    </inkml:brush>
  </inkml:definitions>
  <inkml:trace contextRef="#ctx0" brushRef="#br0">324 0 9114,'-3'3'3689,"0"0"-1121,-7 14-647,-9 12-745,-3 8-640,-4 9-392,1-3 112,0-6-248,-1-3 32,1 0-40,-1-5-192,7-3-984,-3-9-1513,0 0-2144,-29 6-4385</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8.973"/>
    </inkml:context>
    <inkml:brush xml:id="br0">
      <inkml:brushProperty name="width" value="0.05" units="cm"/>
      <inkml:brushProperty name="height" value="0.05" units="cm"/>
      <inkml:brushProperty name="color" value="#AB008B"/>
    </inkml:brush>
  </inkml:definitions>
  <inkml:trace contextRef="#ctx0" brushRef="#br0">0 1 8538,'3'3'2680,"-3"5"-1071,3 9 23,1 6-192,-1 9-519,3 2-281,4 0-488,-1 3 56,4-5-208,6-1 112,6-8-112,4-6 0,9-2-184,0-13-448,10-7-1281,82-44-2720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9.307"/>
    </inkml:context>
    <inkml:brush xml:id="br0">
      <inkml:brushProperty name="width" value="0.05" units="cm"/>
      <inkml:brushProperty name="height" value="0.05" units="cm"/>
      <inkml:brushProperty name="color" value="#AB008B"/>
    </inkml:brush>
  </inkml:definitions>
  <inkml:trace contextRef="#ctx0" brushRef="#br0">1 0 7354,'0'0'2569,"0"0"-807,0 0-472,14 7-169,241 94 1435,-251-99-2556,0 0 1,0 0 0,-1 0-1,1 0 1,-1 0 0,1 1-1,-1 0 1,0-1 0,0 1-1,3 4 1,-5-6 2,-1 0 0,1-1 0,-1 1 0,0 0 0,1 0 0,-1-1 0,0 1 0,0 0 0,1 0 0,-1 0 0,0 0 0,0-1 0,0 1 0,0 0 0,0 0 0,0 0 0,0 0 0,-1-1 0,1 1 0,0 0 0,-1 1 0,0 0 13,0 0-1,0-1 1,-1 1 0,1 0-1,-1-1 1,1 0 0,-1 1-1,0-1 1,1 0 0,-1 0 0,0 0-1,-3 2 1,-11 5-477,0-1 0,0-1 1,-1 0-1,0-1 0,-31 4 0,-60 7-3701</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9.645"/>
    </inkml:context>
    <inkml:brush xml:id="br0">
      <inkml:brushProperty name="width" value="0.05" units="cm"/>
      <inkml:brushProperty name="height" value="0.05" units="cm"/>
      <inkml:brushProperty name="color" value="#AB008B"/>
    </inkml:brush>
  </inkml:definitions>
  <inkml:trace contextRef="#ctx0" brushRef="#br0">362 1 5585,'-6'6'5545,"-4"-1"-3776,-9 12 63,-9 9-368,-11 9-551,-8-1-681,6 0-232,-4-5-168,1-1-1849,-39 21-2744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10.490"/>
    </inkml:context>
    <inkml:brush xml:id="br0">
      <inkml:brushProperty name="width" value="0.05" units="cm"/>
      <inkml:brushProperty name="height" value="0.05" units="cm"/>
      <inkml:brushProperty name="color" value="#0000FF"/>
    </inkml:brush>
  </inkml:definitions>
  <inkml:trace contextRef="#ctx0" brushRef="#br0">32 0 1664,'-3'0'6698,"3"0"-3818,0 0-575,-3 3-761,3 0-736,0 0-319,-3 6-401,3 8 224,0 11-112,-4 7 88,4 8-200,-3-1-24,-6-2-64,6 3-744,-1-5-889,4 56-2976</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0.326"/>
    </inkml:context>
    <inkml:brush xml:id="br0">
      <inkml:brushProperty name="width" value="0.05" units="cm"/>
      <inkml:brushProperty name="height" value="0.05" units="cm"/>
      <inkml:brushProperty name="color" value="#AB008B"/>
    </inkml:brush>
  </inkml:definitions>
  <inkml:trace contextRef="#ctx0" brushRef="#br0">280 1 10658,'6'1'9280,"18"18"-6521,20 21-3787,-22-19 991,-9-10-190,-2 0 0,1 0-1,13 20 1,-24-30 135,0 1 0,-1-1 0,1 1 0,-1-1 0,1 1 0,-1-1 0,0 1 0,0 0 0,1-1 0,-1 1 0,0-1 1,-1 1-1,1 0 0,0-1 0,0 1 0,-1-1 0,1 1 0,-1-1 0,1 1 0,-1-1 0,0 1 0,1-1 0,-1 1 0,0-1 0,0 0 0,0 0 0,0 1 0,0-1 0,0 0 0,-1 0 0,1 0 0,0 0 0,-3 1 0,-47 30-1731,-34-2-185,68-26 1821,0 2 0,0 0 0,0 1-1,-21 12 1,38-19 180,-1 0-1,1 0 0,-1 1 0,1-1 0,0 0 0,-1 0 0,1 1 1,-1-1-1,1 0 0,0 1 0,-1-1 0,1 0 0,0 1 0,0-1 0,-1 1 1,1-1-1,0 0 0,0 1 0,0-1 0,-1 1 0,1-1 0,0 1 1,0-1-1,0 1 0,0-1 0,0 1 0,0-1 0,0 1 0,0-1 1,0 1-1,0-1 0,0 1 0,14 13 12,32 8 541,-37-18-310,-8-3-224,1-1 1,0 1 0,0-1 0,0 1 0,0 0 0,0 0 0,-1 0 0,1 0-1,0 0 1,-1 1 0,1-1 0,-1 0 0,0 1 0,1-1 0,-1 1 0,0-1-1,0 1 1,0 0 0,0-1 0,0 1 0,0 0 0,0 0 0,-1 0 0,1 0-1,0 0 1,-1 2 0,0-1-26,-1-1-1,0 0 1,0 0-1,-1 0 1,1 0-1,0 0 0,-1 0 1,1-1-1,-1 1 1,0 0-1,1-1 1,-1 1-1,0-1 1,0 0-1,0 1 1,0-1-1,0 0 1,0 0-1,0 0 1,0-1-1,-1 1 1,-2 0-1,-64 26-818,74-23 973,0-1 1,1 0 0,0 0 0,-1-1 0,1 0 0,12 3-1,-10-2 135,24 7 376,-25-9-446,0 0-1,0 1 1,0 0 0,-1 1 0,1-1 0,-1 1 0,1 1 0,-1-1 0,0 1 0,0 0 0,0 0 0,-1 1-1,9 8 1,-14-12-185,1 0-1,-1-1 1,1 1-1,-1 0 0,0 0 1,0 0-1,1 0 1,-1 0-1,0 0 0,0 0 1,0 0-1,0 0 1,0 0-1,0 0 0,0 0 1,-1 0-1,1 0 0,0-1 1,0 1-1,-1 0 1,1 0-1,0 0 0,-1 0 1,1 0-1,-1-1 1,1 1-1,-1 0 0,0 0 1,1-1-1,-1 1 1,0 0-1,1-1 0,-1 1 1,0 0-1,0-1 1,-1 1-1,-35 18 177,33-18-235,-15 7-494,-1-1-1,0-1 0,-34 5 0,-35-3-4684,-13-5-1405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0.759"/>
    </inkml:context>
    <inkml:brush xml:id="br0">
      <inkml:brushProperty name="width" value="0.05" units="cm"/>
      <inkml:brushProperty name="height" value="0.05" units="cm"/>
      <inkml:brushProperty name="color" value="#AB008B"/>
    </inkml:brush>
  </inkml:definitions>
  <inkml:trace contextRef="#ctx0" brushRef="#br0">126 0 11034,'0'0'3963,"-4"5"916,-104 158-3743,106-161-1190,1 0-1,-1-1 1,1 1-1,0 0 1,0 0-1,0 0 0,0 0 1,0 0-1,1 0 1,-1 1-1,1-1 0,-1 0 1,1 0-1,0 0 1,-1 1-1,1-1 1,1 0-1,-1 0 0,0 0 1,0 1-1,1-1 1,1 4-1,-1-3-30,1-1 1,0 0-1,0 0 1,0 0-1,0 0 0,0 0 1,0 0-1,1 0 0,-1 0 1,1-1-1,-1 0 0,1 1 1,-1-1-1,1 0 1,3 1-1,14 3-172,-1-1-1,1-1 1,0-1 0,21 0-1,-29-1 388,51 0-176,-38-1 34,0 1-1,0 0 1,0 2 0,31 8-1,-55-11-12,0 0-1,1 0 1,-1 1-1,0-1 0,0 1 1,1-1-1,-1 1 1,0 0-1,0-1 0,0 1 1,0 0-1,0 0 1,0 0-1,0 0 0,0 0 1,0 0-1,1 1 1,-2-1-37,0 0 0,0-1 0,0 1 0,1 0 1,-1 0-1,0-1 0,-1 1 0,1 0 0,0 0 0,0-1 1,0 1-1,0 0 0,-1-1 0,1 1 0,0 0 1,0-1-1,-1 1 0,1 0 0,-1-1 0,1 1 1,0-1-1,-1 1 0,-1 1 0,-4 3-525,0 0 1,-1 0-1,0 0 1,0-1-1,0 0 0,-10 3 1,-91 41-5869</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1.109"/>
    </inkml:context>
    <inkml:brush xml:id="br0">
      <inkml:brushProperty name="width" value="0.05" units="cm"/>
      <inkml:brushProperty name="height" value="0.05" units="cm"/>
      <inkml:brushProperty name="color" value="#AB008B"/>
    </inkml:brush>
  </inkml:definitions>
  <inkml:trace contextRef="#ctx0" brushRef="#br0">67 1 5769,'-3'0'6354,"3"3"-4394,-3 0-776,-3 11-112,-1 0-79,-2 12-449,-7 0-256,6-6-280,4 0-8,3 0-160,0-6-1016,3-5-1729,6 5-5065</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1.444"/>
    </inkml:context>
    <inkml:brush xml:id="br0">
      <inkml:brushProperty name="width" value="0.05" units="cm"/>
      <inkml:brushProperty name="height" value="0.05" units="cm"/>
      <inkml:brushProperty name="color" value="#AB008B"/>
    </inkml:brush>
  </inkml:definitions>
  <inkml:trace contextRef="#ctx0" brushRef="#br0">54 0 4561,'2'1'3583,"29"19"2633,45 6-4655,98 20-1,-174-46-1564,0 0 0,0 0 0,0 1 0,0-1 0,0 0 0,0 0 0,0 0 0,0 0-1,0 0 1,0 0 0,-1 0 0,1 0 0,0 0 0,0 0 0,0 0 0,0 0 0,0 0 0,0 0 0,0 1 0,0-1 0,0 0 0,0 0 0,0 0 0,0 0-1,0 0 1,0 0 0,0 0 0,0 0 0,0 0 0,0 0 0,0 1 0,0-1 0,0 0 0,0 0 0,0 0 0,0 0 0,0 0 0,0 0 0,0 0-1,0 0 1,0 0 0,0 0 0,0 0 0,0 1 0,0-1 0,0 0 0,1 0 0,-1 0 0,0 0 0,0 0 0,0 0 0,0 0 0,0 0 0,0 0 0,0 0-1,0 0 1,0 0 0,0 0 0,0 0 0,0 0 0,1 0 0,-1 0 0,0 0 0,-13 6-619,-23 5-764,-135 20-5111,53-7 2066</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1.777"/>
    </inkml:context>
    <inkml:brush xml:id="br0">
      <inkml:brushProperty name="width" value="0.05" units="cm"/>
      <inkml:brushProperty name="height" value="0.05" units="cm"/>
      <inkml:brushProperty name="color" value="#AB008B"/>
    </inkml:brush>
  </inkml:definitions>
  <inkml:trace contextRef="#ctx0" brushRef="#br0">1 64 2673,'6'-2'7312,"22"-2"-4844,32 5-1281,-29 0-1325,0 0 0,0-2 0,0-1 1,0-2-1,0-1 0,52-16 0,-18-6-3759</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2.111"/>
    </inkml:context>
    <inkml:brush xml:id="br0">
      <inkml:brushProperty name="width" value="0.05" units="cm"/>
      <inkml:brushProperty name="height" value="0.05" units="cm"/>
      <inkml:brushProperty name="color" value="#AB008B"/>
    </inkml:brush>
  </inkml:definitions>
  <inkml:trace contextRef="#ctx0" brushRef="#br0">206 0 5377,'-2'9'6820,"-3"1"-3648,-16 19-2627,16-22 362,-60 69-185,47-58-589,1 1 0,1 1 1,1 0-1,-21 40 0,35-59-141,0 0 0,1 0 0,-1 0 0,1 0 0,-1 0 0,1 1 0,0-1 0,-1 0 0,1 0 0,0 0 0,0 1 0,0-1 0,0 0 0,0 0 0,0 1 0,0-1 0,0 0 0,1 0 0,-1 1 0,0-1 0,1 0 0,-1 0 0,1 0 0,-1 0 0,1 0 0,0 0 0,-1 0 0,2 2 0,1-1-35,-1 0 0,1-1 0,0 1 0,-1-1 0,1 1 0,0-1 0,0 0 0,0 0 0,0 0 1,0-1-1,4 2 0,6-1-87,-1 0 1,1-1 0,-1 0 0,1-1-1,14-2 1,-8-1 196,-1 0 0,0-1 0,1-2 0,-2 1 0,1-2 0,-1 0 0,0-2 0,-1 1 0,18-15 0,-37 29 80,1 1 0,0-1 1,0 1-1,0-1 0,1 1 1,-1 0-1,1 0 0,1 0 1,-1 0-1,1-1 0,0 1 1,1 9-1,-1 0-1300,0 0-1,-1 0 1,-4 17 0,-12 22-5255</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2.764"/>
    </inkml:context>
    <inkml:brush xml:id="br0">
      <inkml:brushProperty name="width" value="0.05" units="cm"/>
      <inkml:brushProperty name="height" value="0.05" units="cm"/>
      <inkml:brushProperty name="color" value="#AB008B"/>
    </inkml:brush>
  </inkml:definitions>
  <inkml:trace contextRef="#ctx0" brushRef="#br0">0 41 8626,'0'-3'4985,"3"3"-3009,7 0-991,2 3-585,11 5-232,5 1 56,17-3-136,6-4 112,9-2-192,3-2-8,1-4-328,-7-6-1353,-6 1-2368,16-23-4368</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3.107"/>
    </inkml:context>
    <inkml:brush xml:id="br0">
      <inkml:brushProperty name="width" value="0.05" units="cm"/>
      <inkml:brushProperty name="height" value="0.05" units="cm"/>
      <inkml:brushProperty name="color" value="#AB008B"/>
    </inkml:brush>
  </inkml:definitions>
  <inkml:trace contextRef="#ctx0" brushRef="#br0">102 0 10322,'0'9'4169,"-6"5"-3353,2 15 240,-2 8-7,-4 9-161,1 5-480,-1 6-312,1 1 72,3-1-168,-4-9 0,4 1-632,2-9-688,1-6-1385,-16 12-2376</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3.443"/>
    </inkml:context>
    <inkml:brush xml:id="br0">
      <inkml:brushProperty name="width" value="0.05" units="cm"/>
      <inkml:brushProperty name="height" value="0.05" units="cm"/>
      <inkml:brushProperty name="color" value="#AB008B"/>
    </inkml:brush>
  </inkml:definitions>
  <inkml:trace contextRef="#ctx0" brushRef="#br0">0 60 11338,'0'0'4641,"0"0"-2360,4-3-1033,-1 3-504,0-3-648,6 3-96,10-5-384,20-7-568,11 4-1144,103-21-3218</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3.795"/>
    </inkml:context>
    <inkml:brush xml:id="br0">
      <inkml:brushProperty name="width" value="0.05" units="cm"/>
      <inkml:brushProperty name="height" value="0.05" units="cm"/>
      <inkml:brushProperty name="color" value="#AB008B"/>
    </inkml:brush>
  </inkml:definitions>
  <inkml:trace contextRef="#ctx0" brushRef="#br0">1 0 8250,'3'0'5673,"-3"0"-3721,6 0-127,-2 0-649,-1 0-384,-3 3-600,6 0-128,4 3 32,5-1-96,8 4-208,-1-6-880,0 0-1689,16 11-6633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1.506"/>
    </inkml:context>
    <inkml:brush xml:id="br0">
      <inkml:brushProperty name="width" value="0.05" units="cm"/>
      <inkml:brushProperty name="height" value="0.05" units="cm"/>
      <inkml:brushProperty name="color" value="#0000FF"/>
    </inkml:brush>
  </inkml:definitions>
  <inkml:trace contextRef="#ctx0" brushRef="#br0">21 7 4505,'1'3'8618,"1"5"-4398,8 47-3995,-7-11-186,-2 0 1,-2 0-1,-2 0 0,-12 57 1,-1 34 75,14-114-53,3-29 200,2-33-298,6-4-250,1 0 0,2 1-1,2 1 1,2 0 0,1 1 0,42-71 0,-53 103 197,0 0 0,0 0-1,1 1 1,15-16 0,-21 24 75,0-1 1,1 1-1,-1-1 0,1 1 0,-1 0 1,1 0-1,-1-1 0,1 1 1,0 0-1,0 1 0,-1-1 0,1 0 1,0 0-1,0 1 0,0-1 0,0 1 1,0 0-1,0-1 0,0 1 1,0 0-1,0 0 0,0 0 0,0 1 1,0-1-1,0 0 0,0 1 1,0-1-1,0 1 0,0 0 0,-1-1 1,1 1-1,0 0 0,0 0 0,-1 0 1,1 1-1,1 0 0,0 2 6,0-1 0,-1 1 0,1 0 0,-1 0 0,0 0 0,0 0 0,0 1-1,-1-1 1,0 0 0,1 1 0,-2-1 0,1 1 0,0-1 0,-1 9 0,-2 71 307,0-70-171,-28 245 757,30-257-890,0 0-1,0 1 1,0-1 0,0 0-1,0 0 1,0 1-1,0-1 1,1 0-1,-1 0 1,1 0 0,0 0-1,-1 0 1,1 0-1,0 0 1,2 2 0,-2-2-137,1-1 0,0 1 1,0-1-1,-1 0 0,1 0 1,0 0-1,0 0 1,0 0-1,0 0 0,0-1 1,0 1-1,0-1 1,1 1-1,-1-1 0,0 0 1,0 0-1,0 0 0,0 0 1,1 0-1,2-1 1,75-10-3903</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4.127"/>
    </inkml:context>
    <inkml:brush xml:id="br0">
      <inkml:brushProperty name="width" value="0.05" units="cm"/>
      <inkml:brushProperty name="height" value="0.05" units="cm"/>
      <inkml:brushProperty name="color" value="#AB008B"/>
    </inkml:brush>
  </inkml:definitions>
  <inkml:trace contextRef="#ctx0" brushRef="#br0">0 1 1656,'7'0'8234,"-1"0"-6385,13 0-1217,6 2-80,7 1 16,13 0 128,6 0-504,3-3 0,-4-3-192,4 3-8,-3-3-1144,32 0-3665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4.463"/>
    </inkml:context>
    <inkml:brush xml:id="br0">
      <inkml:brushProperty name="width" value="0.05" units="cm"/>
      <inkml:brushProperty name="height" value="0.05" units="cm"/>
      <inkml:brushProperty name="color" value="#AB008B"/>
    </inkml:brush>
  </inkml:definitions>
  <inkml:trace contextRef="#ctx0" brushRef="#br0">1 1 7530,'0'3'4473,"3"2"-3297,-3 1-120,3 0 8,0 5-448,-3-8-200,0 0-303,3-3-113,0 3-761,7-3-2023,12 0-5978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4.808"/>
    </inkml:context>
    <inkml:brush xml:id="br0">
      <inkml:brushProperty name="width" value="0.05" units="cm"/>
      <inkml:brushProperty name="height" value="0.05" units="cm"/>
      <inkml:brushProperty name="color" value="#AB008B"/>
    </inkml:brush>
  </inkml:definitions>
  <inkml:trace contextRef="#ctx0" brushRef="#br0">468 1 7770,'-33'4'6701,"-16"11"-4295,-2 1-1801,-119 29-861,139-35-505,2 1-1,-1 2 1,-41 24-1,71-37 752,-1 0 0,1 0-1,0 0 1,0 0 0,0 0-1,-1 1 1,1-1-1,0 0 1,0 0 0,0 0-1,0 0 1,-1 0 0,1 1-1,0-1 1,0 0-1,0 0 1,0 0 0,0 0-1,0 1 1,0-1 0,-1 0-1,1 0 1,0 0 0,0 1-1,0-1 1,0 0-1,0 0 1,0 0 0,0 1-1,0-1 1,0 0 0,0 0-1,0 0 1,0 1 0,0-1-1,0 0 1,0 0-1,1 0 1,-1 1 0,0-1-1,0 0 1,0 0 0,0 0-1,0 0 1,0 1-1,0-1 1,1 0 0,-1 0-1,0 0 1,0 0 0,0 0-1,0 1 1,1-1 0,-1 0-1,0 0 1,0 0-1,0 0 1,0 0 0,1 0-1,-1 0 1,0 0 0,0 0-1,1 0 1,24 7 356,29 0 326,173-1-118,-234-3-468,0 1 1,-1 0-1,1 0 1,1 1 0,-1 0-1,1 0 1,-1 0 0,1 1-1,-7 9 1,-4 1-41,-10 9-56,2 2 0,1 0 0,1 1 0,1 1 0,-20 37 0,40-63-20,1-1 0,-1 0 0,1 1 0,0-1 0,0 1 0,0-1 0,0 1 0,0 0 0,1-1 0,-1 1 0,1 0 0,-1-1 0,1 1 0,0 0 0,0 0 0,1-1 0,-1 1 0,0 0 0,1-1 0,1 5 0,-1-5-3,1 0-1,-1 0 1,1 0-1,0 0 1,0 0 0,0-1-1,-1 1 1,2 0-1,-1-1 1,0 1-1,0-1 1,0 0-1,1 0 1,-1 0 0,1 0-1,-1 0 1,4 0-1,7 2-381,0-1 0,0-1-1,0 0 1,1-1 0,-1 0 0,23-4 0,-5-4-2932,15-12-3573</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5.142"/>
    </inkml:context>
    <inkml:brush xml:id="br0">
      <inkml:brushProperty name="width" value="0.05" units="cm"/>
      <inkml:brushProperty name="height" value="0.05" units="cm"/>
      <inkml:brushProperty name="color" value="#AB008B"/>
    </inkml:brush>
  </inkml:definitions>
  <inkml:trace contextRef="#ctx0" brushRef="#br0">347 1 10154,'-6'0'4521,"-4"11"-2865,-12 1-407,-13 11-417,-3 2-472,-3 4-184,3 2-176,-1-2 0,14-3-272,0-6-776,2 0-1865,-21 5-6265</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5.480"/>
    </inkml:context>
    <inkml:brush xml:id="br0">
      <inkml:brushProperty name="width" value="0.05" units="cm"/>
      <inkml:brushProperty name="height" value="0.05" units="cm"/>
      <inkml:brushProperty name="color" value="#AB008B"/>
    </inkml:brush>
  </inkml:definitions>
  <inkml:trace contextRef="#ctx0" brushRef="#br0">0 1 7978,'0'0'5857,"0"0"-3481,0 3-783,4-3-393,-4 0-552,3 0-240,6 2-392,10 4 80,10 3-40,22-1-8,12 7-48,23-7-912,6-2-2081,162-6-8289</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5.811"/>
    </inkml:context>
    <inkml:brush xml:id="br0">
      <inkml:brushProperty name="width" value="0.05" units="cm"/>
      <inkml:brushProperty name="height" value="0.05" units="cm"/>
      <inkml:brushProperty name="color" value="#AB008B"/>
    </inkml:brush>
  </inkml:definitions>
  <inkml:trace contextRef="#ctx0" brushRef="#br0">0 0 2953,'0'0'8649,"3"0"-6248,-3 0-697,4 0-791,-1 0-217,6 3-384,7 3 184,13 5-32,12 4-104,23-1-48,12-6-168,3 1-144,7-9-264,-3 0-528,-14-3-1641,33-8-3384</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6.144"/>
    </inkml:context>
    <inkml:brush xml:id="br0">
      <inkml:brushProperty name="width" value="0.05" units="cm"/>
      <inkml:brushProperty name="height" value="0.05" units="cm"/>
      <inkml:brushProperty name="color" value="#AB008B"/>
    </inkml:brush>
  </inkml:definitions>
  <inkml:trace contextRef="#ctx0" brushRef="#br0">17 1 9210,'0'0'4193,"-3"0"-2129,3 3-687,-3 2-801,-1 4-344,1 0-176,0 8 80,3-9-136,0 4-776,6 2-1953,23 3-3768</inkml:trace>
  <inkml:trace contextRef="#ctx0" brushRef="#br0" timeOffset="1">246 24 6033,'-7'3'3633,"4"-1"-2505,-6 10 601,-7-4-193,3 1-480,-3 8-984,3-3-72,4 4-1168,-1-7-1144,17 12-5970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6.474"/>
    </inkml:context>
    <inkml:brush xml:id="br0">
      <inkml:brushProperty name="width" value="0.05" units="cm"/>
      <inkml:brushProperty name="height" value="0.05" units="cm"/>
      <inkml:brushProperty name="color" value="#AB008B"/>
    </inkml:brush>
  </inkml:definitions>
  <inkml:trace contextRef="#ctx0" brushRef="#br0">318 1 9314,'-6'0'4169,"-10"8"-2969,-13 1-752,-12 5-352,-3 3-96,-1-3-352,-92 32-1408</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6.810"/>
    </inkml:context>
    <inkml:brush xml:id="br0">
      <inkml:brushProperty name="width" value="0.05" units="cm"/>
      <inkml:brushProperty name="height" value="0.05" units="cm"/>
      <inkml:brushProperty name="color" value="#AB008B"/>
    </inkml:brush>
  </inkml:definitions>
  <inkml:trace contextRef="#ctx0" brushRef="#br0">80 1 11298,'0'5'2177,"-6"4"-1161,0 14 808,-10 0-359,3 3-777,0 2-376,1 1-304,5 2-8,1-5-776,6-3-1865,16 25-4248</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7.140"/>
    </inkml:context>
    <inkml:brush xml:id="br0">
      <inkml:brushProperty name="width" value="0.05" units="cm"/>
      <inkml:brushProperty name="height" value="0.05" units="cm"/>
      <inkml:brushProperty name="color" value="#AB008B"/>
    </inkml:brush>
  </inkml:definitions>
  <inkml:trace contextRef="#ctx0" brushRef="#br0">1 1 6689,'6'0'4441,"3"3"-2520,10-1 263,16 7-247,10 0-801,6-1-200,3 1-224,6 5-200,4-3-400,2 4-8,-2-7-104,-4-2-120,-6 0-728,-3-1-1544,32 4-2505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1.931"/>
    </inkml:context>
    <inkml:brush xml:id="br0">
      <inkml:brushProperty name="width" value="0.05" units="cm"/>
      <inkml:brushProperty name="height" value="0.05" units="cm"/>
      <inkml:brushProperty name="color" value="#0000FF"/>
    </inkml:brush>
  </inkml:definitions>
  <inkml:trace contextRef="#ctx0" brushRef="#br0">0 35 6761,'0'-6'3633,"0"6"-2136,0 0 39,3 0-696,-3 0-312,7 6-464,5-3 56,7 0 104,4 0-112,12 0 72,-4-3-176,8-6-16,-5 0-240,1-5-1576,42-12-3009</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7.481"/>
    </inkml:context>
    <inkml:brush xml:id="br0">
      <inkml:brushProperty name="width" value="0.05" units="cm"/>
      <inkml:brushProperty name="height" value="0.05" units="cm"/>
      <inkml:brushProperty name="color" value="#AB008B"/>
    </inkml:brush>
  </inkml:definitions>
  <inkml:trace contextRef="#ctx0" brushRef="#br0">172 0 3713,'19'4'9579,"13"9"-8874,-9-3-267,142 38 1351,-8-3-47,-135-33-1552,-22-12-180,1 0 0,-1 0 0,0 0 1,0 1-1,0-1 0,1 0 1,-1 1-1,0-1 0,0 0 1,0 1-1,0-1 0,0 0 0,0 0 1,1 1-1,-1-1 0,0 0 1,0 1-1,0-1 0,0 1 1,0-1-1,0 0 0,0 1 0,0-1 1,-1 0-1,1 1 0,0-1 1,0 0-1,0 0 0,0 1 1,0-1-1,0 0 0,-1 1 1,1-1-1,0 1 0,-4 2 61,0-1 1,0 1-1,0-1 0,0 1 1,0-1-1,-1 0 0,-8 2 1,-205 59-964,49-31-3956,7-8-1530</inkml:trace>
  <inkml:trace contextRef="#ctx0" brushRef="#br0" timeOffset="1">216 169 10050,'0'3'4585,"3"8"-2688,0 3-161,7 9-776,-4 9-176,7-1-520,6 9 0,10 0-264,12-3-96,10 3-648,6-8-1712,111 22-5938</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0.025"/>
    </inkml:context>
    <inkml:brush xml:id="br0">
      <inkml:brushProperty name="width" value="0.05" units="cm"/>
      <inkml:brushProperty name="height" value="0.05" units="cm"/>
      <inkml:brushProperty name="color" value="#AB008B"/>
    </inkml:brush>
  </inkml:definitions>
  <inkml:trace contextRef="#ctx0" brushRef="#br0">41 1 7730,'0'0'5953,"4"3"-4073,-4 2-1136,0 7-287,0 8 287,-4 8 72,1 1-552,-3 8 64,-4-3-248,4-5 80,0 0-160,-1-7 16,4 1-16,3-6-704,3 1-1328,1 7-2922</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0.375"/>
    </inkml:context>
    <inkml:brush xml:id="br0">
      <inkml:brushProperty name="width" value="0.05" units="cm"/>
      <inkml:brushProperty name="height" value="0.05" units="cm"/>
      <inkml:brushProperty name="color" value="#AB008B"/>
    </inkml:brush>
  </inkml:definitions>
  <inkml:trace contextRef="#ctx0" brushRef="#br0">1 1 1128,'4'5'12182,"6"3"-7013,-1-1-5181,1 0 1,0-1 0,1 0-1,0 0 1,17 6 0,14-3-615,67 7 1,-84-14-1193,0-2-1,32-3 1,5-7-2573</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0.761"/>
    </inkml:context>
    <inkml:brush xml:id="br0">
      <inkml:brushProperty name="width" value="0.05" units="cm"/>
      <inkml:brushProperty name="height" value="0.05" units="cm"/>
      <inkml:brushProperty name="color" value="#AB008B"/>
    </inkml:brush>
  </inkml:definitions>
  <inkml:trace contextRef="#ctx0" brushRef="#br0">151 4 2953,'-1'-3'8985,"0"2"-4148,-4 6-2021,-4 9-3482,-69 231 1745,29-78-3167,41-136-662,9 17-1926</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1.343"/>
    </inkml:context>
    <inkml:brush xml:id="br0">
      <inkml:brushProperty name="width" value="0.05" units="cm"/>
      <inkml:brushProperty name="height" value="0.05" units="cm"/>
      <inkml:brushProperty name="color" value="#AB008B"/>
    </inkml:brush>
  </inkml:definitions>
  <inkml:trace contextRef="#ctx0" brushRef="#br0">60 32 7354,'-20'9'7758,"1"13"-5459,16-18-2217,1-1 0,-1 1 0,1 0 0,0 0 0,0 0 0,1 1 0,-1-1 0,1 0 0,-2 9 0,4-12-77,0 0 1,-1 0-1,1 0 1,0 0 0,0 0-1,0 0 1,-1-1-1,1 1 1,0 0 0,0 0-1,0-1 1,0 1-1,0 0 1,1-1 0,-1 1-1,0-1 1,0 0-1,0 1 1,0-1 0,0 0-1,1 0 1,-1 0-1,0 0 1,0 0 0,1 0-1,-1 0 1,2 0 0,39-2-303,16-12-295,-56 13 588,1 0 1,-1 0-1,1 0 0,-1 0 0,0-1 0,0 1 0,0-1 1,1 0-1,-1 0 0,-1 1 0,1-1 0,0-1 0,0 1 0,-1 0 1,1 0-1,-1-1 0,0 1 0,0 0 0,2-5 0,-3 6 38,-1-1-1,1 0 1,-1 0-1,1 0 1,-1 1 0,0-1-1,1 0 1,-1 1-1,0-1 1,0 0-1,0 1 1,0-1-1,-1 1 1,1-1-1,0 1 1,-1 0-1,1 0 1,0 0-1,-1-1 1,0 1-1,1 1 1,-3-2-1,-38-21-1281,28 19-925,-11-4-1797</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5.826"/>
    </inkml:context>
    <inkml:brush xml:id="br0">
      <inkml:brushProperty name="width" value="0.05" units="cm"/>
      <inkml:brushProperty name="height" value="0.05" units="cm"/>
      <inkml:brushProperty name="color" value="#AB008B"/>
    </inkml:brush>
  </inkml:definitions>
  <inkml:trace contextRef="#ctx0" brushRef="#br0">4 12 11370,'0'-3'3881,"0"3"-1616,-3-3-249,3 0-528,0 3-679,3 0-545,-3 0 72,0 0-168,0 0 24,3 0-144,-3 0-96,0 0 24,3-3-640,4 3-953,-4 3-2375,7 11-3714</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6.157"/>
    </inkml:context>
    <inkml:brush xml:id="br0">
      <inkml:brushProperty name="width" value="0.05" units="cm"/>
      <inkml:brushProperty name="height" value="0.05" units="cm"/>
      <inkml:brushProperty name="color" value="#AB008B"/>
    </inkml:brush>
  </inkml:definitions>
  <inkml:trace contextRef="#ctx0" brushRef="#br0">14 3 10402,'0'-3'5521,"0"3"-3688,0 0-825,-3 0-512,3 0 328,0 0-440,0 0-368,-4 0-16,4 0-832,0 6-1352,-6 20-5770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7.364"/>
    </inkml:context>
    <inkml:brush xml:id="br0">
      <inkml:brushProperty name="width" value="0.05" units="cm"/>
      <inkml:brushProperty name="height" value="0.05" units="cm"/>
      <inkml:brushProperty name="color" value="#AB008B"/>
    </inkml:brush>
  </inkml:definitions>
  <inkml:trace contextRef="#ctx0" brushRef="#br0">0 211 9762,'2'-1'7429,"2"-2"-3431,24-18-2650,163-165-4073,-196 195 2680,0-1 1,0 1-1,1 0 0,0 0 0,1 1 1,0-1-1,-3 19 0,-1-4 91,-3 13 110,-3 3-52,1 0 0,2 0 0,3 1 0,1 0 0,1 1 0,2 47 0,3-65-246,0-3-1765,1-14-2769,-4-18 507</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7.844"/>
    </inkml:context>
    <inkml:brush xml:id="br0">
      <inkml:brushProperty name="width" value="0.05" units="cm"/>
      <inkml:brushProperty name="height" value="0.05" units="cm"/>
      <inkml:brushProperty name="color" value="#AB008B"/>
    </inkml:brush>
  </inkml:definitions>
  <inkml:trace contextRef="#ctx0" brushRef="#br0">103 18 7866,'7'-4'9663,"11"-4"-9029,1 5-748,-1 1 1,1 1 0,24 2-1,-36-1 65,-1 1 0,1-1-1,0 1 1,0 1 0,-1-1-1,1 1 1,0 0-1,-1 1 1,0-1 0,0 1-1,0 1 1,6 3 0,-11-6 35,0 0 1,0 0 0,-1-1-1,1 1 1,-1 0-1,1 0 1,-1 0 0,1 0-1,-1 0 1,1 0 0,-1 0-1,0 0 1,0 0 0,1 0-1,-1 0 1,0 0-1,0 0 1,0 0 0,0 0-1,0 0 1,0 0 0,0 0-1,-1 0 1,1 1 0,-17 29 74,-29 16 513,33-39-564,1 0 0,-2-1 0,1 0 0,-1-1 0,0-1 0,0 0 0,0-1 0,-1 0 1,0-1-1,0-1 0,1 0 0,-17-1 0,29 0-165,0-1 0,0 0 1,0 0-1,-1 0 0,1 0 1,0-1-1,0 1 0,0 0 0,0-1 1,0 1-1,0-1 0,0 0 1,0 0-1,1 1 0,-1-1 1,0-1-1,0 1 0,1 0 0,-1 0 1,0-1-1,1 1 0,0-1 1,-1 1-1,1-1 0,0 1 1,-2-4-1,-9-47-6239</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8.280"/>
    </inkml:context>
    <inkml:brush xml:id="br0">
      <inkml:brushProperty name="width" value="0.05" units="cm"/>
      <inkml:brushProperty name="height" value="0.05" units="cm"/>
      <inkml:brushProperty name="color" value="#AB008B"/>
    </inkml:brush>
  </inkml:definitions>
  <inkml:trace contextRef="#ctx0" brushRef="#br0">1 4 5713,'0'-3'4057,"0"3"-1824,0 0 231,0 0-656,0 0-807,0 0-729,3 0-80,0 3-184,6-3-8,1 3-120,3 5-328,9-5-80,6 0-561,1 0-1047,38-9-2209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2.172"/>
    </inkml:context>
    <inkml:brush xml:id="br0">
      <inkml:brushProperty name="width" value="0.05" units="cm"/>
      <inkml:brushProperty name="height" value="0.05" units="cm"/>
    </inkml:brush>
  </inkml:definitions>
  <inkml:trace contextRef="#ctx0" brushRef="#br0">115 1 4537,'0'0'2793,"0"0"-897,0 0-576,0 0-31,0 0-113,-4 5-184,1 1-608,-3 11 48,-4 3-144,-2 12 64,-4 5-80,3 3-224,0 9-48,4-4-8,2-2-496,-2 6-984,6-12-1217,-7 37-3648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2.259"/>
    </inkml:context>
    <inkml:brush xml:id="br0">
      <inkml:brushProperty name="width" value="0.05" units="cm"/>
      <inkml:brushProperty name="height" value="0.05" units="cm"/>
      <inkml:brushProperty name="color" value="#0000FF"/>
    </inkml:brush>
  </inkml:definitions>
  <inkml:trace contextRef="#ctx0" brushRef="#br0">1 18 4393,'0'0'2993,"0"0"-785,0 0-504,3 0-671,-3 0-385,6 0-336,7 3-160,0 0 88,6 2-192,9-5 72,7 0-120,7-3-1520,62-22-5514</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8.608"/>
    </inkml:context>
    <inkml:brush xml:id="br0">
      <inkml:brushProperty name="width" value="0.05" units="cm"/>
      <inkml:brushProperty name="height" value="0.05" units="cm"/>
      <inkml:brushProperty name="color" value="#AB008B"/>
    </inkml:brush>
  </inkml:definitions>
  <inkml:trace contextRef="#ctx0" brushRef="#br0">1 3 8362,'0'-3'5585,"3"3"-3977,-3 0-1056,0 0-384,3 0 529,-3 3-385,6-3-312,4 3-480,12 0-1,10 0-223,9-3-1672,61 11-3986</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8.964"/>
    </inkml:context>
    <inkml:brush xml:id="br0">
      <inkml:brushProperty name="width" value="0.05" units="cm"/>
      <inkml:brushProperty name="height" value="0.05" units="cm"/>
      <inkml:brushProperty name="color" value="#AB008B"/>
    </inkml:brush>
  </inkml:definitions>
  <inkml:trace contextRef="#ctx0" brushRef="#br0">16 1 3057,'-3'0'9234,"3"0"-5314,-3 0-2047,0 3-841,3-3-264,0 0-592,-7 0-24,7 0-152,0 0-192,0 3-968,0 5-2497,10 24-6009</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9.548"/>
    </inkml:context>
    <inkml:brush xml:id="br0">
      <inkml:brushProperty name="width" value="0.05" units="cm"/>
      <inkml:brushProperty name="height" value="0.05" units="cm"/>
      <inkml:brushProperty name="color" value="#AB008B"/>
    </inkml:brush>
  </inkml:definitions>
  <inkml:trace contextRef="#ctx0" brushRef="#br0">99 1 8426,'-3'0'4385,"3"0"-3017,0 0 792,-3 0-527,6 0-601,-3 0-608,0 0 32,-3 3-168,0-3-96,0 8-192,-7 12 0,-6 0 64,3 14-56,-2 1-16,2 2-32,3 6-760,1-3-1616,18 46-3594</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10.294"/>
    </inkml:context>
    <inkml:brush xml:id="br0">
      <inkml:brushProperty name="width" value="0.05" units="cm"/>
      <inkml:brushProperty name="height" value="0.05" units="cm"/>
      <inkml:brushProperty name="color" value="#AB008B"/>
    </inkml:brush>
  </inkml:definitions>
  <inkml:trace contextRef="#ctx0" brushRef="#br0">67 1 6857,'0'0'5170,"0"0"-3154,-3 0-296,3 3-711,-3-1-361,-3 7-448,-4 8 8,-2 3-128,-1 0-72,3-3-8,4 3-168,3-5-1048,3 2-1721,9 9-6057</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10.743"/>
    </inkml:context>
    <inkml:brush xml:id="br0">
      <inkml:brushProperty name="width" value="0.05" units="cm"/>
      <inkml:brushProperty name="height" value="0.05" units="cm"/>
      <inkml:brushProperty name="color" value="#AB008B"/>
    </inkml:brush>
  </inkml:definitions>
  <inkml:trace contextRef="#ctx0" brushRef="#br0">10 3 4049,'0'0'4801,"-3"0"-1736,3-3-705,0 6-800,0-3-671,0 0-265,0 0-384,0 6-152,0-1-88,-3 13 0,3-4-8,-3 6-320,6-3-1425,6 26-4376</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11.613"/>
    </inkml:context>
    <inkml:brush xml:id="br0">
      <inkml:brushProperty name="width" value="0.05" units="cm"/>
      <inkml:brushProperty name="height" value="0.05" units="cm"/>
      <inkml:brushProperty name="color" value="#AB008B"/>
    </inkml:brush>
  </inkml:definitions>
  <inkml:trace contextRef="#ctx0" brushRef="#br0">35 1 5809,'0'0'3753,"-3"0"-2153,3 0-87,-3 0 367,3 0 249,0 5-785,-3-5-888,3 3-336,0 3-112,-4 0 104,1 8-104,3 0-16,-6 0-328,6 6-840,-13 26-2833</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12.179"/>
    </inkml:context>
    <inkml:brush xml:id="br0">
      <inkml:brushProperty name="width" value="0.05" units="cm"/>
      <inkml:brushProperty name="height" value="0.05" units="cm"/>
      <inkml:brushProperty name="color" value="#AB008B"/>
    </inkml:brush>
  </inkml:definitions>
  <inkml:trace contextRef="#ctx0" brushRef="#br0">86 3 4225,'0'-3'2945,"-3"3"-209,3 0 177,-3 0-977,3 3-1072,-4 0-736,-2 3 80,0 0 321,-7 8-137,0 0-280,4-2 0,2 8-112,1-6-48,0 6-1273,-4 37-2503</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49.532"/>
    </inkml:context>
    <inkml:brush xml:id="br0">
      <inkml:brushProperty name="width" value="0.05" units="cm"/>
      <inkml:brushProperty name="height" value="0.05" units="cm"/>
      <inkml:brushProperty name="color" value="#E71224"/>
    </inkml:brush>
  </inkml:definitions>
  <inkml:trace contextRef="#ctx0" brushRef="#br0">589 6 10138,'0'0'5440,"3"-6"1624,-2 15-6985,-1 0 0,0-1 0,-1 1 0,0 0 0,0-1 0,-1 1 1,0-1-1,0 1 0,-5 10 0,4-11-11,-6 18-9,-2-1 0,-1 0 0,0-1 1,-2 0-1,-1 0 0,-25 28 0,-118 120 247,138-153-428,0-1-1,-26 18 0,40-31 92,-1-1-1,1 0 1,-1 0-1,0-1 1,0 1-1,-1-2 1,1 1-1,0-1 1,-1 0-1,0 0 1,1-1-1,-12 0 1,15-1 5,-1-1 1,1 0 0,-1-1-1,1 1 1,0-1 0,0 0-1,0 0 1,0 0 0,0 0-1,0-1 1,1 0 0,-1 1-1,1-1 1,-1-1 0,1 1-1,0 0 1,1-1 0,-1 1-1,0-1 1,1 0-1,0 0 1,0 0 0,0 0-1,-1-6 1,-3-5-97,1 0 0,1-1-1,0 0 1,1 1 0,-1-24 0,3 21 56,1-1 0,1 0 0,0 1 0,2-1 0,7-31 0,-7 41 48,-1 0 0,2 1 1,-1-1-1,1 1 1,1-1-1,-1 1 1,1 0-1,1 1 1,-1-1-1,2 1 1,-1 0-1,1 1 1,8-8-1,-12 13 16,-1 0-1,1 0 1,-1 0-1,1 1 0,0-1 1,-1 1-1,1 0 1,-1 0-1,1-1 1,0 2-1,-1-1 0,1 0 1,0 0-1,-1 1 1,1 0-1,-1-1 1,1 1-1,-1 0 0,1 0 1,-1 0-1,3 2 1,2 1 52,0-1 0,-1 1 0,0 1 0,0-1 0,0 1 0,6 6 0,7 13 143,-1 2-1,-1 0 1,-1 1 0,14 33 0,-19-35-138,2 0 0,1-1 0,0 0 0,2-1 1,30 35-1,-39-52-201,0 0 0,0 0 1,0 0-1,0-1 1,1 0-1,0-1 1,0 1-1,11 3 1,-9-5-565,0 0 1,1-1 0,-1 0 0,1-1 0,13 1-1,113-9-9626</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0.312"/>
    </inkml:context>
    <inkml:brush xml:id="br0">
      <inkml:brushProperty name="width" value="0.05" units="cm"/>
      <inkml:brushProperty name="height" value="0.05" units="cm"/>
      <inkml:brushProperty name="color" value="#E71224"/>
    </inkml:brush>
  </inkml:definitions>
  <inkml:trace contextRef="#ctx0" brushRef="#br0">0 4 8082,'0'0'7137,"0"-3"-4328,0 3-889,4 0-848,-4 3-183,3 8-505,0 12-96,0 8 96,3 12-64,-2 0-104,-1 6-208,3-9 16,-3 0 32,7-9-112,-4 1-592,4-7-688,-4-7-1425,10 10-3176</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0.666"/>
    </inkml:context>
    <inkml:brush xml:id="br0">
      <inkml:brushProperty name="width" value="0.05" units="cm"/>
      <inkml:brushProperty name="height" value="0.05" units="cm"/>
      <inkml:brushProperty name="color" value="#E71224"/>
    </inkml:brush>
  </inkml:definitions>
  <inkml:trace contextRef="#ctx0" brushRef="#br0">1 0 8218,'59'13'11618,"57"6"-11599,-82-15-10,0 2-1,-1 1 1,38 13 0,-68-20-12,-1 1 1,0-1 0,0 1 0,0 0-1,0 0 1,0 0 0,0 0 0,-1 0 0,1 0-1,0 0 1,0 1 0,-1-1 0,1 1-1,-1-1 1,1 1 0,-1 0 0,0-1 0,1 1-1,-1 0 1,0 0 0,0 0 0,0 0-1,-1 0 1,1 0 0,0 0 0,-1 0-1,1 5 1,-2-3-5,0 1 1,0-1-1,0 1 0,0-1 0,-1 0 0,0 0 1,0 1-1,0-1 0,-1-1 0,1 1 0,-1 0 1,-4 5-1,-6 6-487,-1 0 0,0-1 0,-1-1 1,0 0-1,-1-1 0,-18 10 0,-69 41-3393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2.691"/>
    </inkml:context>
    <inkml:brush xml:id="br0">
      <inkml:brushProperty name="width" value="0.05" units="cm"/>
      <inkml:brushProperty name="height" value="0.05" units="cm"/>
      <inkml:brushProperty name="color" value="#0000FF"/>
    </inkml:brush>
  </inkml:definitions>
  <inkml:trace contextRef="#ctx0" brushRef="#br0">39 0 4089,'0'0'5473,"0"0"-3729,0 9-615,0 5-617,-3 12 608,0 11-160,-4 6-312,-2 6-256,3-9-384,-1 2 112,4-4-120,3-4-216,6-6-1608,4-5-1889,22 9-4649</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0.996"/>
    </inkml:context>
    <inkml:brush xml:id="br0">
      <inkml:brushProperty name="width" value="0.05" units="cm"/>
      <inkml:brushProperty name="height" value="0.05" units="cm"/>
      <inkml:brushProperty name="color" value="#E71224"/>
    </inkml:brush>
  </inkml:definitions>
  <inkml:trace contextRef="#ctx0" brushRef="#br0">0 6 9074,'0'0'5529,"0"0"-3208,3-2-801,-3 2-472,3 0-560,1 0-224,2-3-264,7 6 8,12-3-16,4 0-184,2 0-600,-5 0-1296,6 14-2561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1.344"/>
    </inkml:context>
    <inkml:brush xml:id="br0">
      <inkml:brushProperty name="width" value="0.05" units="cm"/>
      <inkml:brushProperty name="height" value="0.05" units="cm"/>
      <inkml:brushProperty name="color" value="#E71224"/>
    </inkml:brush>
  </inkml:definitions>
  <inkml:trace contextRef="#ctx0" brushRef="#br0">1 34 10306,'3'-2'4785,"3"2"-3008,7-6-409,3 3-576,3-6-152,7 7-568,-1-1-72,10-3-24,-3 3-1072,25 3-3033</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1.681"/>
    </inkml:context>
    <inkml:brush xml:id="br0">
      <inkml:brushProperty name="width" value="0.05" units="cm"/>
      <inkml:brushProperty name="height" value="0.05" units="cm"/>
      <inkml:brushProperty name="color" value="#E71224"/>
    </inkml:brush>
  </inkml:definitions>
  <inkml:trace contextRef="#ctx0" brushRef="#br0">1 32 12619,'89'-5'6831,"3"-5"-5675,97-5-1835,-187 14 669,-1 1 0,0 0 0,1 0 0,-1 0 0,0 0 0,1 0 1,-1 0-1,0 0 0,1 1 0,-1-1 0,0 0 0,1 1 0,-1-1 0,0 1 0,0 0 0,0-1 0,1 1 1,-1 0-1,0-1 0,0 1 0,0 0 0,0 0 0,0 0 0,0 0 0,-1 0 0,1 0 0,0 0 0,0 0 0,-1 1 1,1-1-1,-1 0 0,1 0 0,-1 1 0,1-1 0,-1 0 0,0 0 0,0 1 0,0-1 0,1 0 0,-1 1 1,0-1-1,-1 0 0,1 1 0,0-1 0,0 0 0,-1 1 0,1-1 0,0 0 0,-1 0 0,0 3 0,-4 8 15,0 1-1,-1-1 1,0 0-1,-9 11 0,11-15-18,-21 37-100,19-31-276,-2 1-1,0-2 1,0 1 0,-2-1-1,-18 21 1,101-116-1052,-59 71 1535,1 0-1,0 1 1,0 1-1,1 0 1,0 2-1,0-1 1,1 2-1,33-9 0,-42 15-835,-8 0 681,0 0 1,0 0 0,-1 0-1,1 0 1,0 0-1,0 0 1,0 0-1,0 0 1,0 0-1,0 0 1,0 0 0,0 1-1,0-1 1,0 0-1,-1 0 1,1 0-1,0 0 1,0 0 0,0 0-1,0 0 1,0 0-1,0 0 1,0 1-1,0-1 1,0 0-1,0 0 1,0 0 0,0 0-1,0 0 1,0 0-1,0 0 1,0 1-1,0-1 1,0 0-1,0 0 1,0 0 0,0 0-1,0 0 1,0 0-1,0 0 1,0 0-1,0 1 1,0-1-1,0 0 1,1 0 0,-1 0-1,0 0 1,0 0-1,0 0 1,0 0-1,0 0 1,0 0 0,0 0-1,0 0 1,0 0-1,0 1 1,1-1-1,-1 0 1,0 0-1,0 0 1,0 0 0,-23 14-6717</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2.028"/>
    </inkml:context>
    <inkml:brush xml:id="br0">
      <inkml:brushProperty name="width" value="0.05" units="cm"/>
      <inkml:brushProperty name="height" value="0.05" units="cm"/>
      <inkml:brushProperty name="color" value="#E71224"/>
    </inkml:brush>
  </inkml:definitions>
  <inkml:trace contextRef="#ctx0" brushRef="#br0">162 0 11450,'-3'0'4921,"3"0"-3672,0 9-265,-6 5-472,-4 6 352,-9 9-560,0 11-200,0-6-80,-3 0-24,6-8-608,0 0-1144,6-3-2281,-12-3-4177</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2.360"/>
    </inkml:context>
    <inkml:brush xml:id="br0">
      <inkml:brushProperty name="width" value="0.05" units="cm"/>
      <inkml:brushProperty name="height" value="0.05" units="cm"/>
      <inkml:brushProperty name="color" value="#E71224"/>
    </inkml:brush>
  </inkml:definitions>
  <inkml:trace contextRef="#ctx0" brushRef="#br0">1 1 9322,'0'0'5353,"0"0"-3048,3 2-497,-3 1-832,6 9-320,4 2-160,3 9 17,6 5-281,9-2-56,1 6-88,12 2-88,4 0-160,9-5-1449,85 8-2704</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5.381"/>
    </inkml:context>
    <inkml:brush xml:id="br0">
      <inkml:brushProperty name="width" value="0.05" units="cm"/>
      <inkml:brushProperty name="height" value="0.05" units="cm"/>
      <inkml:brushProperty name="color" value="#E71224"/>
    </inkml:brush>
  </inkml:definitions>
  <inkml:trace contextRef="#ctx0" brushRef="#br0">0 9 9370,'4'-7'9747,"6"6"-6515,17 6-5082,-14-2 2697,116 14-843,2-5 0,146-7 0,-47-20-2419,-198 12-245,-21 7-2029</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5.712"/>
    </inkml:context>
    <inkml:brush xml:id="br0">
      <inkml:brushProperty name="width" value="0.05" units="cm"/>
      <inkml:brushProperty name="height" value="0.05" units="cm"/>
      <inkml:brushProperty name="color" value="#E71224"/>
    </inkml:brush>
  </inkml:definitions>
  <inkml:trace contextRef="#ctx0" brushRef="#br0">0 1 11258,'3'0'3937,"-3"0"-3217,3 3-119,-3 2-305,4 7 152,-4 5-368,3 9-80,-3 2-32,-3-2-2105,-4 22-3680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6.049"/>
    </inkml:context>
    <inkml:brush xml:id="br0">
      <inkml:brushProperty name="width" value="0.05" units="cm"/>
      <inkml:brushProperty name="height" value="0.05" units="cm"/>
      <inkml:brushProperty name="color" value="#E71224"/>
    </inkml:brush>
  </inkml:definitions>
  <inkml:trace contextRef="#ctx0" brushRef="#br0">52 3 4785,'1'0'9067,"2"-1"-4796,19-1-3454,277 5-994,-334 18-3115,-207 79-1961,142-61 5200,181-44 7277,-9 2-6578,-51 1-742,49-2 25,-65 4-319,-1 0 1,1 0 0,-1 0 0,1 1 0,0 0 0,-1 0 0,1 0 0,-1 1 0,0-1 0,1 1 0,5 3 0,4 15-6273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6.547"/>
    </inkml:context>
    <inkml:brush xml:id="br0">
      <inkml:brushProperty name="width" value="0.05" units="cm"/>
      <inkml:brushProperty name="height" value="0.05" units="cm"/>
      <inkml:brushProperty name="color" value="#E71224"/>
    </inkml:brush>
  </inkml:definitions>
  <inkml:trace contextRef="#ctx0" brushRef="#br0">0 9 7898,'24'-8'9214,"23"9"-9312,-29 0 800,19 0-582,110 9 107,-132-8-250,-1 1 1,1 0 0,-1 1-1,0 1 1,0 0 0,0 1-1,21 12 1,-34-18-3,0 1 1,1 0-1,-1-1 1,0 1-1,0 0 1,0 0-1,0 0 1,0 0-1,0 0 1,0 0-1,0 0 1,0 0-1,0 0 1,-1 0-1,1 0 1,0 1-1,-1-1 0,1 0 1,-1 0-1,1 1 1,-1-1-1,0 0 1,1 3-1,-2-3 6,1 1 0,-1-1 0,1 0-1,-1 1 1,0-1 0,1 0 0,-1 0-1,0 1 1,0-1 0,0 0-1,0 0 1,0 0 0,0 0 0,0 0-1,0 0 1,-1-1 0,-2 3 0,-6 2-219,-2 0 0,1 0 0,-24 6 0,-2-2-1253,-60 9 1,86-17 1315,0 0 1,0 0 0,0-1 0,0-1 0,0 1 0,0-2-1,0 0 1,0 0 0,1-1 0,-15-6 0,24 9 211,0 0 0,1-1 0,-1 1 1,0 0-1,1-1 0,-1 1 1,0-1-1,1 1 0,-1-1 0,1 1 1,-1-1-1,1 0 0,-1 1 0,1-1 1,0 0-1,-1 1 0,1-1 0,0 0 1,-1 1-1,1-1 0,0 0 0,0 0 1,0 1-1,0-1 0,0 0 0,0 0 1,0 1-1,0-1 0,0 0 0,0 0 1,0 0-1,0 1 0,0-1 1,1 0-1,-1 1 0,0-1 0,1 0 1,-1 0-1,0 1 0,1-1 0,-1 1 1,1-1-1,-1 0 0,1 1 0,-1-1 1,1 1-1,-1-1 0,1 1 0,0-1 1,-1 1-1,1 0 0,0-1 0,1 0 1,36-24 486,-25 19-232,1 0 0,0 0 0,1 1 0,14-2 0,-24 5-232,1 1 0,-1 0 1,1 0-1,-1 1 0,1 0 0,-1 0 1,1 0-1,-1 0 0,1 1 0,-1 0 1,0 0-1,1 0 0,-1 1 0,6 3 0,-9-4-92,0 0 0,0 0-1,-1 1 1,1-1 0,-1 1-1,1 0 1,-1-1 0,0 1-1,0 0 1,1 0 0,-1 0-1,-1 0 1,1 0 0,0 0-1,0 0 1,-1 0 0,1 0-1,-1 0 1,1 0 0,-1 0-1,0 0 1,0 1 0,0-1-1,0 0 1,-1 0 0,1 0-1,0 0 1,-1 0 0,0 0-1,1 0 1,-1 0 0,0 0-1,0 0 1,0 0 0,0 0-1,-3 3 1,1 1-435,-1-1-1,1 0 1,-1 0-1,0 0 1,-1 0 0,1-1-1,-1 0 1,0 0 0,0 0-1,0 0 1,-1-1 0,-6 3-1,-30 6-3954</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6.877"/>
    </inkml:context>
    <inkml:brush xml:id="br0">
      <inkml:brushProperty name="width" value="0.05" units="cm"/>
      <inkml:brushProperty name="height" value="0.05" units="cm"/>
      <inkml:brushProperty name="color" value="#E71224"/>
    </inkml:brush>
  </inkml:definitions>
  <inkml:trace contextRef="#ctx0" brushRef="#br0">86 0 2497,'0'0'6502,"0"1"-3192,1 6-2583,5 49 1258,-3 0 0,-5 88 0,-25 114-2082,9-105-120,13-89-551,3-31-631,-2 1 0,-7 36 0,11-70 1329,0 0-1,0 1 1,-1-1-1,1 1 1,0-1-1,0 1 0,0-1 1,0 1-1,0-1 1,0 0-1,-1 1 1,1-1-1,0 1 1,0-1-1,-1 0 1,1 1-1,0-1 1,0 1-1,-1-1 0,1 0 1,0 0-1,-1 1 1,1-1-1,-1 0 1,1 0-1,0 1 1,-1-1-1,-18-5-2592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3.178"/>
    </inkml:context>
    <inkml:brush xml:id="br0">
      <inkml:brushProperty name="width" value="0.05" units="cm"/>
      <inkml:brushProperty name="height" value="0.05" units="cm"/>
      <inkml:brushProperty name="color" value="#0000FF"/>
    </inkml:brush>
  </inkml:definitions>
  <inkml:trace contextRef="#ctx0" brushRef="#br0">102 62 6353,'-14'13'7641,"-6"24"-6811,15-28-72,-10 18-293,-21 45 273,34-66-715,0 0-1,0 0 1,0 0-1,1 0 1,0 0-1,0 0 1,0 1-1,1-1 1,0 0-1,1 8 1,0-12-20,0 0-1,0 0 1,-1 0 0,1 0 0,0 0-1,1 0 1,-1-1 0,0 1-1,1 0 1,-1-1 0,0 1-1,1-1 1,0 1 0,-1-1 0,1 0-1,0 0 1,0 0 0,0 0-1,0 0 1,0 0 0,0 0-1,0-1 1,0 1 0,0-1 0,0 1-1,0-1 1,0 0 0,0 0-1,0 0 1,0 0 0,0 0 0,1 0-1,2-2 1,5 1-14,1 0-1,-1-1 1,0 0 0,0-1-1,16-6 1,-15 3-238,-1 0 0,1 0 0,-1-1 1,-1-1-1,1 1 0,-1-2 0,0 1 0,-1-1 0,0 0 0,-1-1 1,9-13-1,-11 15 146,-1 0 0,1-1 1,-1 1-1,-1-1 0,0 0 1,0 0-1,0 0 0,-1 0 1,-1 0-1,0 0 0,0-1 1,-1 1-1,0 0 0,0 0 1,-3-14-1,3 21 108,0 0 0,0 0 1,-1 0-1,1 0 0,-1 0 0,1 0 1,-1 0-1,0 0 0,0 0 0,0 0 1,0 1-1,0-1 0,0 0 0,-1 1 1,1-1-1,0 1 0,-1-1 0,1 1 1,-1-1-1,0 1 0,1 0 0,-1 0 1,0 0-1,0 0 0,0 0 0,0 0 1,0 1-1,0-1 0,0 1 0,0-1 1,0 1-1,0 0 0,0-1 0,0 1 1,0 0-1,0 1 0,0-1 0,0 0 1,0 0-1,0 1 0,0-1 0,0 1 1,0 0-1,0 0 0,0 0 0,-3 2 1,-1 0-230,0 1 0,0-1 1,0 2-1,0-1 0,1 1 1,0-1-1,0 1 0,0 1 1,0-1-1,1 1 0,0 0 1,0 0-1,-5 12 0,-5 35-3182</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7.466"/>
    </inkml:context>
    <inkml:brush xml:id="br0">
      <inkml:brushProperty name="width" value="0.05" units="cm"/>
      <inkml:brushProperty name="height" value="0.05" units="cm"/>
      <inkml:brushProperty name="color" value="#E71224"/>
    </inkml:brush>
  </inkml:definitions>
  <inkml:trace contextRef="#ctx0" brushRef="#br0">23 1 8178,'1'3'9773,"3"27"-8493,-31 106-341,27-135-969,0 1-1,0-1 1,0 0 0,0 0 0,0 0 0,0 0 0,0 0 0,1 1 0,-1-1 0,0 0 0,1 0 0,-1 0 0,1 0-1,-1 0 1,1 0 0,0 0 0,-1 0 0,1 0 0,0-1 0,0 1 0,0 0 0,-1 0 0,1 0 0,0-1 0,0 1-1,0-1 1,0 1 0,0-1 0,0 1 0,0-1 0,0 1 0,1-1 0,-1 0 0,0 0 0,0 1 0,0-1 0,0 0-1,0 0 1,1 0 0,-1 0 0,2-1 0,61-5-238,-45 3 306,35-3 31,-24 5-105,0-3 0,0 0-1,-1-2 1,37-12 0,-66 18-39,1 0-1,-1 0 1,1 0-1,-1 0 1,1-1-1,-1 1 1,1 0-1,-1 0 1,1-1 0,-1 1-1,1 0 1,-1 0-1,1-1 1,-1 1-1,0-1 1,1 1-1,-1 0 1,0-1 0,1 1-1,-1-1 1,0 1-1,1-1 1,-1 1-1,0-1 1,0 1 0,0-1-1,1 1 1,-1-1-1,0 1 1,0-1-1,0 0 1,0 1-1,0-1 1,0 1 0,0-1-1,0 1 1,0-1-1,0 1 1,-1-1-1,1 1 1,0-1-1,0 1 1,-1-2 0,-20-21-4488</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7.799"/>
    </inkml:context>
    <inkml:brush xml:id="br0">
      <inkml:brushProperty name="width" value="0.05" units="cm"/>
      <inkml:brushProperty name="height" value="0.05" units="cm"/>
      <inkml:brushProperty name="color" value="#E71224"/>
    </inkml:brush>
  </inkml:definitions>
  <inkml:trace contextRef="#ctx0" brushRef="#br0">328 1 9938,'0'0'3825,"0"2"-1617,-3 4-359,0 6-441,-7 8-592,-9 5-288,-3 7-400,0-1-32,-7 3-96,4 1-80,-4 2-712,0 0-952,-6-3-1041,7-2-1512,-45 25-1192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8.127"/>
    </inkml:context>
    <inkml:brush xml:id="br0">
      <inkml:brushProperty name="width" value="0.05" units="cm"/>
      <inkml:brushProperty name="height" value="0.05" units="cm"/>
      <inkml:brushProperty name="color" value="#E71224"/>
    </inkml:brush>
  </inkml:definitions>
  <inkml:trace contextRef="#ctx0" brushRef="#br0">1 42 7298,'45'-17'7079,"4"4"-3439,-31 9-3539,0 1 0,0 1 0,1 0 1,-1 2-1,1 0 0,-1 1 0,0 0 0,1 2 0,-1 0 0,28 10 0,-45-13-91,0 0 0,0 0 0,0 1-1,0-1 1,0 1 0,0-1 0,0 1-1,0-1 1,0 1 0,0 0 0,0 0-1,0-1 1,0 1 0,0 0 0,-1 0-1,1 0 1,0 0 0,-1 0 0,1 0-1,0 0 1,-1 0 0,1 0 0,-1 0-1,0 0 1,1 0 0,-1 0 0,0 0-1,0 1 1,0-1 0,0 0 0,0 2-1,-1 1 17,0-1-1,0 0 1,0 1-1,-1-1 1,1 0-1,-1 0 1,0 0-1,0 0 1,0 0-1,-4 4 1,-5 5 29,0-1 1,-1-1 0,-25 18-1,9-12-212,-48 18 0,21-9-1831,2 4-3963,35-15-147</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8.464"/>
    </inkml:context>
    <inkml:brush xml:id="br0">
      <inkml:brushProperty name="width" value="0.05" units="cm"/>
      <inkml:brushProperty name="height" value="0.05" units="cm"/>
      <inkml:brushProperty name="color" value="#E71224"/>
    </inkml:brush>
  </inkml:definitions>
  <inkml:trace contextRef="#ctx0" brushRef="#br0">4 1 6577,'-3'0'4929,"3"3"-2752,3 8-257,-3 1-63,3 8-521,0 0-352,0 8-528,4-2-168,5-3-232,11 0 32,5-6-88,14-6-232,8-8-424,14-11-1544,120-58-6002</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7.651"/>
    </inkml:context>
    <inkml:brush xml:id="br0">
      <inkml:brushProperty name="width" value="0.05" units="cm"/>
      <inkml:brushProperty name="height" value="0.05" units="cm"/>
      <inkml:brushProperty name="color" value="#E71224"/>
    </inkml:brush>
  </inkml:definitions>
  <inkml:trace contextRef="#ctx0" brushRef="#br0">0 1 9538,'1'0'7686,"-1"-1"-3605,3 2-2213,-1 2-1926,7 10 60,1 0 0,0-1-1,13 11 1,-19-19-366,1 0 0,0-1 0,0 0 0,0 0 0,0 0 0,1 0-1,-1-1 1,1 0 0,0 0 0,-1-1 0,11 2 0,3 0-4650,-10 0-5548</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7.980"/>
    </inkml:context>
    <inkml:brush xml:id="br0">
      <inkml:brushProperty name="width" value="0.05" units="cm"/>
      <inkml:brushProperty name="height" value="0.05" units="cm"/>
      <inkml:brushProperty name="color" value="#E71224"/>
    </inkml:brush>
  </inkml:definitions>
  <inkml:trace contextRef="#ctx0" brushRef="#br0">4 1 10274,'0'0'5017,"0"0"-2904,-3 0-553,3 3-360,3-3-720,-3 0-272,6 2-208,10 4 0,0 3 16,9-4-16,10-2-408,7-3-576,2 0-952,48 15-2489</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8.312"/>
    </inkml:context>
    <inkml:brush xml:id="br0">
      <inkml:brushProperty name="width" value="0.05" units="cm"/>
      <inkml:brushProperty name="height" value="0.05" units="cm"/>
      <inkml:brushProperty name="color" value="#E71224"/>
    </inkml:brush>
  </inkml:definitions>
  <inkml:trace contextRef="#ctx0" brushRef="#br0">1 4 9394,'0'0'4513,"0"-3"-3025,0 3 225,0 0-561,3 0-456,10 0-456,-4 3-176,4-1 24,6 1-88,10-6-312,-1 3-1248,7-2-2073,22 7-4545</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8.632"/>
    </inkml:context>
    <inkml:brush xml:id="br0">
      <inkml:brushProperty name="width" value="0.05" units="cm"/>
      <inkml:brushProperty name="height" value="0.05" units="cm"/>
      <inkml:brushProperty name="color" value="#E71224"/>
    </inkml:brush>
  </inkml:definitions>
  <inkml:trace contextRef="#ctx0" brushRef="#br0">1 60 8930,'0'0'5537,"3"0"-3344,-3-2-801,3 2-192,3-3-480,7 0-392,9 0-200,4-3-128,9-5-168,0 2-504,0-2-816,-7-1-2321,1 21-2312</inkml:trace>
  <inkml:trace contextRef="#ctx0" brushRef="#br0" timeOffset="1">67 238 6409,'0'14'5378,"0"0"-3082,0 12-560,4 8-775,-4-2-457,3-4 72,0-8-168,0-2-56,0-7-352,0-5-120,4-1-616,-4-5-705,0-8-1271,0-1-1321,4-2 1096,-1-46-2432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8.977"/>
    </inkml:context>
    <inkml:brush xml:id="br0">
      <inkml:brushProperty name="width" value="0.05" units="cm"/>
      <inkml:brushProperty name="height" value="0.05" units="cm"/>
      <inkml:brushProperty name="color" value="#E71224"/>
    </inkml:brush>
  </inkml:definitions>
  <inkml:trace contextRef="#ctx0" brushRef="#br0">7 1 6961,'5'0'8541,"7"0"-4355,44 2-4774,-31-1 1387,-11 0-740,-5-2-38,0 1 1,0 0-1,0 1 1,0 0-1,-1 1 1,1 0-1,0 0 0,0 0 1,15 8-1,-24-9-29,1-1-1,-1 1 0,0 0 1,1-1-1,-1 1 1,0 0-1,0-1 0,0 1 1,0 0-1,0-1 0,0 1 1,0 0-1,0-1 0,0 1 1,0 0-1,0-1 1,0 1-1,0 0 0,0-1 1,-1 1-1,1 0 0,0-1 1,-1 1-1,1 0 1,0-1-1,-1 1 0,1-1 1,-1 2-1,-14 17-179,15-18 172,-8 8-446,0 0 1,-1 0-1,0-1 1,-14 9-1,15-11-523,-2 0-1,1-1 1,-1 0-1,1-1 1,-21 6-1,-42 5-3550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9.318"/>
    </inkml:context>
    <inkml:brush xml:id="br0">
      <inkml:brushProperty name="width" value="0.05" units="cm"/>
      <inkml:brushProperty name="height" value="0.05" units="cm"/>
      <inkml:brushProperty name="color" value="#E71224"/>
    </inkml:brush>
  </inkml:definitions>
  <inkml:trace contextRef="#ctx0" brushRef="#br0">70 172 9370,'0'17'3665,"-3"-3"-1993,-13 20-80,6 4-375,-2-1-345,-1-6-608,7-5-104,-1-9-112,4-11-48,3-6-376,0-3-952,0-8-873,10-50-3216</inkml:trace>
  <inkml:trace contextRef="#ctx0" brushRef="#br0" timeOffset="1">108 0 5249,'0'7'9380,"2"27"-5538,11 24-2191,-6-21-1708,2-2 1,25 67-1,-28-65-1567,1 2-2220,-7-37 3649,1-1 1,-1 0-1,1 1 1,0-1-1,0 0 0,0 0 1,0 0-1,0 0 1,0 0-1,0 0 0,0 0 1,0 0-1,0 0 1,0 0-1,1 0 1,-1-1-1,0 1 0,0 0 1,1-1-1,-1 0 1,1 1-1,-1-1 1,0 0-1,3 1 0,4 0-188,0-1-1,0 0 0,0-1 0,0 1 0,0-1 1,0-1-1,0 1 0,14-7 0,96-31-2068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3.652"/>
    </inkml:context>
    <inkml:brush xml:id="br0">
      <inkml:brushProperty name="width" value="0.05" units="cm"/>
      <inkml:brushProperty name="height" value="0.05" units="cm"/>
      <inkml:brushProperty name="color" value="#0000FF"/>
    </inkml:brush>
  </inkml:definitions>
  <inkml:trace contextRef="#ctx0" brushRef="#br0">169 17 6121,'-15'9'5798,"-3"20"-5304,11-17 125,-29 42 405,-26 43-52,57-88-926,1 0 0,0 0 0,0 0 0,1 0 0,0 0 0,1 1 0,0 0 0,-1 18 0,3-26-46,0-1 1,0 0-1,0 0 1,0 0-1,0 1 1,1-1-1,-1 0 1,0 0-1,1 0 1,-1 0-1,1 0 1,-1 0-1,1 1 0,0-1 1,-1 0-1,1-1 1,0 1-1,0 0 1,0 0-1,0 0 1,-1 0-1,1-1 1,0 1-1,1 0 1,-1-1-1,1 2 0,2-1-5,0 0-1,0 0 1,0 0-1,0-1 1,0 1-1,0-1 1,0 0-1,6 0 1,3-2-24,1 1 0,0-2 0,-1 0 0,14-5 1,-6-1-265,-1 0 0,0-1 0,0-1 0,29-22 0,-41 28 232,0-1 0,-1 0-1,0-1 1,-1 0-1,1 0 1,-1 0-1,-1-1 1,1 0-1,-1 0 1,-1 0-1,1 0 1,-1-1 0,4-15-1,-7 20 62,-1 0 1,1 0-1,-1-1 0,0 1 0,0 0 0,-1 0 1,1-1-1,-1 1 0,0 0 0,0 0 0,0 0 1,-1 0-1,1 0 0,-1 0 0,0 0 1,0 0-1,0 1 0,-1-1 0,1 1 0,-1 0 1,0-1-1,0 1 0,0 1 0,0-1 1,-1 0-1,-5-3 0,0 0-182,-1 1 0,1 0-1,-1 0 1,-1 1 0,1 0 0,0 1-1,-1 0 1,0 1 0,-14-2 0,22 4-108,0 0 1,0 0 0,-1 0-1,1 0 1,0 0-1,-1 1 1,1 0 0,0-1-1,-4 3 1,-49 25-5681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9.664"/>
    </inkml:context>
    <inkml:brush xml:id="br0">
      <inkml:brushProperty name="width" value="0.05" units="cm"/>
      <inkml:brushProperty name="height" value="0.05" units="cm"/>
      <inkml:brushProperty name="color" value="#E71224"/>
    </inkml:brush>
  </inkml:definitions>
  <inkml:trace contextRef="#ctx0" brushRef="#br0">122 22 10722,'21'-2'6663,"13"-6"-4962,9-2-1832,-31 9 158,-1 0 0,1 1 0,-1 0-1,1 1 1,-1 1 0,18 3 0,-27-4-28,0-1-1,0 1 1,0 0 0,0-1-1,0 1 1,0 0-1,0 0 1,0 0 0,0 0-1,0 1 1,0-1-1,-1 0 1,1 1 0,0 0-1,-1-1 1,1 1-1,-1 0 1,0-1-1,0 1 1,0 0 0,0 0-1,0 0 1,0 0-1,0 0 1,0 1 0,-1-1-1,1 0 1,-1 0-1,0 0 1,1 0 0,-1 1-1,0-1 1,0 0-1,-1 0 1,1 1-1,0-1 1,-1 0 0,1 0-1,-1 0 1,-1 3-1,-2 5-7,-1 0 0,0-1 0,-1 1 0,0-1 0,0 0-1,-1-1 1,0 1 0,-1-1 0,0-1 0,0 1 0,0-1-1,-14 8 1,-2 1-1213,-1-2 1,-1 0-1,-43 16 0,25-19-2585,-23-7-1800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9.998"/>
    </inkml:context>
    <inkml:brush xml:id="br0">
      <inkml:brushProperty name="width" value="0.05" units="cm"/>
      <inkml:brushProperty name="height" value="0.05" units="cm"/>
      <inkml:brushProperty name="color" value="#E71224"/>
    </inkml:brush>
  </inkml:definitions>
  <inkml:trace contextRef="#ctx0" brushRef="#br0">1 1 2168,'0'0'6194,"3"3"-3530,3 8-543,1 6 135,5 12-599,-2 5-553,3 3-696,2 3-200,8-2-208,2-4-112,13-3-920,3-11-1113,77-17-2216</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0.344"/>
    </inkml:context>
    <inkml:brush xml:id="br0">
      <inkml:brushProperty name="width" value="0.05" units="cm"/>
      <inkml:brushProperty name="height" value="0.05" units="cm"/>
      <inkml:brushProperty name="color" value="#E71224"/>
    </inkml:brush>
  </inkml:definitions>
  <inkml:trace contextRef="#ctx0" brushRef="#br0">0 0 13443,'4'0'5393,"-8"0"-3921,4 0-487,4 0-369,-4 0-328,3 3-288,3-3-160,7 3 152,9 0-448,10 0-225,-4-1-879,1-4-2921,-19 4-5465</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0.679"/>
    </inkml:context>
    <inkml:brush xml:id="br0">
      <inkml:brushProperty name="width" value="0.05" units="cm"/>
      <inkml:brushProperty name="height" value="0.05" units="cm"/>
      <inkml:brushProperty name="color" value="#E71224"/>
    </inkml:brush>
  </inkml:definitions>
  <inkml:trace contextRef="#ctx0" brushRef="#br0">35 0 10994,'-3'0'3793,"3"6"-2673,0 8 201,-3 12-329,0 5-536,3 4-384,-3-4-72,6-2-440,3-7-1184,10-4-1145,25 4-4233</inkml:trace>
  <inkml:trace contextRef="#ctx0" brushRef="#br0" timeOffset="1">0 143 1016,'0'0'9202,"4"-3"-7001,-4 3-1065,12 0-376,4 3 352,19 0-232,16-3-279,13-3-1,15 0-192,0-5-40,1-4-256,-1 4 56,-15 2-168,-20 3-80,-18 3-1280,-23 6-1497,-105 37-3432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1.083"/>
    </inkml:context>
    <inkml:brush xml:id="br0">
      <inkml:brushProperty name="width" value="0.05" units="cm"/>
      <inkml:brushProperty name="height" value="0.05" units="cm"/>
      <inkml:brushProperty name="color" value="#E71224"/>
    </inkml:brush>
  </inkml:definitions>
  <inkml:trace contextRef="#ctx0" brushRef="#br0">0 14 8138,'57'-11'8006,"6"8"-5631,-59 3-2357,-1 0 0,0 1 0,0-1 0,1 1 0,-1-1 0,0 1 0,0 0 0,0 0 0,0 0 0,0 1 0,0-1 0,0 1 0,-1 0 0,1-1 0,0 1 0,-1 1 0,0-1 0,1 0-1,-1 0 1,0 1 0,0-1 0,0 1 0,0 0 0,-1 0 0,1-1 0,-1 1 0,0 0 0,1 0 0,-2 0 0,1 1 0,0-1 0,0 0 0,-1 0 0,1 5 0,-1 3-235,0 1 0,-1-1-1,0 0 1,0 1 0,-2-1 0,1 0-1,-1 0 1,-1 0 0,0-1 0,0 1 0,-1-1-1,0 0 1,-1 0 0,0-1 0,-1 0-1,0 0 1,-11 11 0,18-19 160,-1-1 0,0 1 0,0 0 0,1-1 0,-1 1 0,0-1 0,0 1 0,0-1 0,1 0 0,-1 1 0,0-1 0,0 0 0,0 0 0,0 1 0,0-1 0,0 0 0,0 0 0,0 0 0,0 0 0,0 0 0,0 0 0,0-1 0,1 1 0,-1 0 0,0 0 0,0-1 0,0 1 0,0 0 0,0-1 0,0 1 0,1-1 0,-1 1 0,0-1 0,0 1 0,1-1 0,-1 0 0,0 1 0,1-1 0,-2-1 0,1 0-23,0 0 1,0 1-1,0-1 0,0 0 1,0 0-1,0 0 0,0 0 0,1 0 1,-1 0-1,1 0 0,-1 0 1,1 0-1,0 0 0,0 0 1,0 0-1,0 0 0,0 0 0,1-3 1,1 0 133,0 1 1,0-1 0,0 1-1,1 0 1,0-1-1,0 1 1,0 1-1,0-1 1,1 0 0,-1 1-1,1-1 1,0 1-1,0 0 1,0 1 0,0-1-1,1 1 1,8-4-1,9-3 861,1 1-1,34-8 1,-28 9-63,45-11 604,-13 4-4631,-97 23-1278</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1.415"/>
    </inkml:context>
    <inkml:brush xml:id="br0">
      <inkml:brushProperty name="width" value="0.05" units="cm"/>
      <inkml:brushProperty name="height" value="0.05" units="cm"/>
      <inkml:brushProperty name="color" value="#E71224"/>
    </inkml:brush>
  </inkml:definitions>
  <inkml:trace contextRef="#ctx0" brushRef="#br0">191 1 7434,'0'5'5825,"3"1"-3025,-6 14-423,3 9-977,-10 2-512,-9 9-576,-6 0-223,-4-6-89,-3-2-257,7-9-415,6-12-456,3-5-1032,6-3-1497,4-12-2448</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1.749"/>
    </inkml:context>
    <inkml:brush xml:id="br0">
      <inkml:brushProperty name="width" value="0.05" units="cm"/>
      <inkml:brushProperty name="height" value="0.05" units="cm"/>
      <inkml:brushProperty name="color" value="#E71224"/>
    </inkml:brush>
  </inkml:definitions>
  <inkml:trace contextRef="#ctx0" brushRef="#br0">0 0 6177,'3'3'6066,"0"0"-3234,1 9-479,2 10-457,4 7-784,5 11-536,1 0-479,7 0-97,8 0-153,11-8-631,8-12-776,144-35-2825</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2.682"/>
    </inkml:context>
    <inkml:brush xml:id="br0">
      <inkml:brushProperty name="width" value="0.05" units="cm"/>
      <inkml:brushProperty name="height" value="0.05" units="cm"/>
      <inkml:brushProperty name="color" value="#E71224"/>
    </inkml:brush>
  </inkml:definitions>
  <inkml:trace contextRef="#ctx0" brushRef="#br0">329 0 9522,'-18'2'9963,"-2"3"-4572,-5 5-3324,-14 7-3801,-12 4 1101,24-12-344,-68 27-3978,88-32 3497,0 0 1,1 0-1,-1 0 0,1 1 1,-12 11-1,18-16 1300,0 1 0,-1 0 0,1-1 1,0 1-1,-1 0 0,1 0 0,0 0 0,0-1 0,0 1 0,0 0 0,0 0 0,0 0 1,0 0-1,0-1 0,0 1 0,0 0 0,0 0 0,0 0 0,1 0 0,-1-1 0,0 1 0,0 0 1,1 0-1,0 0 0,15 26 3494,-2-3-318,1 33-15,13 104 0,-3-14-6436,-24-137 203,-1-4-2937</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3.026"/>
    </inkml:context>
    <inkml:brush xml:id="br0">
      <inkml:brushProperty name="width" value="0.05" units="cm"/>
      <inkml:brushProperty name="height" value="0.05" units="cm"/>
      <inkml:brushProperty name="color" value="#E71224"/>
    </inkml:brush>
  </inkml:definitions>
  <inkml:trace contextRef="#ctx0" brushRef="#br0">0 1 10826,'3'1'6765,"4"1"-3825,29 13-3191,-3 0 322,1-2 0,37 10 0,-30-10-71,38 16 1,-77-28-22,-1-1 1,1 1 0,-1-1 0,1 1-1,-1 0 1,1 0 0,-1-1 0,1 1-1,-1 0 1,0 0 0,1 0 0,-1 1-1,0-1 1,0 0 0,0 0 0,0 1-1,0-1 1,0 0 0,-1 1 0,1-1-1,0 1 1,-1-1 0,1 1 0,-1 0-1,1 1 1,-1-1-14,-1 1-1,1-1 1,-1 0 0,0 0 0,0 0-1,0 0 1,0-1 0,0 1-1,0 0 1,0 0 0,0-1 0,-1 1-1,1 0 1,-1-1 0,1 0-1,-4 3 1,-6 4-585,0-1 0,0 0-1,0-1 1,-1 0 0,-17 5 0,-27 2-3445,-45-3-2188</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3.417"/>
    </inkml:context>
    <inkml:brush xml:id="br0">
      <inkml:brushProperty name="width" value="0.05" units="cm"/>
      <inkml:brushProperty name="height" value="0.05" units="cm"/>
      <inkml:brushProperty name="color" value="#E71224"/>
    </inkml:brush>
  </inkml:definitions>
  <inkml:trace contextRef="#ctx0" brushRef="#br0">1 34 8906,'0'-3'5233,"0"3"-3201,3-2-879,0 2-617,3 0-440,7 0-32,16 0-64,6-3-496,9-3-616,0-3-617,45-2-1960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4.194"/>
    </inkml:context>
    <inkml:brush xml:id="br0">
      <inkml:brushProperty name="width" value="0.05" units="cm"/>
      <inkml:brushProperty name="height" value="0.05" units="cm"/>
      <inkml:brushProperty name="color" value="#0000FF"/>
    </inkml:brush>
  </inkml:definitions>
  <inkml:trace contextRef="#ctx0" brushRef="#br0">184 3 7210,'0'-3'4272,"0"3"-2695,0 0-369,0 3-512,-3 0-392,0 3-192,0-1-104,0 7 152,-7-1-160,-6 6-224,-12 9-1520,-90 48-4161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3.748"/>
    </inkml:context>
    <inkml:brush xml:id="br0">
      <inkml:brushProperty name="width" value="0.05" units="cm"/>
      <inkml:brushProperty name="height" value="0.05" units="cm"/>
      <inkml:brushProperty name="color" value="#E71224"/>
    </inkml:brush>
  </inkml:definitions>
  <inkml:trace contextRef="#ctx0" brushRef="#br0">1 117 4761,'3'-3'6962,"0"3"-4778,7-2-336,9 2-791,-3-6-721,6-3-336,10-2-672,6-6-1265,54-52-2488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4.084"/>
    </inkml:context>
    <inkml:brush xml:id="br0">
      <inkml:brushProperty name="width" value="0.05" units="cm"/>
      <inkml:brushProperty name="height" value="0.05" units="cm"/>
      <inkml:brushProperty name="color" value="#E71224"/>
    </inkml:brush>
  </inkml:definitions>
  <inkml:trace contextRef="#ctx0" brushRef="#br0">173 0 10122,'-1'0'6224,"-7"5"-4853,-40 39 333,-59 72 0,106-116-1736,1 1 0,-1-1 0,0 1 0,1-1 0,-1 1 1,1 0-1,-1-1 0,1 1 0,-1 0 0,1-1 1,-1 1-1,1 0 0,0 0 0,-1-1 0,1 1 1,0 0-1,0 0 0,0 0 0,-1 0 0,1-1 1,0 1-1,0 0 0,0 0 0,0 0 0,0 0 0,1-1 1,-1 1-1,0 0 0,0 0 0,0 0 0,1-1 1,-1 1-1,1 0 0,-1 0 0,1 1 0,1-1-67,0 0-1,1 0 1,-1 0-1,0 0 0,0 0 1,1-1-1,-1 1 1,0-1-1,1 1 0,-1-1 1,1 0-1,2 0 1,71-6-836,-25-6 844,30-5-92,-75 16 249,-1 1 1,0 0-1,0 0 0,0 0 0,0 0 1,0 1-1,0 0 0,0 0 0,0 0 1,0 1-1,0-1 0,7 5 0,-10-5-8,-1 0-1,0 0 1,0 0-1,0 0 1,0 0-1,0 1 1,0-1-1,0 0 1,0 1-1,-1-1 1,1 1-1,0-1 1,-1 1-1,1-1 1,-1 1-1,0-1 1,1 1-1,-1 0 1,0-1 0,0 3-1,-3 37 720,1-31-571,-3 25-267,-2-1 1,-2 1-1,-1-1 0,-2-1 0,-25 52 0,35-80-222,0-1 1,-1 0-1,0 0 0,0 0 1,0 0-1,0 0 1,-1-1-1,0 1 0,1-1 1,-1 0-1,0 0 0,-8 4 1,-51 23-4557</inkml:trace>
  <inkml:trace contextRef="#ctx0" brushRef="#br0" timeOffset="1">119 363 9882,'0'0'5561,"0"0"-3648,-3 0-1161,3 6-472,0 3-280,3 8-344,7-3-2193,25 21-5232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4.981"/>
    </inkml:context>
    <inkml:brush xml:id="br0">
      <inkml:brushProperty name="width" value="0.05" units="cm"/>
      <inkml:brushProperty name="height" value="0.05" units="cm"/>
      <inkml:brushProperty name="color" value="#E71224"/>
    </inkml:brush>
  </inkml:definitions>
  <inkml:trace contextRef="#ctx0" brushRef="#br0">274 1 3921,'3'0'10602,"-3"0"-6681,-3 3-2401,0-1-375,-1 10-569,-2 14-184,-7 14-184,-6 8 88,-6 9-280,-4-2-8,-2-15-8,2 0-440,0-9-568,7-5-497,0-6-559,6-3-1825,-9-11-752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5.316"/>
    </inkml:context>
    <inkml:brush xml:id="br0">
      <inkml:brushProperty name="width" value="0.05" units="cm"/>
      <inkml:brushProperty name="height" value="0.05" units="cm"/>
      <inkml:brushProperty name="color" value="#E71224"/>
    </inkml:brush>
  </inkml:definitions>
  <inkml:trace contextRef="#ctx0" brushRef="#br0">1 1 6777,'6'0'2673,"0"0"-112,1 0-713,2 8-240,-6 10-447,7 7 127,0 18-344,-4 6-560,3 5-120,1 0-264,-4 1 0,4-7-592,-4-8-944,1-8-961,2 5-1848</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5.629"/>
    </inkml:context>
    <inkml:brush xml:id="br0">
      <inkml:brushProperty name="width" value="0.05" units="cm"/>
      <inkml:brushProperty name="height" value="0.05" units="cm"/>
      <inkml:brushProperty name="color" value="#E71224"/>
    </inkml:brush>
  </inkml:definitions>
  <inkml:trace contextRef="#ctx0" brushRef="#br0">1 98 7810,'0'0'6625,"0"0"-4208,0 0-969,3 0-208,0-3-464,10 6-280,3 2-328,13 1 105,15 3-33,7 2-80,9-8-160,7-6-112,3-3-272,3-2-745,-7-6-599,-8-4-1857,-17-2-376,-12-42-4513</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5.978"/>
    </inkml:context>
    <inkml:brush xml:id="br0">
      <inkml:brushProperty name="width" value="0.05" units="cm"/>
      <inkml:brushProperty name="height" value="0.05" units="cm"/>
      <inkml:brushProperty name="color" value="#E71224"/>
    </inkml:brush>
  </inkml:definitions>
  <inkml:trace contextRef="#ctx0" brushRef="#br0">162 0 7322,'-3'15'3808,"-3"7"-1863,-4 24 207,-6 17-687,-6 11-529,3 9-592,0-6-208,-3-2-104,9-7-32,0-8-512,4-11-849,-1-15-871,10 15-2377</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6.317"/>
    </inkml:context>
    <inkml:brush xml:id="br0">
      <inkml:brushProperty name="width" value="0.05" units="cm"/>
      <inkml:brushProperty name="height" value="0.05" units="cm"/>
      <inkml:brushProperty name="color" value="#E71224"/>
    </inkml:brush>
  </inkml:definitions>
  <inkml:trace contextRef="#ctx0" brushRef="#br0">89 1 6649,'5'7'8661,"23"29"-8070,-14-27-361,0-1 0,1 0 1,19 7-1,-22-10-206,1 0-1,-1 1 1,0 0 0,-1 1 0,0 0-1,13 11 1,-21-15-25,-1 0-1,0 0 0,0 0 1,0 0-1,0 0 1,0 0-1,0 0 0,-1 1 1,1-1-1,-1 0 1,0 1-1,0 0 0,-1-1 1,1 1-1,-1-1 1,0 1-1,1 0 1,-2-1-1,1 1 0,0 0 1,-1-1-1,0 1 1,1-1-1,-1 1 0,-1-1 1,1 1-1,-3 4 1,-4 13-93,-1-1 0,-22 34 1,-4-12-1923,29-37 861,0 0 0,-1 0 0,1 0 1,-15 7-1,-31 8-6406</inkml:trace>
  <inkml:trace contextRef="#ctx0" brushRef="#br0" timeOffset="1">0 152 7674,'0'0'4273,"0"0"-2857,3 0-288,0 3-136,-3 6-176,7-4-319,5 1-281,4 0-136,3-3-80,10 0-640,0-3-857,5-6-2272,27-6-3880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6.662"/>
    </inkml:context>
    <inkml:brush xml:id="br0">
      <inkml:brushProperty name="width" value="0.05" units="cm"/>
      <inkml:brushProperty name="height" value="0.05" units="cm"/>
      <inkml:brushProperty name="color" value="#E71224"/>
    </inkml:brush>
  </inkml:definitions>
  <inkml:trace contextRef="#ctx0" brushRef="#br0">1 9 4113,'0'3'5433,"3"-3"-3609,-3 3-463,3 0-489,0 0-568,3-3-304,4 0-456,6-3-1248,41-14-2793</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7"/>
    </inkml:context>
    <inkml:brush xml:id="br0">
      <inkml:brushProperty name="width" value="0.05" units="cm"/>
      <inkml:brushProperty name="height" value="0.05" units="cm"/>
      <inkml:brushProperty name="color" value="#E71224"/>
    </inkml:brush>
  </inkml:definitions>
  <inkml:trace contextRef="#ctx0" brushRef="#br0">0 26 960,'0'0'7698,"6"0"-5106,1 6-983,2-4-649,10 1-384,0-3-456,4-3-120,5-2-744,1-4-1008,19-11-3474</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7.326"/>
    </inkml:context>
    <inkml:brush xml:id="br0">
      <inkml:brushProperty name="width" value="0.05" units="cm"/>
      <inkml:brushProperty name="height" value="0.05" units="cm"/>
      <inkml:brushProperty name="color" value="#E71224"/>
    </inkml:brush>
  </inkml:definitions>
  <inkml:trace contextRef="#ctx0" brushRef="#br0">0 1 10626,'0'0'3977,"0"0"-2112,0 0-353,3 0-360,4 3-616,5-1 16,11 4-344,8 0-8,14 2-64,15-5-136,13-3-256,3-3-1064,7-2-2393,108-4-5657</inkml:trace>
  <inkml:trace contextRef="#ctx0" brushRef="#br0" timeOffset="1">921 135 2529,'-3'3'7761,"0"0"-6288,0 2-857,0 1-616,-10 8-1609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1.694"/>
    </inkml:context>
    <inkml:brush xml:id="br0">
      <inkml:brushProperty name="width" value="0.05" units="cm"/>
      <inkml:brushProperty name="height" value="0.05" units="cm"/>
      <inkml:brushProperty name="color" value="#0000FF"/>
    </inkml:brush>
  </inkml:definitions>
  <inkml:trace contextRef="#ctx0" brushRef="#br0">1 15 744,'2'0'11457,"5"1"-6318,43 7-4226,4-3-629,-1-1-1,76-5 1,107-21-205,-204 18-42,-9 0-501,-52 2-4250,-39 2 10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8.133"/>
    </inkml:context>
    <inkml:brush xml:id="br0">
      <inkml:brushProperty name="width" value="0.05" units="cm"/>
      <inkml:brushProperty name="height" value="0.05" units="cm"/>
      <inkml:brushProperty name="color" value="#E71224"/>
    </inkml:brush>
  </inkml:definitions>
  <inkml:trace contextRef="#ctx0" brushRef="#br0">3 1 13667,'0'0'4945,"0"0"-3353,0 3-375,-3 0-513,6 5-232,0-2-296,7 5-40,6 4-16,-3-1-120,2-3-8,1 4-688,3-7-625,-6-2-2359,-16 14-4250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8.480"/>
    </inkml:context>
    <inkml:brush xml:id="br0">
      <inkml:brushProperty name="width" value="0.05" units="cm"/>
      <inkml:brushProperty name="height" value="0.05" units="cm"/>
      <inkml:brushProperty name="color" value="#E71224"/>
    </inkml:brush>
  </inkml:definitions>
  <inkml:trace contextRef="#ctx0" brushRef="#br0">36 1 10194,'0'0'4705,"-3"8"-3096,0 6-449,-4 12-8,1 6-456,0 5-536,-1-3-136,4-3-24,3-11-360,6 3-1128,10 17-2729</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8.817"/>
    </inkml:context>
    <inkml:brush xml:id="br0">
      <inkml:brushProperty name="width" value="0.05" units="cm"/>
      <inkml:brushProperty name="height" value="0.05" units="cm"/>
      <inkml:brushProperty name="color" value="#E71224"/>
    </inkml:brush>
  </inkml:definitions>
  <inkml:trace contextRef="#ctx0" brushRef="#br0">1 1 7642,'12'2'4735,"6"6"-2431,7 2-1179,237 22 2801,-107-16-3678,-149-15-261,10 1-66,0 0-1,0 1 1,-1 1-1,16 5 1,-30-9 31,-1 0 0,1 0 0,-1 0 0,1 1 0,0-1 0,-1 0 1,1 0-1,-1 1 0,1-1 0,-1 0 0,1 1 0,-1-1 0,0 0 1,1 1-1,-1-1 0,1 1 0,-1-1 0,0 1 0,1-1 0,-1 1 1,0-1-1,1 1 0,-1-1 0,0 1 0,0-1 0,0 1 0,0-1 1,1 1-1,-1 0 0,0-1 0,0 1 0,0-1 0,0 1 0,0-1 1,0 1-1,0 0 0,-1-1 0,1 1 0,0-1 0,0 1 1,0-1-1,0 1 0,-1-1 0,0 2 0,-27 27-2193,-52 35-1300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9.151"/>
    </inkml:context>
    <inkml:brush xml:id="br0">
      <inkml:brushProperty name="width" value="0.05" units="cm"/>
      <inkml:brushProperty name="height" value="0.05" units="cm"/>
      <inkml:brushProperty name="color" value="#E71224"/>
    </inkml:brush>
  </inkml:definitions>
  <inkml:trace contextRef="#ctx0" brushRef="#br0">302 4 7074,'0'-3'6849,"0"6"-3936,0-3-1233,-3 2-464,-4 4-176,-5 0-399,-4 14-513,-6 3-128,-17 8-312,-2 6-1033,0 3-799,-80 40-3249</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9.501"/>
    </inkml:context>
    <inkml:brush xml:id="br0">
      <inkml:brushProperty name="width" value="0.05" units="cm"/>
      <inkml:brushProperty name="height" value="0.05" units="cm"/>
      <inkml:brushProperty name="color" value="#E71224"/>
    </inkml:brush>
  </inkml:definitions>
  <inkml:trace contextRef="#ctx0" brushRef="#br0">32 1 7634,'-3'3'4705,"0"5"-2561,-3 9-272,-1 12 25,1 11-697,3 11-224,0 1-512,3-1-207,6-5-137,3-3-112,11-3-8,-1-9-553,6-11-471,10-8-1288,9-12-1273,83-32-7281</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9.846"/>
    </inkml:context>
    <inkml:brush xml:id="br0">
      <inkml:brushProperty name="width" value="0.05" units="cm"/>
      <inkml:brushProperty name="height" value="0.05" units="cm"/>
      <inkml:brushProperty name="color" value="#E71224"/>
    </inkml:brush>
  </inkml:definitions>
  <inkml:trace contextRef="#ctx0" brushRef="#br0">337 0 11707,'0'0'5177,"-3"0"-3329,0 9-608,-4 5-496,-5 15-87,-8 11-465,-8 11 16,-4-5-200,-9 3-16,3-1-392,0-8-825,-1-6-1207,-37 21-3329</inkml:trace>
  <inkml:trace contextRef="#ctx0" brushRef="#br0" timeOffset="1">292 175 8538,'0'11'3921,"4"6"-1025,-4 20-991,-4 9-737,1 8-568,-6-2-456,-1-1-144,4-11-544,3-8-688,3-9-1289,12-6-2384</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0.180"/>
    </inkml:context>
    <inkml:brush xml:id="br0">
      <inkml:brushProperty name="width" value="0.05" units="cm"/>
      <inkml:brushProperty name="height" value="0.05" units="cm"/>
      <inkml:brushProperty name="color" value="#E71224"/>
    </inkml:brush>
  </inkml:definitions>
  <inkml:trace contextRef="#ctx0" brushRef="#br0">0 86 7802,'0'-8'6201,"3"5"-4281,0 3-719,4-3-465,2 6-208,10 0-16,13-3-104,13 8 120,9-16-408,3 2 24,3-3-144,-6 1-752,-6-6-1528,-10 2-2009,-13-16-3737</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0.510"/>
    </inkml:context>
    <inkml:brush xml:id="br0">
      <inkml:brushProperty name="width" value="0.05" units="cm"/>
      <inkml:brushProperty name="height" value="0.05" units="cm"/>
      <inkml:brushProperty name="color" value="#E71224"/>
    </inkml:brush>
  </inkml:definitions>
  <inkml:trace contextRef="#ctx0" brushRef="#br0">0 115 11859,'3'15'4136,"4"5"-2519,-1 25-89,0 18-344,1 12-375,5 5-353,1 2-376,9-2 8,10-14-88,3-3-480,6-17-1121,1-20-847,-7-18-457,41-45-1824</inkml:trace>
  <inkml:trace contextRef="#ctx0" brushRef="#br0" timeOffset="1">162 1 10658,'3'0'5545,"-6"0"-4320,3 6-985,0 2-184,0 6-56,6 6-800,10 32-3393</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1.010"/>
    </inkml:context>
    <inkml:brush xml:id="br0">
      <inkml:brushProperty name="width" value="0.05" units="cm"/>
      <inkml:brushProperty name="height" value="0.05" units="cm"/>
      <inkml:brushProperty name="color" value="#E71224"/>
    </inkml:brush>
  </inkml:definitions>
  <inkml:trace contextRef="#ctx0" brushRef="#br0">0 52 11202,'0'0'4129,"0"-3"-2544,0 6-409,3-3-464,7 3-224,6 8-328,3-2 352,16-1-88,0 1-16,12-6-192,7-3-31,4-6-185,-1-5-265,-3-6-623,-7 2-1856,20-31-4682</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1.347"/>
    </inkml:context>
    <inkml:brush xml:id="br0">
      <inkml:brushProperty name="width" value="0.05" units="cm"/>
      <inkml:brushProperty name="height" value="0.05" units="cm"/>
      <inkml:brushProperty name="color" value="#E71224"/>
    </inkml:brush>
  </inkml:definitions>
  <inkml:trace contextRef="#ctx0" brushRef="#br0">130 0 7322,'-6'23'3752,"3"3"-2071,-3 28-345,-7 6-128,0 3-488,-6-6-384,-3-5-336,6-6-432,3-12-1072,-6 12-2121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2.191"/>
    </inkml:context>
    <inkml:brush xml:id="br0">
      <inkml:brushProperty name="width" value="0.05" units="cm"/>
      <inkml:brushProperty name="height" value="0.05" units="cm"/>
      <inkml:brushProperty name="color" value="#0000FF"/>
    </inkml:brush>
  </inkml:definitions>
  <inkml:trace contextRef="#ctx0" brushRef="#br0">191 1 1184,'0'0'6123,"-1"5"-180,-2 12-4359,-40 165 1281,-77 239-2281,114-406-582,2 1 0,0 1 1,0-1-1,-1 29 1,63-33-262,-36-9 179,-1 0-527,0 0 1,0-1-1,0-1 1,0-2-1,1 0 1,-1-1 0,29-6-1,31-12-3415</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1.699"/>
    </inkml:context>
    <inkml:brush xml:id="br0">
      <inkml:brushProperty name="width" value="0.05" units="cm"/>
      <inkml:brushProperty name="height" value="0.05" units="cm"/>
      <inkml:brushProperty name="color" value="#E71224"/>
    </inkml:brush>
  </inkml:definitions>
  <inkml:trace contextRef="#ctx0" brushRef="#br0">0 4 1376,'0'-3'9146,"0"6"-6937,4-3-729,-1 3-496,6 5-16,7 4-439,6-4 95,7 1-320,9-6-304,7-6-160,5-3-808,-5-5-1385,38-7-4752</inkml:trace>
  <inkml:trace contextRef="#ctx0" brushRef="#br0" timeOffset="1">42 147 7394,'3'0'1920,"-3"0"-1336,3 0-344,0 0-240,-3-3-792,3-3-2833</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2.113"/>
    </inkml:context>
    <inkml:brush xml:id="br0">
      <inkml:brushProperty name="width" value="0.05" units="cm"/>
      <inkml:brushProperty name="height" value="0.05" units="cm"/>
      <inkml:brushProperty name="color" value="#E71224"/>
    </inkml:brush>
  </inkml:definitions>
  <inkml:trace contextRef="#ctx0" brushRef="#br0">391 1 7810,'26'2'6720,"-1"5"-4711,25 3-818,-9-10-365,69-9-1,23-1-92,-169 38 298,-125 79-1638,-206 103 1,305-176-470,40-21-532,-1-1 0,-35 14 0,12-13-2910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2.563"/>
    </inkml:context>
    <inkml:brush xml:id="br0">
      <inkml:brushProperty name="width" value="0.05" units="cm"/>
      <inkml:brushProperty name="height" value="0.05" units="cm"/>
      <inkml:brushProperty name="color" value="#E71224"/>
    </inkml:brush>
  </inkml:definitions>
  <inkml:trace contextRef="#ctx0" brushRef="#br0">48 70 944,'-20'86'6829,"-4"21"954,21-35-5594,3-71-2204,0 1 0,0-1-1,1 0 1,-1 1 0,1-1 0,-1 1-1,1-1 1,-1 0 0,1 1 0,0-1-1,0 0 1,-1 0 0,1 0 0,0 0-1,0 1 1,0-1 0,0 0 0,0-1-1,1 1 1,-1 0 0,0 0 0,0 0-1,1-1 1,-1 1 0,0 0 0,1-1-1,-1 0 1,0 1 0,1-1 0,-1 0-1,1 1 1,-1-1 0,1 0 0,-1 0-1,1 0 1,-1-1 0,0 1 0,1 0-1,-1 0 1,1-1 0,-1 1 0,0-1-1,2 0 1,11-3-271,0 0-1,-1-1 1,19-9-1,-25 10 158,32-14-885,-2-2-1,45-31 1,-70 42 895,0 0 1,-1 0-1,0-1 0,0 0 1,-1-1-1,-1 0 0,1-1 1,-2 0-1,0 0 0,8-17 0,-14 27 173,-1-1 1,0 0-1,1 1 0,-1-1 0,0 0 0,-1 0 0,1 0 0,-1 0 0,1 0 0,-1 0 0,0 0 0,0 0 0,0 0 0,0 0 0,-1 0 0,1 0 0,-1 0 0,0 0 0,0 0 0,0 1 0,0-1 0,0 0 0,0 0 0,-1 1 0,0-1 0,1 1 1,-1-1-1,0 1 0,0 0 0,0 0 0,-4-3 0,1 2 107,0 1 0,1 0 1,-1 0-1,0 0 1,0 0-1,-1 1 0,1 0 1,0 0-1,0 0 1,-1 1-1,1 0 0,0 0 1,-1 0-1,1 0 1,0 1-1,0 0 0,-7 2 1,1 0-29,1 1 0,-1 0 0,1 1 0,0 0 0,1 1 0,-1 0-1,1 0 1,-16 15 0,22-18-141,-1 0-1,1 0 0,0 0 1,0 0-1,1 1 0,-1-1 0,1 1 1,0 0-1,0 0 0,0-1 1,0 1-1,1 1 0,-1-1 0,1 0 1,0 0-1,0 0 0,1 1 1,-1-1-1,1 0 0,0 1 1,0-1-1,1 0 0,-1 1 0,1-1 1,0 0-1,1 5 0,-1-6-49,1 0 0,-1-1-1,1 1 1,-1 0 0,1-1-1,0 1 1,0-1 0,0 0-1,0 0 1,1 0 0,-1 0-1,1 0 1,3 2 0,54 21-1313,57 7-1133</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3.549"/>
    </inkml:context>
    <inkml:brush xml:id="br0">
      <inkml:brushProperty name="width" value="0.05" units="cm"/>
      <inkml:brushProperty name="height" value="0.05" units="cm"/>
      <inkml:brushProperty name="color" value="#E71224"/>
    </inkml:brush>
  </inkml:definitions>
  <inkml:trace contextRef="#ctx0" brushRef="#br0">1 0 7786,'3'3'5449,"-3"-3"-2905,0 0-863,0 3-497,0 3-496,0 8-184,3 0-120,0 6-120,-3-3-88,0 3-168,0-5-8,0-4-496,3 3-680,0-5-1785,10 5-3848</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3.883"/>
    </inkml:context>
    <inkml:brush xml:id="br0">
      <inkml:brushProperty name="width" value="0.05" units="cm"/>
      <inkml:brushProperty name="height" value="0.05" units="cm"/>
      <inkml:brushProperty name="color" value="#E71224"/>
    </inkml:brush>
  </inkml:definitions>
  <inkml:trace contextRef="#ctx0" brushRef="#br0">26 0 7186,'0'0'6665,"-3"3"-4449,3 5-1167,-3 4-345,-4 8-344,1 3-360,3 5-392,0 1-1937,15 20-4560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4.230"/>
    </inkml:context>
    <inkml:brush xml:id="br0">
      <inkml:brushProperty name="width" value="0.05" units="cm"/>
      <inkml:brushProperty name="height" value="0.05" units="cm"/>
      <inkml:brushProperty name="color" value="#E71224"/>
    </inkml:brush>
  </inkml:definitions>
  <inkml:trace contextRef="#ctx0" brushRef="#br0">0 184 10274,'0'0'4849,"0"-3"-2904,3 3-497,0-3-472,1 3-440,2-3-56,16 3-360,7-6 48,18 1-32,11-4-80,8-14-56,7 3-320,0-5-376,-9 2-736,-4 6-1169,32-29-3272</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4.566"/>
    </inkml:context>
    <inkml:brush xml:id="br0">
      <inkml:brushProperty name="width" value="0.05" units="cm"/>
      <inkml:brushProperty name="height" value="0.05" units="cm"/>
      <inkml:brushProperty name="color" value="#E71224"/>
    </inkml:brush>
  </inkml:definitions>
  <inkml:trace contextRef="#ctx0" brushRef="#br0">23 0 9434,'0'3'4721,"0"-3"-2777,-3 12-415,3 16-273,0 18-16,0 20-512,0 19-175,-4 18-457,-2-3 16,3 0-112,0-11-64,-1-12-513,4-11-583,4-17-608,-4 16-2489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4.899"/>
    </inkml:context>
    <inkml:brush xml:id="br0">
      <inkml:brushProperty name="width" value="0.05" units="cm"/>
      <inkml:brushProperty name="height" value="0.05" units="cm"/>
      <inkml:brushProperty name="color" value="#E71224"/>
    </inkml:brush>
  </inkml:definitions>
  <inkml:trace contextRef="#ctx0" brushRef="#br0">1 129 12755,'3'0'4369,"-3"-3"-3097,6 3-200,-6-3-352,3 3-296,10-3-424,12-8-336,23-3-512,16-12-1952,139-43-5322</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5.365"/>
    </inkml:context>
    <inkml:brush xml:id="br0">
      <inkml:brushProperty name="width" value="0.05" units="cm"/>
      <inkml:brushProperty name="height" value="0.05" units="cm"/>
      <inkml:brushProperty name="color" value="#E71224"/>
    </inkml:brush>
  </inkml:definitions>
  <inkml:trace contextRef="#ctx0" brushRef="#br0">1 12 7994,'0'-3'4977,"0"3"-2425,3 0-655,0 0-433,0 3-632,7 0-64,9 2-264,16 4 49,12 5-241,11-8-152,5-3-160,7-9-600,-6-3-649,-7-8-1751,29-3-5290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5.711"/>
    </inkml:context>
    <inkml:brush xml:id="br0">
      <inkml:brushProperty name="width" value="0.05" units="cm"/>
      <inkml:brushProperty name="height" value="0.05" units="cm"/>
      <inkml:brushProperty name="color" value="#E71224"/>
    </inkml:brush>
  </inkml:definitions>
  <inkml:trace contextRef="#ctx0" brushRef="#br0">17 1 10266,'0'3'3657,"0"5"-2937,-4 9 576,1 6-495,0 6-417,-3-6-384,6-6-480,3 0-1609,32-6-4112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2.573"/>
    </inkml:context>
    <inkml:brush xml:id="br0">
      <inkml:brushProperty name="width" value="0.05" units="cm"/>
      <inkml:brushProperty name="height" value="0.05" units="cm"/>
      <inkml:brushProperty name="color" value="#0000FF"/>
    </inkml:brush>
  </inkml:definitions>
  <inkml:trace contextRef="#ctx0" brushRef="#br0">1 14 2016,'0'0'4297,"0"0"-2592,3 0-265,-3 0-512,9 0-272,-2 3-304,5 3 281,11 0-57,2 2-128,7 1-8,12-4-200,10-5 24,7-2-264,5-7-584,106-31-2393</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6.051"/>
    </inkml:context>
    <inkml:brush xml:id="br0">
      <inkml:brushProperty name="width" value="0.05" units="cm"/>
      <inkml:brushProperty name="height" value="0.05" units="cm"/>
      <inkml:brushProperty name="color" value="#E71224"/>
    </inkml:brush>
  </inkml:definitions>
  <inkml:trace contextRef="#ctx0" brushRef="#br0">439 1 10474,'-3'0'4985,"-4"11"-3344,-5 6-689,-14 9-224,1 8-448,-1 4-64,4-7-216,0-2-480,0-4-1648,-23 18-4554</inkml:trace>
  <inkml:trace contextRef="#ctx0" brushRef="#br0" timeOffset="1">630 158 6985,'-10'3'5130,"-3"0"-3538,-15 8-952,-10 1-320,-10 5-320,-12 6 0,-1 2-344,-9 1-448,4-3-840,-4 0-833,-95 43-1552</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6.383"/>
    </inkml:context>
    <inkml:brush xml:id="br0">
      <inkml:brushProperty name="width" value="0.05" units="cm"/>
      <inkml:brushProperty name="height" value="0.05" units="cm"/>
      <inkml:brushProperty name="color" value="#E71224"/>
    </inkml:brush>
  </inkml:definitions>
  <inkml:trace contextRef="#ctx0" brushRef="#br0">0 112 3681,'9'-1'10962,"8"0"-8206,33-1-2382,51 3 496,0-5 0,138-22 0,49-30-3984,-250 46-1340,-10-3-3744</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6.712"/>
    </inkml:context>
    <inkml:brush xml:id="br0">
      <inkml:brushProperty name="width" value="0.05" units="cm"/>
      <inkml:brushProperty name="height" value="0.05" units="cm"/>
      <inkml:brushProperty name="color" value="#E71224"/>
    </inkml:brush>
  </inkml:definitions>
  <inkml:trace contextRef="#ctx0" brushRef="#br0">452 0 11594,'-4'15'3601,"1"10"-1840,-6 21-489,-1 14-608,-3 6-224,1 3-440,-1-1 0,0-2-200,7-12-872,6-11-592,3-14-801,19-6-2744</inkml:trace>
  <inkml:trace contextRef="#ctx0" brushRef="#br0" timeOffset="1">388 241 10386,'-22'17'4065,"0"6"-2809,-29 17-712,-6 5-544,-4-5-848,4-5-1224,-61 22-2649</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7.064"/>
    </inkml:context>
    <inkml:brush xml:id="br0">
      <inkml:brushProperty name="width" value="0.05" units="cm"/>
      <inkml:brushProperty name="height" value="0.05" units="cm"/>
      <inkml:brushProperty name="color" value="#E71224"/>
    </inkml:brush>
  </inkml:definitions>
  <inkml:trace contextRef="#ctx0" brushRef="#br0">1 0 3049,'3'9'7377,"3"-4"-4360,13 4-185,4 14-1287,8-12-857,11 6-640,5-8-48,14-9-1608,94-34-3970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7.383"/>
    </inkml:context>
    <inkml:brush xml:id="br0">
      <inkml:brushProperty name="width" value="0.05" units="cm"/>
      <inkml:brushProperty name="height" value="0.05" units="cm"/>
      <inkml:brushProperty name="color" value="#E71224"/>
    </inkml:brush>
  </inkml:definitions>
  <inkml:trace contextRef="#ctx0" brushRef="#br0">1 15 7082,'0'0'7369,"3"0"-5392,3 0-801,1 0-344,9 6 64,3 5-344,12-2-168,14 2-72,15-5-200,7-6-112,0-9-168,6 1-880,-13-4-1960,45-16-4810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7.735"/>
    </inkml:context>
    <inkml:brush xml:id="br0">
      <inkml:brushProperty name="width" value="0.05" units="cm"/>
      <inkml:brushProperty name="height" value="0.05" units="cm"/>
      <inkml:brushProperty name="color" value="#E71224"/>
    </inkml:brush>
  </inkml:definitions>
  <inkml:trace contextRef="#ctx0" brushRef="#br0">64 1 11162,'0'20'2689,"-3"8"-833,0 27-655,-7 5-505,-2 3-416,-4-3-280,6-3-136,4-11-1168,3-6-1377,12 17-6185</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8.065"/>
    </inkml:context>
    <inkml:brush xml:id="br0">
      <inkml:brushProperty name="width" value="0.05" units="cm"/>
      <inkml:brushProperty name="height" value="0.05" units="cm"/>
      <inkml:brushProperty name="color" value="#E71224"/>
    </inkml:brush>
  </inkml:definitions>
  <inkml:trace contextRef="#ctx0" brushRef="#br0">83 0 1560,'-3'17'9090,"3"9"-6449,0 26-361,-6 16-911,-1 12-257,-2 3-464,-7 0-360,0 0-288,3-6-120,7-3-1200,0-11-2713,18 35-4801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8.399"/>
    </inkml:context>
    <inkml:brush xml:id="br0">
      <inkml:brushProperty name="width" value="0.05" units="cm"/>
      <inkml:brushProperty name="height" value="0.05" units="cm"/>
      <inkml:brushProperty name="color" value="#E71224"/>
    </inkml:brush>
  </inkml:definitions>
  <inkml:trace contextRef="#ctx0" brushRef="#br0">17 3 11354,'0'0'5322,"0"0"-3762,-4 0-312,4 0-392,0 0-127,4-3-465,-4 6-152,3-3-112,3 3-64,10 0-345,13 2-47,5-2-432,8 0-1248,-1-6-2049,23 9-6489</inkml:trace>
  <inkml:trace contextRef="#ctx0" brushRef="#br0" timeOffset="1">1 140 8050,'0'-3'5985,"3"3"-3384,0-3-689,3 3-784,1 0-432,9 3-112,12 0-351,4 0 55,12-3-280,4-3-8,0 0-537,-7 0-847,45 12-3113</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8.733"/>
    </inkml:context>
    <inkml:brush xml:id="br0">
      <inkml:brushProperty name="width" value="0.05" units="cm"/>
      <inkml:brushProperty name="height" value="0.05" units="cm"/>
      <inkml:brushProperty name="color" value="#E71224"/>
    </inkml:brush>
  </inkml:definitions>
  <inkml:trace contextRef="#ctx0" brushRef="#br0">0 241 10498,'7'0'3881,"-1"-6"-2873,7-2 289,6-4-345,3-5-584,10-3-368,6-9-584,6-2-1017,4 0-1071,60-55-3001</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9.081"/>
    </inkml:context>
    <inkml:brush xml:id="br0">
      <inkml:brushProperty name="width" value="0.05" units="cm"/>
      <inkml:brushProperty name="height" value="0.05" units="cm"/>
      <inkml:brushProperty name="color" value="#E71224"/>
    </inkml:brush>
  </inkml:definitions>
  <inkml:trace contextRef="#ctx0" brushRef="#br0">108 23 9018,'80'-3'10525,"38"-7"-8410,-20 1-1712,-90 9-403,0 0 1,0 0 0,0 1 0,0 0-1,0 0 1,0 1 0,11 4 0,-18-6-2,1 1 1,-1-1-1,0 1 1,1-1 0,-1 1-1,0-1 1,0 1-1,1 0 1,-1 0-1,0 0 1,0 0-1,0 0 1,0 0 0,0 0-1,0 0 1,0 0-1,0 0 1,-1 0-1,1 1 1,0-1-1,-1 0 1,1 1 0,-1-1-1,1 0 1,-1 1-1,1-1 1,-1 1-1,0-1 1,0 0 0,0 1-1,0-1 1,0 1-1,0-1 1,0 1-1,0-1 1,-1 0-1,1 1 1,-1-1 0,1 1-1,-1-1 1,1 0-1,-1 0 1,0 1-1,1-1 1,-1 0 0,0 0-1,0 0 1,0 0-1,-2 2 1,-8 10-146,-1-1 1,0 0-1,-1-1 1,0 0-1,-1-1 1,0 0 0,-22 10-1,-112 47-2398,64-38-1089,-52 6-1005</inkml:trace>
  <inkml:trace contextRef="#ctx0" brushRef="#br0" timeOffset="1">175 140 8906,'0'9'4073,"3"-1"-1313,4 15-391,5 3-777,1 8-784,3 12-536,6-12-176,13 6-96,6 0-792,4-3-2208,91 40-8355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3.128"/>
    </inkml:context>
    <inkml:brush xml:id="br0">
      <inkml:brushProperty name="width" value="0.05" units="cm"/>
      <inkml:brushProperty name="height" value="0.05" units="cm"/>
      <inkml:brushProperty name="color" value="#0000FF"/>
    </inkml:brush>
  </inkml:definitions>
  <inkml:trace contextRef="#ctx0" brushRef="#br0">80 0 5841,'-6'26'4475,"-13"17"-3558,9-23-170,5-8-420,-3 4 233,1 0 1,1 0 0,0 1-1,-6 34 1,12-50-544,0 0 0,0 0 0,0 0 0,0 1-1,0-1 1,0 0 0,0 0 0,1 0 0,-1 0 0,0 1 0,1-1 0,-1 0 0,1 0 0,-1 0 0,1 0-1,0 0 1,-1 0 0,1 0 0,0 0 0,0 0 0,-1-1 0,1 1 0,0 0 0,0 0 0,0-1 0,0 1-1,0 0 1,0-1 0,0 1 0,1-1 0,-1 0 0,0 1 0,0-1 0,0 0 0,0 0 0,0 1-1,1-1 1,-1 0 0,0 0 0,0 0 0,0-1 0,1 1 0,-1 0 0,0 0 0,1-1 0,59-13 224,-57 13-164,1-1-106,0 1 1,0-2-1,1 1 0,-1 0 1,-1-1-1,1 0 0,0 0 1,-1-1-1,1 1 0,-1-1 1,0 0-1,0 0 0,-1 0 1,1-1-1,-1 1 0,0-1 1,0 0-1,0 0 0,-1 0 1,0 0-1,0 0 0,0-1 1,-1 1-1,1 0 0,-1-1 1,-1 1-1,1-1 0,-1 0 1,0 1-1,0-1 0,0 1 1,-1-1-1,0 0 0,0 1 1,0 0-1,-1-1 0,0 1 1,0 0-1,-5-9 0,-17-13-141,23 27 13,0-1 0,0 1 0,0 0-1,0-1 1,0 1 0,0 0 0,0 0 0,0-1-1,0 1 1,0 0 0,0 0 0,0 0 0,0 0-1,0 1 1,-1-1 0,1 0 0,0 0 0,0 1-1,0-1 1,0 0 0,0 1 0,0-1 0,1 1-1,-1-1 1,0 1 0,0 0 0,0-1-1,0 1 1,1 0 0,-1 0 0,0-1 0,1 1-1,-1 0 1,0 0 0,1 0 0,-1 2 0,-20 31-7636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9.634"/>
    </inkml:context>
    <inkml:brush xml:id="br0">
      <inkml:brushProperty name="width" value="0.05" units="cm"/>
      <inkml:brushProperty name="height" value="0.05" units="cm"/>
      <inkml:brushProperty name="color" value="#E71224"/>
    </inkml:brush>
  </inkml:definitions>
  <inkml:trace contextRef="#ctx0" brushRef="#br0">1 3 9762,'3'-3'6353,"-3"3"-3952,3 0-1153,0 3-512,4 3-488,8 5 113,1 1-265,10 5 88,6-6-184,2 1-256,5-6-609,2-1-847,-6-2-2713,19 9-7914</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9.967"/>
    </inkml:context>
    <inkml:brush xml:id="br0">
      <inkml:brushProperty name="width" value="0.05" units="cm"/>
      <inkml:brushProperty name="height" value="0.05" units="cm"/>
      <inkml:brushProperty name="color" value="#E71224"/>
    </inkml:brush>
  </inkml:definitions>
  <inkml:trace contextRef="#ctx0" brushRef="#br0">0 7 10378,'0'0'5009,"3"2"-3432,4 1-489,2 3-272,4 3 24,6 5-480,6 0-72,13-5-272,7 2-16,6-17-352,6-5-1048,-3-6-3129,41-23-7217</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0.295"/>
    </inkml:context>
    <inkml:brush xml:id="br0">
      <inkml:brushProperty name="width" value="0.05" units="cm"/>
      <inkml:brushProperty name="height" value="0.05" units="cm"/>
      <inkml:brushProperty name="color" value="#E71224"/>
    </inkml:brush>
  </inkml:definitions>
  <inkml:trace contextRef="#ctx0" brushRef="#br0">1 72 10666,'0'-3'3697,"3"3"-2041,6 0-335,7-3-729,6-3-136,4 1-448,2-1-8,1-8-1112,-4 2-1329,20-11-3104</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0.613"/>
    </inkml:context>
    <inkml:brush xml:id="br0">
      <inkml:brushProperty name="width" value="0.05" units="cm"/>
      <inkml:brushProperty name="height" value="0.05" units="cm"/>
      <inkml:brushProperty name="color" value="#E71224"/>
    </inkml:brush>
  </inkml:definitions>
  <inkml:trace contextRef="#ctx0" brushRef="#br0">1 68 8586,'56'-23'5564,"-23"11"-4861,-19 6-626,1 0 0,-1 1 1,1 1-1,0 0 0,0 1 1,18-1-1,-32 4-91,0 0-1,-1 0 1,1 0-1,0 0 1,-1 1 0,1-1-1,0 0 1,-1 0 0,1 1-1,-1-1 1,1 0-1,0 1 1,-1-1 0,1 0-1,-1 1 1,1-1 0,-1 1-1,1-1 1,-1 1-1,0-1 1,1 1 0,-1-1-1,0 1 1,1 0 0,-1-1-1,0 1 1,0-1-1,1 1 1,-1 0 0,0-1-1,0 1 1,0 0 0,0-1-1,0 1 1,0 0 0,0-1-1,0 1 1,0 0-1,0-1 1,-1 2 0,-6 32-335,5-27 373,-20 56-15,-2-1-1,-44 81 1,35-78-49,26-37 17,8-23-201,3-17-373,1-3-58,1 1 1,0-1-1,0 1 1,2 1 0,9-15-1,-11 19 580,1-1 0,0 1 0,1 1 0,-1-1-1,2 1 1,-1 1 0,17-12 0,-22 18 255,-1-1 1,1 1 0,-1-1-1,1 1 1,-1 0-1,1 0 1,0 0-1,-1 1 1,1-1-1,0 1 1,0-1-1,0 1 1,-1 0-1,1 0 1,0 0 0,0 0-1,0 1 1,-1-1-1,1 1 1,0 0-1,0-1 1,-1 1-1,1 1 1,-1-1-1,1 0 1,-1 1-1,1-1 1,3 4 0,-5-3-88,1 0 0,-1 0 0,1 0 0,-1 0 0,0 0 0,0 0 0,0 0 0,-1 1 0,1-1 0,0 0 0,-1 1 0,1-1 0,-1 1 0,0-1 0,0 0 0,0 1 0,0-1 0,0 1 0,-1-1 0,1 0 0,-1 1 0,1-1 0,-1 0 0,0 0 0,0 1 0,0-1 0,0 0 0,-1 0 0,1 0 0,0 0 0,-1 0 0,1 0 0,-1-1 0,-2 3 0,0 1-243,0 0-1,0-1 0,-1 0 1,0 1-1,0-2 1,0 1-1,0 0 1,0-1-1,-1 0 1,1 0-1,-1-1 1,0 0-1,0 0 0,0 0 1,0 0-1,-12 0 1,-86 15-3690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0.963"/>
    </inkml:context>
    <inkml:brush xml:id="br0">
      <inkml:brushProperty name="width" value="0.05" units="cm"/>
      <inkml:brushProperty name="height" value="0.05" units="cm"/>
      <inkml:brushProperty name="color" value="#E71224"/>
    </inkml:brush>
  </inkml:definitions>
  <inkml:trace contextRef="#ctx0" brushRef="#br0">172 0 11971,'-15'40'3426,"-26"53"0,14-44-3749,-60 83 0,87-132 277,0 0-1,0 0 1,0 0-1,0 0 1,-1 0-1,1 1 1,0-1 0,0 0-1,0 0 1,0 0-1,0 0 1,0 0-1,0 1 1,0-1-1,0 0 1,0 0-1,0 0 1,-1 0-1,1 0 1,0 1 0,0-1-1,0 0 1,0 0-1,0 0 1,0 0-1,1 1 1,-1-1-1,0 0 1,0 0-1,0 0 1,0 0 0,0 1-1,0-1 1,0 0-1,0 0 1,0 0-1,0 0 1,0 0-1,0 1 1,1-1-1,-1 0 1,0 0-1,0 0 1,0 0 0,0 0-1,0 0 1,1 0-1,-1 0 1,0 0-1,0 1 1,13 0-2393,14-5-975,52-25-2373,-15 4 6514,-55 22 130,0 1-1,0 0 0,1 0 0,-1 1 1,9 0-1,-10 1-384,-1 1 0,0 1-1,0-1 1,0 1 0,0 0 0,0 0 0,0 1 0,0 0 0,-1 1 0,0-1 0,0 1 0,0 0-1,10 9 1,8 9 390,39 46-1,-23-23-370,-31-36-531,0 0 1,0 0-1,1-1 0,0-1 0,0 1 0,1-2 0,14 8 0,-16-11-279,-1 0 0,0-1 0,1 0-1,0-1 1,-1 0 0,1 0 0,0 0 0,-1-1 0,1-1-1,0 1 1,0-2 0,-1 1 0,18-6 0,123-43-4617</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1.550"/>
    </inkml:context>
    <inkml:brush xml:id="br0">
      <inkml:brushProperty name="width" value="0.05" units="cm"/>
      <inkml:brushProperty name="height" value="0.05" units="cm"/>
      <inkml:brushProperty name="color" value="#E71224"/>
    </inkml:brush>
  </inkml:definitions>
  <inkml:trace contextRef="#ctx0" brushRef="#br0">0 15 9930,'0'0'5737,"4"0"-3392,-4 2-1017,3 1-392,6 3-216,1 3-127,6 5-9,9-3-128,13 4 256,16-7-344,13-5-104,9-6-264,7-3-312,-7-8-504,-9 6-488,-7-1-809,-12-5-2848,18-18-5873</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1.884"/>
    </inkml:context>
    <inkml:brush xml:id="br0">
      <inkml:brushProperty name="width" value="0.05" units="cm"/>
      <inkml:brushProperty name="height" value="0.05" units="cm"/>
      <inkml:brushProperty name="color" value="#E71224"/>
    </inkml:brush>
  </inkml:definitions>
  <inkml:trace contextRef="#ctx0" brushRef="#br0">553 0 4337,'0'6'7650,"0"11"-5578,0 12 104,-10 19-303,-9 18-553,-9 11-720,-13 1-144,-1-1-408,-5-9 96,-4-5-144,0-8-232,-3-4-472,0-11-704,3-3-1257,-54 23-3384</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2.216"/>
    </inkml:context>
    <inkml:brush xml:id="br0">
      <inkml:brushProperty name="width" value="0.05" units="cm"/>
      <inkml:brushProperty name="height" value="0.05" units="cm"/>
      <inkml:brushProperty name="color" value="#E71224"/>
    </inkml:brush>
  </inkml:definitions>
  <inkml:trace contextRef="#ctx0" brushRef="#br0">245 1 7938,'10'8'4569,"2"7"-2049,17 2-711,3 6-585,3-3-584,3-6-160,-7-5-408,4-1-72,-16-5-528,0-3-1368,1-17-3538</inkml:trace>
  <inkml:trace contextRef="#ctx0" brushRef="#br0" timeOffset="1">0 187 5785,'7'-3'6850,"-4"3"-4730,10 0-704,6 0-47,3 3-481,13-3-144,6-9-504,10-2 16,0-1-256,-7-8-504,-9 3-1512,26-26-4170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2.546"/>
    </inkml:context>
    <inkml:brush xml:id="br0">
      <inkml:brushProperty name="width" value="0.05" units="cm"/>
      <inkml:brushProperty name="height" value="0.05" units="cm"/>
      <inkml:brushProperty name="color" value="#E71224"/>
    </inkml:brush>
  </inkml:definitions>
  <inkml:trace contextRef="#ctx0" brushRef="#br0">93 1 8330,'-4'14'4145,"-2"3"-2369,-4 12-152,1 8-439,-4 3-465,-3-3-288,4 0-368,2-5-64,4-7-240,-1-10-1272,7-4-1193,13-17-4040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2.894"/>
    </inkml:context>
    <inkml:brush xml:id="br0">
      <inkml:brushProperty name="width" value="0.05" units="cm"/>
      <inkml:brushProperty name="height" value="0.05" units="cm"/>
      <inkml:brushProperty name="color" value="#E71224"/>
    </inkml:brush>
  </inkml:definitions>
  <inkml:trace contextRef="#ctx0" brushRef="#br0">102 0 10810,'3'3'2353,"0"0"-1153,3 0-40,4 3-416,0-1-311,2 1-321,4 0-112,-3-3-1201,0 0-927,9 2-3721</inkml:trace>
  <inkml:trace contextRef="#ctx0" brushRef="#br0" timeOffset="1">0 149 5697,'10'-3'5537,"-1"3"-3424,13 0-289,4-3-616,9 3-159,0-3-633,6-8-344,3 0-72,-2-1-1376,34-25-4106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3.526"/>
    </inkml:context>
    <inkml:brush xml:id="br0">
      <inkml:brushProperty name="width" value="0.05" units="cm"/>
      <inkml:brushProperty name="height" value="0.05" units="cm"/>
      <inkml:brushProperty name="color" value="#0000FF"/>
    </inkml:brush>
  </inkml:definitions>
  <inkml:trace contextRef="#ctx0" brushRef="#br0">1 2 6121,'0'0'4673,"0"0"-2320,4 0-625,-4 0-576,0 0-775,3 0-105,0 0-272,3 6 56,1-3-56,2 3-1345,1-1-2344,9 4-5408</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3.427"/>
    </inkml:context>
    <inkml:brush xml:id="br0">
      <inkml:brushProperty name="width" value="0.05" units="cm"/>
      <inkml:brushProperty name="height" value="0.05" units="cm"/>
      <inkml:brushProperty name="color" value="#E71224"/>
    </inkml:brush>
  </inkml:definitions>
  <inkml:trace contextRef="#ctx0" brushRef="#br0">1 80 8570,'20'-8'4969,"11"0"-3201,9-2-1482,-17 1-337,89-27 243,-103 34-409,1 0 0,0 0 0,0 1 0,-1 0 0,1 1 0,0 0-1,0 0 1,0 1 0,14 4 0,-23-5 181,-1 0 0,1 0 0,0 1 0,-1-1 0,1 0-1,-1 1 1,1-1 0,-1 0 0,1 1 0,-1-1 0,1 1 0,-1-1 0,1 1 0,-1-1 0,0 1 0,1-1 0,-1 1 0,0 0 0,1-1 0,-1 1 0,0-1-1,0 1 1,0 0 0,1-1 0,-1 1 0,0 0 0,0-1 0,0 1 0,0 0 0,0-1 0,0 1 0,0 0 0,-1-1 0,1 1 0,0-1 0,0 1-1,0 0 1,-1-1 0,1 1 0,0-1 0,-1 1 0,1 0 0,0-1 0,-1 1 0,1-1 0,-1 1 0,1-1 0,-1 0 0,1 1 0,-1-1 0,0 1-1,-28 28-53,-28 17 217,-68 62-263,112-94-108,0 0-1,0 1 1,1 1-1,1 0 1,1 0-1,-12 25 1,21-41 224,1 1-1,-1 0 1,1 0 0,-1 0 0,1 0 0,-1-1 0,1 1 0,0 0-1,0 0 1,-1 0 0,1 0 0,0 0 0,0 0 0,0 0-1,0 0 1,0 0 0,0 0 0,0 0 0,0 0 0,0 0 0,1 0-1,-1-1 1,0 1 0,1 0 0,-1 0 0,1 1 0,0-2 25,0 1 0,0-1 0,0 1 0,0-1 0,1 0 0,-1 0 1,0 0-1,0 0 0,0 0 0,0 0 0,0 0 0,1 0 0,-1 0 1,0 0-1,0-1 0,0 1 0,0 0 0,2-1 0,58-29 834,-54 26-739,105-61 416,-65 36-2678,1 2 0,94-38 1,-139 64 1971,0 0 1,0 1 0,0-1 0,0 1-1,1 0 1,-1 0 0,0 0 0,0 0-1,0 0 1,0 1 0,6 1 0,0 5-262,-21 1 1583,10-7-532,1 0 0,-1-1 0,0 1 0,1 0 0,-1 0 0,1 0 0,-1 0 0,1 0 0,-1 0 0,1 1 0,0-1 0,0 0 0,0 1 0,-1-1 0,1 1 0,-1 2 0,-7 31 3936,9-29-4456,0-1 0,0 0-1,0 0 1,1 0 0,0 1-1,0-1 1,0 0 0,1 0 0,-1 0-1,1 0 1,1-1 0,2 7 0,22 15-1455,40 28-1926</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5.241"/>
    </inkml:context>
    <inkml:brush xml:id="br0">
      <inkml:brushProperty name="width" value="0.05" units="cm"/>
      <inkml:brushProperty name="height" value="0.05" units="cm"/>
      <inkml:brushProperty name="color" value="#E71224"/>
    </inkml:brush>
  </inkml:definitions>
  <inkml:trace contextRef="#ctx0" brushRef="#br0">1 3 10906,'0'-3'6498,"3"3"-4362,-3 0-648,3 3-383,0 3-553,0 0-56,1 2-272,2-2-80,-3-3-144,0 0-176,10-3-712,6 3-761,3-3-775,32 11-3977</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5.579"/>
    </inkml:context>
    <inkml:brush xml:id="br0">
      <inkml:brushProperty name="width" value="0.05" units="cm"/>
      <inkml:brushProperty name="height" value="0.05" units="cm"/>
      <inkml:brushProperty name="color" value="#E71224"/>
    </inkml:brush>
  </inkml:definitions>
  <inkml:trace contextRef="#ctx0" brushRef="#br0">1 35 11707,'0'0'5433,"3"0"-3745,-3-3-208,0 3-663,3-6-265,0 12-472,10-3-32,-1 0-48,14-1-480,9-4-721,0-10-1559,63-14-4578</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5.915"/>
    </inkml:context>
    <inkml:brush xml:id="br0">
      <inkml:brushProperty name="width" value="0.05" units="cm"/>
      <inkml:brushProperty name="height" value="0.05" units="cm"/>
      <inkml:brushProperty name="color" value="#E71224"/>
    </inkml:brush>
  </inkml:definitions>
  <inkml:trace contextRef="#ctx0" brushRef="#br0">0 101 10138,'0'0'4729,"0"0"-3080,4-3-497,-4 3-432,6-6-528,10 3-192,9-5-880,10-9-1745,83-46-4392</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6.249"/>
    </inkml:context>
    <inkml:brush xml:id="br0">
      <inkml:brushProperty name="width" value="0.05" units="cm"/>
      <inkml:brushProperty name="height" value="0.05" units="cm"/>
      <inkml:brushProperty name="color" value="#E71224"/>
    </inkml:brush>
  </inkml:definitions>
  <inkml:trace contextRef="#ctx0" brushRef="#br0">183 0 11274,'16'5'9203,"7"12"-8377,-3-2-758,9-3-67,-1 0 0,1-2-1,1-1 1,0-2 0,31 5 0,5 1-1303,-66-13 1234,1 0 0,-1 0 1,1 0-1,-1 0 1,1 0-1,-1 0 0,1 0 1,-1 1-1,1-1 1,-1 0-1,1 0 0,-1 0 1,1 1-1,-1-1 1,1 0-1,-1 1 0,1-1 1,-1 0-1,1 1 0,-1-1 1,0 0-1,1 1 1,-1-1-1,0 1 0,1-1 1,-1 1-1,0-1 1,0 1-1,0-1 0,1 1 1,-1-1-1,0 1 1,-11 14-2229,-29 8-1188,39-22 3385,-65 29-4494,-72 34-930</inkml:trace>
  <inkml:trace contextRef="#ctx0" brushRef="#br0" timeOffset="1">62 343 600,'-22'6'6758,"-12"4"-2956,29-8 1448,14-4-4894,1 0 0,0 1-1,0 0 1,0 1 0,0 0-1,0 0 1,0 1 0,15 3-1,33 2 296,-34-6-519,48 1-114,0-3 1,137-22 0,-206 24-103,42-16-1978,-42 14 1529,0 1 0,0-1 0,0-1 0,0 1-1,-1 0 1,1-1 0,-1 1 0,3-5 0,24-51-8556</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6.595"/>
    </inkml:context>
    <inkml:brush xml:id="br0">
      <inkml:brushProperty name="width" value="0.05" units="cm"/>
      <inkml:brushProperty name="height" value="0.05" units="cm"/>
      <inkml:brushProperty name="color" value="#E71224"/>
    </inkml:brush>
  </inkml:definitions>
  <inkml:trace contextRef="#ctx0" brushRef="#br0">362 0 5345,'0'18'8954,"-6"16"-6169,-4 32-761,-12 28-952,-16 12-440,-7-9-327,1-6-233,-4-11-72,7-22-281,6-15-255,10-15-512,6-14-472,6-8-2489,-3-14-5473</inkml:trace>
  <inkml:trace contextRef="#ctx0" brushRef="#br0" timeOffset="1">213 575 8050,'6'6'5073,"1"2"-2193,5 15-807,7 0-833,0 6-808,4-1-216,5-2-216,1-6-384,9-9-1768,70-28-4250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6.927"/>
    </inkml:context>
    <inkml:brush xml:id="br0">
      <inkml:brushProperty name="width" value="0.05" units="cm"/>
      <inkml:brushProperty name="height" value="0.05" units="cm"/>
      <inkml:brushProperty name="color" value="#E71224"/>
    </inkml:brush>
  </inkml:definitions>
  <inkml:trace contextRef="#ctx0" brushRef="#br0">1 0 14195,'3'0'3865,"-3"3"-3369,6 3 112,-3 3-16,4-4-320,-4 1-272,3-3-48,1 0-704,5-3-2937,11-3-5889</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7.261"/>
    </inkml:context>
    <inkml:brush xml:id="br0">
      <inkml:brushProperty name="width" value="0.05" units="cm"/>
      <inkml:brushProperty name="height" value="0.05" units="cm"/>
      <inkml:brushProperty name="color" value="#E71224"/>
    </inkml:brush>
  </inkml:definitions>
  <inkml:trace contextRef="#ctx0" brushRef="#br0">13 0 12211,'0'3'4561,"0"0"-3745,0 3-272,-6-1 440,2 10-424,1-10-272,3 1-176,0-3-104,0-3 16,0 0-24,3 0-264,7 3-848,-7 0-520,7 11-2265</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8.634"/>
    </inkml:context>
    <inkml:brush xml:id="br0">
      <inkml:brushProperty name="width" value="0.05" units="cm"/>
      <inkml:brushProperty name="height" value="0.05" units="cm"/>
      <inkml:brushProperty name="color" value="#E71224"/>
    </inkml:brush>
  </inkml:definitions>
  <inkml:trace contextRef="#ctx0" brushRef="#br0">60 0 5785,'1'2'8508,"0"3"-4033,3 32-2436,-10-2-1839,-1-1 0,-1 0-1,-2-1 1,-16 34 0,17-43-195,12-27-44,-1 0 0,1 1 0,-1-1-1,1 0 1,0 1 0,0 0-1,0 0 1,1 0 0,-1 0 0,0 0-1,1 1 1,5-3 0,62-22-679,-46 17 609,241-67-771,-254 72-41,-12 4 788,0 0 1,0 0 0,0 0 0,0 0-1,0 0 1,0 0 0,0 0 0,-1-1-1,1 1 1,0 0 0,0 0 0,0 0-1,0 0 1,0 0 0,0 0 0,0 0-1,0 0 1,0 0 0,0 0 0,0 0 0,0-1-1,1 1 1,-1 0 0,0 0 0,0 0-1,0 0 1,0 0 0,0 0 0,0 0-1,0 0 1,0 0 0,0 0 0,0 0-1,-29 6-6305</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8.967"/>
    </inkml:context>
    <inkml:brush xml:id="br0">
      <inkml:brushProperty name="width" value="0.05" units="cm"/>
      <inkml:brushProperty name="height" value="0.05" units="cm"/>
      <inkml:brushProperty name="color" value="#E71224"/>
    </inkml:brush>
  </inkml:definitions>
  <inkml:trace contextRef="#ctx0" brushRef="#br0">0 1 7530,'0'5'3784,"0"1"-2311,0 5-9,0 1-464,0 2-608,3-5-104,1-4-288,2 1 0,-3 3-912,7-6-656,28-18-2065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7.318"/>
    </inkml:context>
    <inkml:brush xml:id="br0">
      <inkml:brushProperty name="width" value="0.05" units="cm"/>
      <inkml:brushProperty name="height" value="0.05" units="cm"/>
    </inkml:brush>
  </inkml:definitions>
  <inkml:trace contextRef="#ctx0" brushRef="#br0">1 0 7001,'0'0'2750,"6"1"3277,24 4-5388,8 3-465,-1-2 0,1-1-1,-1-2 1,1-2 0,0-1 0,63-9 0,87 1-2001,-185 8 1572,-1 0 67,-1 0-1,1 0 0,-1 0 1,1 0-1,-1 0 1,1 0-1,-1 0 1,1 0-1,-1 0 1,1 1-1,-1-1 1,1 1-1,-1-1 1,0 1-1,1-1 1,-1 1-1,0 0 1,1 0-1,-1 0 1,2 1-1,-14 20-4130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3.862"/>
    </inkml:context>
    <inkml:brush xml:id="br0">
      <inkml:brushProperty name="width" value="0.05" units="cm"/>
      <inkml:brushProperty name="height" value="0.05" units="cm"/>
      <inkml:brushProperty name="color" value="#0000FF"/>
    </inkml:brush>
  </inkml:definitions>
  <inkml:trace contextRef="#ctx0" brushRef="#br0">11 1 8986,'-3'0'3809,"3"0"-2833,0 0-392,0 0-584,0 3-120,-3 0-2112,-1 17-5626</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9.316"/>
    </inkml:context>
    <inkml:brush xml:id="br0">
      <inkml:brushProperty name="width" value="0.05" units="cm"/>
      <inkml:brushProperty name="height" value="0.05" units="cm"/>
      <inkml:brushProperty name="color" value="#E71224"/>
    </inkml:brush>
  </inkml:definitions>
  <inkml:trace contextRef="#ctx0" brushRef="#br0">82 0 9034,'-8'7'6141,"-3"15"-5649,7-14 371,-3 5-344,-2 3-313,1 0 0,1 0-1,0 1 1,1 0 0,-8 32-1,14-45-253,0-1 0,-1 1 1,1 0-1,0-1 0,1 1 0,-1-1 0,1 1 0,-1-1 0,1 1 0,0-1 0,0 1 0,1-1 0,-1 0 0,1 0 0,2 4 0,-1-3-23,0-1 0,0 0 0,0-1 0,0 1 0,1 0 0,-1-1 0,1 0 0,0 0 0,0 0 0,-1 0 0,1-1 0,0 1 0,1-1 0,-1 0 0,0 0 0,5 0 0,7 1 51,0-1 0,1 0 1,-1-1-1,0-1 0,31-6 0,-38 6-364,1-1-1,-1-1 0,0 0 0,0 0 0,0-1 0,0 0 0,-1 0 0,1-1 0,-1 0 1,0-1-1,13-12 0,13-26-4762</inkml:trace>
  <inkml:trace contextRef="#ctx0" brushRef="#br0" timeOffset="1">107 338 4497,'0'0'6609,"0"5"-4592,0 4-145,0 5-688,-3 3-751,-6 6-169,-4 0-264,-3-3-873,-48 40-3023</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9.897"/>
    </inkml:context>
    <inkml:brush xml:id="br0">
      <inkml:brushProperty name="width" value="0.05" units="cm"/>
      <inkml:brushProperty name="height" value="0.05" units="cm"/>
      <inkml:brushProperty name="color" value="#E71224"/>
    </inkml:brush>
  </inkml:definitions>
  <inkml:trace contextRef="#ctx0" brushRef="#br0">1 91 8778,'1'-5'7582,"4"2"-3516,18-1-3398,-8 2-343,109-29-276,-65 14-1912,74-10 0,-133 27 1702,1-1 0,-1 1-1,1 0 1,-1 0-1,1 0 1,0-1-1,-1 1 1,1 0-1,-1 0 1,1 0-1,0 0 1,-1 0-1,1 0 1,-1 0-1,1 0 1,-1 0-1,1 1 1,0-1-1,-1 0 1,1 0 0,-1 0-1,1 1 1,-1-1-1,1 0 1,-1 0-1,1 1 1,-1-1-1,1 1 1,0 0-1,-14 13-2157,-47 22 1785,42-26 608,-18 13 491,2 0-1,1 2 0,1 2 0,2 1 0,0 1 0,2 2 0,-25 34 0,53-65-554,0 0-1,0 0 0,0 0 0,0 0 1,0 0-1,0 0 0,0 0 0,1 0 1,-1 0-1,0 0 0,0 0 0,0 0 1,0 1-1,0-1 0,0 0 1,0 0-1,0 0 0,0 0 0,0 0 1,0 0-1,0 0 0,0 0 0,0 0 1,0 0-1,0 0 0,0 0 0,0 1 1,0-1-1,0 0 0,0 0 0,0 0 1,0 0-1,0 0 0,0 0 0,0 0 1,0 0-1,0 0 0,0 0 0,0 0 1,0 1-1,0-1 0,0 0 0,0 0 1,0 0-1,0 0 0,0 0 0,0 0 1,0 0-1,0 0 0,0 0 0,12-7 115,13-14-760,-18 15 485,0 0-1,1 0 0,0 0 0,0 1 0,0 0 0,1 1 1,-1 0-1,1 0 0,0 1 0,0 0 0,1 0 1,14-1-1,15-2 724,65 0 1,-86 6-338,21-2 387,-24 0-373,0 1 0,-1 0 1,1 1-1,0 1 0,0 1 1,0 0-1,15 5 1,-30-8-249,0 1 1,0 0 0,-1 1 0,1-1 0,0 0 0,0 0 0,-1 0 0,1 0 0,0 0 0,0 0 0,-1 0 0,1 0 0,0 0 0,0 0 0,-1 1 0,1-1 0,0 0 0,0 0 0,0 0 0,0 0-1,-1 1 1,1-1 0,0 0 0,0 0 0,0 0 0,0 1 0,-1-1 0,1 0 0,0 0 0,0 1 0,0-1 0,0 0 0,0 0 0,0 1 0,0-1 0,0 0 0,0 0 0,0 1 0,0-1 0,0 0-1,0 1 1,0-1 0,0 0 0,0 0 0,0 1 0,0-1 0,1 0 0,-1 0 0,0 0 0,0 1 0,0-1 0,0 0 0,0 0 0,1 0 0,-1 1 0,0-1 0,0 0 0,0 0 0,1 0-1,-1 0 1,0 1 0,0-1 0,0 0 0,1 0 0,-1 0 0,0 0 0,1 0 0,-27 10-481,22-9 248,-37 11-1692,-57 16-2070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0.229"/>
    </inkml:context>
    <inkml:brush xml:id="br0">
      <inkml:brushProperty name="width" value="0.05" units="cm"/>
      <inkml:brushProperty name="height" value="0.05" units="cm"/>
      <inkml:brushProperty name="color" value="#E71224"/>
    </inkml:brush>
  </inkml:definitions>
  <inkml:trace contextRef="#ctx0" brushRef="#br0">191 0 8794,'0'9'2953,"0"8"-1121,-3 17 440,-6 15-399,-4 19-545,-3 1-512,-6 14-336,3 3-168,-4 2-264,-2-2-48,6-3-216,3-12-576,0-16-848,10-21-425,3-14-327,3-17-2113,0-38-2489</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0.564"/>
    </inkml:context>
    <inkml:brush xml:id="br0">
      <inkml:brushProperty name="width" value="0.05" units="cm"/>
      <inkml:brushProperty name="height" value="0.05" units="cm"/>
      <inkml:brushProperty name="color" value="#E71224"/>
    </inkml:brush>
  </inkml:definitions>
  <inkml:trace contextRef="#ctx0" brushRef="#br0">254 1 10274,'-3'2'3825,"0"4"-1817,-10 14-543,-9-3-673,-6 12-552,-7-3-240,3-1-784,-6-7-1697,9-1-1496,-22-3-3208</inkml:trace>
  <inkml:trace contextRef="#ctx0" brushRef="#br0" timeOffset="1">318 58 3009,'6'3'6601,"4"-1"-3792,12 4-241,0 3-759,4 5-641,-4-3-856,3 1-312,14-4-1096,91-5-4754</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0.951"/>
    </inkml:context>
    <inkml:brush xml:id="br0">
      <inkml:brushProperty name="width" value="0.05" units="cm"/>
      <inkml:brushProperty name="height" value="0.05" units="cm"/>
      <inkml:brushProperty name="color" value="#E71224"/>
    </inkml:brush>
  </inkml:definitions>
  <inkml:trace contextRef="#ctx0" brushRef="#br0">0 3 12867,'3'-3'5673,"-3"3"-3609,3 0-655,1 0-761,-4 0-88,3 0-376,-6 3-80,6-3-104,3 3-48,10 0-96,3 3-648,10-4-528,2-2-1273,36-5-4000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1.299"/>
    </inkml:context>
    <inkml:brush xml:id="br0">
      <inkml:brushProperty name="width" value="0.05" units="cm"/>
      <inkml:brushProperty name="height" value="0.05" units="cm"/>
      <inkml:brushProperty name="color" value="#E71224"/>
    </inkml:brush>
  </inkml:definitions>
  <inkml:trace contextRef="#ctx0" brushRef="#br0">1 6 432,'0'0'11891,"0"0"-7618,0 3-2681,3-3-320,3 3-368,1-3-368,-1 3-400,4 5-136,5-8-424,11 0-544,2-8-1304,65-7-3538</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1.630"/>
    </inkml:context>
    <inkml:brush xml:id="br0">
      <inkml:brushProperty name="width" value="0.05" units="cm"/>
      <inkml:brushProperty name="height" value="0.05" units="cm"/>
      <inkml:brushProperty name="color" value="#E71224"/>
    </inkml:brush>
  </inkml:definitions>
  <inkml:trace contextRef="#ctx0" brushRef="#br0">0 178 10402,'4'0'4161,"2"-3"-2264,-3 0-297,3-2-848,7-7-464,9-2-288,20-12-728,5-8-1689,93-46-3320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1.963"/>
    </inkml:context>
    <inkml:brush xml:id="br0">
      <inkml:brushProperty name="width" value="0.05" units="cm"/>
      <inkml:brushProperty name="height" value="0.05" units="cm"/>
      <inkml:brushProperty name="color" value="#E71224"/>
    </inkml:brush>
  </inkml:definitions>
  <inkml:trace contextRef="#ctx0" brushRef="#br0">1 109 7618,'0'-3'7025,"3"1"-4008,3 2-1329,-6-3-352,4 3-535,-1 0-209,3 0-512,4 0 8,9 0-40,16 0-40,9-3-8,10 0-120,3 0-384,0-8-601,1-1-311,-11 1-1465,-9-3-2208,1-29-3384</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2.294"/>
    </inkml:context>
    <inkml:brush xml:id="br0">
      <inkml:brushProperty name="width" value="0.05" units="cm"/>
      <inkml:brushProperty name="height" value="0.05" units="cm"/>
      <inkml:brushProperty name="color" value="#E71224"/>
    </inkml:brush>
  </inkml:definitions>
  <inkml:trace contextRef="#ctx0" brushRef="#br0">383 1 576,'-43'34'11669,"8"11"-6537,15-11-4594,-16 37 0,22-41-430,-29 47-1,20-48-82,14-18-199,1 0 0,0 0 0,-12 24 0,20-34 142,0 0 0,0-1 1,0 1-1,0 0 0,0-1 0,0 1 0,0 0 0,0-1 0,0 1 1,0 0-1,1-1 0,-1 1 0,0 0 0,0-1 0,1 1 0,-1-1 1,0 1-1,1-1 0,-1 1 0,1 0 0,-1-1 0,0 0 0,1 1 1,-1-1-1,1 1 0,0-1 0,-1 1 0,1-1 0,-1 0 0,1 0 1,0 1-1,-1-1 0,1 0 0,-1 0 0,2 1 0,29 8-368,-27-8 442,22 5 194,0-2 0,1-1 0,-1-1 1,1-2-1,40-3 0,-64 4 249,-7 2-186,-20 9-127,-32 12-622,36-17 84,-67 27-5028,-86 47-1,172-81 5382,1 0 1,0 0-1,-1 0 0,1 0 0,0 0 0,-1 0 0,1 0 1,0 0-1,-1 0 0,1 0 0,-1 1 0,1-1 0,0 0 1,0 0-1,-1 0 0,1 0 0,0 1 0,-1-1 0,1 0 1,0 0-1,0 0 0,-1 1 0,1-1 0,0 0 1,0 1-1,-1-1 0,1 0 0,0 0 0,0 1 0,0-1 1,0 0-1,0 1 0,-1-1 0,1 0 0,0 1 0,0-1 1,0 0-1,0 1 0,0-1 0,0 0 0,0 1 0,0-1 1,0 1-1,0-1 0,0 0 0,1 1 0,20 1 1089,41-9 1750,-58 6-2744,35-4 614,1 2 1,-1 1-1,1 2 0,0 2 1,-1 1-1,0 3 0,48 12 0,-85-18-689,1 0 0,0 1 0,-1 0 0,1 0 0,0 0 0,-1 0 0,1 0 0,-1 0 0,0 0-1,1 1 1,-1 0 0,0-1 0,0 1 0,0 0 0,0 0 0,0 0 0,0 0 0,0 0 0,-1 0-1,1 1 1,1 4 0,-3-6-36,0 0 0,0 1 0,0-1 0,0 1 0,0-1-1,0 0 1,-1 1 0,1-1 0,-1 0 0,1 1 0,-1-1 0,1 0 0,-1 0-1,0 1 1,1-1 0,-1 0 0,0 0 0,0 0 0,-1 1 0,-3 2-253,0 1 1,0-1 0,0 0-1,0-1 1,-1 1-1,-7 2 1,-105 46-5328</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2.632"/>
    </inkml:context>
    <inkml:brush xml:id="br0">
      <inkml:brushProperty name="width" value="0.05" units="cm"/>
      <inkml:brushProperty name="height" value="0.05" units="cm"/>
      <inkml:brushProperty name="color" value="#E71224"/>
    </inkml:brush>
  </inkml:definitions>
  <inkml:trace contextRef="#ctx0" brushRef="#br0">0 0 4481,'0'6'9954,"0"11"-7609,0 17-761,0 18-216,0 8-360,0 0-744,0 0-264,0-6-72,0-14-784,4-8-896,5-18-2585,-3-14-5161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5.576"/>
    </inkml:context>
    <inkml:brush xml:id="br0">
      <inkml:brushProperty name="width" value="0.05" units="cm"/>
      <inkml:brushProperty name="height" value="0.05" units="cm"/>
      <inkml:brushProperty name="color" value="#0000FF"/>
    </inkml:brush>
  </inkml:definitions>
  <inkml:trace contextRef="#ctx0" brushRef="#br0">550 0 4033,'-39'42'11015,"-26"40"-7549,-43 49-4139,21-37 679,-18 19-1534,23-38-3016,19-23 403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2.966"/>
    </inkml:context>
    <inkml:brush xml:id="br0">
      <inkml:brushProperty name="width" value="0.05" units="cm"/>
      <inkml:brushProperty name="height" value="0.05" units="cm"/>
      <inkml:brushProperty name="color" value="#E71224"/>
    </inkml:brush>
  </inkml:definitions>
  <inkml:trace contextRef="#ctx0" brushRef="#br0">0 1 8906,'0'0'4852,"2"1"-625,10 8-3421,10 5-558,0-1 1,0 0-1,2-2 0,32 12 1,-20-8-191,37 20 0,-64-30-57,0 1-1,1 0 1,-2 1-1,1 0 1,-1 0-1,0 1 1,-1 0-1,10 12 1,-15-17-34,0 0 1,-1 1 0,1-1 0,0 0-1,-1 1 1,0-1 0,0 1-1,0 0 1,0-1 0,-1 1 0,1 0-1,-1 0 1,0-1 0,0 1 0,0 0-1,-1 0 1,1-1 0,-1 1-1,0 0 1,0-1 0,0 1 0,-1-1-1,1 1 1,-1-1 0,0 1 0,0-1-1,0 0 1,0 0 0,0 0-1,-5 4 1,-1 2-318,-1-1 0,0 0-1,-1 0 1,0-1 0,0 0 0,0-1-1,-1 0 1,-14 6 0,-46 9-2439,-63 4-2085</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3.316"/>
    </inkml:context>
    <inkml:brush xml:id="br0">
      <inkml:brushProperty name="width" value="0.05" units="cm"/>
      <inkml:brushProperty name="height" value="0.05" units="cm"/>
      <inkml:brushProperty name="color" value="#E71224"/>
    </inkml:brush>
  </inkml:definitions>
  <inkml:trace contextRef="#ctx0" brushRef="#br0">341 1 1248,'-10'20'8290,"-3"5"-5409,-15 18-1745,-7 6-536,-10 5-440,-2-5-160,5-12-1152,-2-6-1897,-32 12-5745</inkml:trace>
  <inkml:trace contextRef="#ctx0" brushRef="#br0" timeOffset="1">341 184 9170,'3'8'3769,"-3"-2"-2193,6 8-464,0 3-255,1-5-473,-4 2-384,3-8-809,4 0-1799,28-18-4074</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3.647"/>
    </inkml:context>
    <inkml:brush xml:id="br0">
      <inkml:brushProperty name="width" value="0.05" units="cm"/>
      <inkml:brushProperty name="height" value="0.05" units="cm"/>
      <inkml:brushProperty name="color" value="#E71224"/>
    </inkml:brush>
  </inkml:definitions>
  <inkml:trace contextRef="#ctx0" brushRef="#br0">67 0 7226,'-10'15'4953,"4"8"-3809,-3 17-296,-7 2-160,6 1-472,1-6-216,2-14-1144,7-8-1265,26-24-4304</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3.979"/>
    </inkml:context>
    <inkml:brush xml:id="br0">
      <inkml:brushProperty name="width" value="0.05" units="cm"/>
      <inkml:brushProperty name="height" value="0.05" units="cm"/>
      <inkml:brushProperty name="color" value="#E71224"/>
    </inkml:brush>
  </inkml:definitions>
  <inkml:trace contextRef="#ctx0" brushRef="#br0">203 1 7634,'0'0'6177,"0"2"-4153,0 10-655,0 11-201,0 17 184,-9 11-440,-1 18-223,1 14-305,-1 5-136,-2 15-144,-11 9-96,4 8-16,-3-3-712,-7-8-649,14-15-807,-1-23-873,-13 18-3504</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4.351"/>
    </inkml:context>
    <inkml:brush xml:id="br0">
      <inkml:brushProperty name="width" value="0.05" units="cm"/>
      <inkml:brushProperty name="height" value="0.05" units="cm"/>
      <inkml:brushProperty name="color" value="#E71224"/>
    </inkml:brush>
  </inkml:definitions>
  <inkml:trace contextRef="#ctx0" brushRef="#br0">32 1 11338,'0'0'5690,"-3"0"-3810,3 3-496,-7 5-615,4 9-113,-3 1-440,3 7-56,-4-2-160,4-6-72,3 0-712,3-8-681,7 0-2288,25-12-2688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4.686"/>
    </inkml:context>
    <inkml:brush xml:id="br0">
      <inkml:brushProperty name="width" value="0.05" units="cm"/>
      <inkml:brushProperty name="height" value="0.05" units="cm"/>
      <inkml:brushProperty name="color" value="#E71224"/>
    </inkml:brush>
  </inkml:definitions>
  <inkml:trace contextRef="#ctx0" brushRef="#br0">90 1 12491,'-7'14'5025,"1"6"-3929,-7 17-672,-6 6-424,6 0-888,1-3-3425,-7 49-2913</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6.765"/>
    </inkml:context>
    <inkml:brush xml:id="br0">
      <inkml:brushProperty name="width" value="0.05" units="cm"/>
      <inkml:brushProperty name="height" value="0.05" units="cm"/>
      <inkml:brushProperty name="color" value="#E71224"/>
    </inkml:brush>
  </inkml:definitions>
  <inkml:trace contextRef="#ctx0" brushRef="#br0">57 1 9914,'4'0'4985,"-1"3"-2648,3-3-329,0 3-183,4-1-505,-4 7-120,1 0-328,5 8 112,-5-3-367,-4 6-17,3 6-424,-6-3-64,-3-1-112,0-2-160,-3 1-680,-10-13-1185,-3 4-848,-61-18-4464</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7.833"/>
    </inkml:context>
    <inkml:brush xml:id="br0">
      <inkml:brushProperty name="width" value="0.05" units="cm"/>
      <inkml:brushProperty name="height" value="0.05" units="cm"/>
      <inkml:brushProperty name="color" value="#E71224"/>
    </inkml:brush>
  </inkml:definitions>
  <inkml:trace contextRef="#ctx0" brushRef="#br0">312 0 12459,'3'0'4905,"-3"0"-3289,3 0 112,-3 3-439,3-3-209,-3 0-624,0 3-144,-3 0-120,0 3-48,-3 8 72,-14-3-216,1 12-232,-16 0-1168,-6 9-857,-10 2-3392,-92 60-6865</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8.165"/>
    </inkml:context>
    <inkml:brush xml:id="br0">
      <inkml:brushProperty name="width" value="0.05" units="cm"/>
      <inkml:brushProperty name="height" value="0.05" units="cm"/>
      <inkml:brushProperty name="color" value="#E71224"/>
    </inkml:brush>
  </inkml:definitions>
  <inkml:trace contextRef="#ctx0" brushRef="#br0">0 52 6217,'0'0'6116,"6"1"1771,35 3-7897,8-3 51,0-2 0,55-7 1,-14-1-65,550-24-3167,-587 29 2343,-21 2-1385,-17 2-2464,-61 0-1921</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8.498"/>
    </inkml:context>
    <inkml:brush xml:id="br0">
      <inkml:brushProperty name="width" value="0.05" units="cm"/>
      <inkml:brushProperty name="height" value="0.05" units="cm"/>
      <inkml:brushProperty name="color" value="#E71224"/>
    </inkml:brush>
  </inkml:definitions>
  <inkml:trace contextRef="#ctx0" brushRef="#br0">99 0 10850,'0'0'3937,"0"0"-2353,-3 3-335,3 0-249,0 17-592,-3 12 56,0 25-104,-7 11 72,1 15-296,3-3-48,-4 3-88,0 3-552,1-9-1096,-1-17-2273,-15 20-1752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5.910"/>
    </inkml:context>
    <inkml:brush xml:id="br0">
      <inkml:brushProperty name="width" value="0.05" units="cm"/>
      <inkml:brushProperty name="height" value="0.05" units="cm"/>
      <inkml:brushProperty name="color" value="#0000FF"/>
    </inkml:brush>
  </inkml:definitions>
  <inkml:trace contextRef="#ctx0" brushRef="#br0">0-4 5825,'6'6'7353,"4"9"-3826,25 53-3911,-22-42 1289,106 179-229,-94-169-1837,47 52 1,-30-50-2385,27 17-3450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8.831"/>
    </inkml:context>
    <inkml:brush xml:id="br0">
      <inkml:brushProperty name="width" value="0.05" units="cm"/>
      <inkml:brushProperty name="height" value="0.05" units="cm"/>
      <inkml:brushProperty name="color" value="#E71224"/>
    </inkml:brush>
  </inkml:definitions>
  <inkml:trace contextRef="#ctx0" brushRef="#br0">0 146 11803,'0'0'3920,"3"0"-3247,7 0-97,3 0-312,9 0 24,13-6-216,16-11-72,9-6-584,10-5-1449,114-44-3328</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9.217"/>
    </inkml:context>
    <inkml:brush xml:id="br0">
      <inkml:brushProperty name="width" value="0.05" units="cm"/>
      <inkml:brushProperty name="height" value="0.05" units="cm"/>
      <inkml:brushProperty name="color" value="#E71224"/>
    </inkml:brush>
  </inkml:definitions>
  <inkml:trace contextRef="#ctx0" brushRef="#br0">0 72 11186,'7'6'4201,"-4"14"-3393,6 12 809,4 19-329,0 21-464,6 10-320,-3 18-360,0-2-56,9 2-80,-3-12-16,10-5-776,-3-14-464,2-18-1617,46 27-2288</inkml:trace>
  <inkml:trace contextRef="#ctx0" brushRef="#br0" timeOffset="1">153 1 11386,'0'0'4593,"3"0"-3672,0 3-425,0 3-488,1 8-16,2 3-880,-6 17-1897,0 66-7577</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9.549"/>
    </inkml:context>
    <inkml:brush xml:id="br0">
      <inkml:brushProperty name="width" value="0.05" units="cm"/>
      <inkml:brushProperty name="height" value="0.05" units="cm"/>
      <inkml:brushProperty name="color" value="#E71224"/>
    </inkml:brush>
  </inkml:definitions>
  <inkml:trace contextRef="#ctx0" brushRef="#br0">375 0 12939,'0'0'4169,"0"6"-2921,0-6-344,-3 6-184,-4 14-432,-5 0 200,-11 17-328,-11 9-160,-11 2 0,-6 1-912,-3-6-2064,-92 40-4586</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9.863"/>
    </inkml:context>
    <inkml:brush xml:id="br0">
      <inkml:brushProperty name="width" value="0.05" units="cm"/>
      <inkml:brushProperty name="height" value="0.05" units="cm"/>
      <inkml:brushProperty name="color" value="#E71224"/>
    </inkml:brush>
  </inkml:definitions>
  <inkml:trace contextRef="#ctx0" brushRef="#br0">388 1 10994,'-3'5'4873,"0"-5"-2952,-3 3-601,-4 6-384,-6 8-528,-9 9-168,-7 8-184,-6 6-48,-3 0-8,-1 3-96,-2-3-328,3-3-800,9 0-1128,-22 20-2706</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0.266"/>
    </inkml:context>
    <inkml:brush xml:id="br0">
      <inkml:brushProperty name="width" value="0.05" units="cm"/>
      <inkml:brushProperty name="height" value="0.05" units="cm"/>
      <inkml:brushProperty name="color" value="#E71224"/>
    </inkml:brush>
  </inkml:definitions>
  <inkml:trace contextRef="#ctx0" brushRef="#br0">67 177 7842,'3'9'4225,"-3"2"-2601,0 15 512,-3 11-735,0 15-425,-1 5-752,-5 6-128,3 8-48,-1-5-48,-6 8-48,7-8-1392,0-6-2593,-7 12-3721</inkml:trace>
  <inkml:trace contextRef="#ctx0" brushRef="#br0" timeOffset="1">241 0 8818,'0'0'3697,"4"9"-2497,-8 17 288,1 16 17,0 21-537,-6 9-536,2 8-240,-5 6-192,5-4 0,-2-1-1320,5-16-2505,-5 35-6897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0.613"/>
    </inkml:context>
    <inkml:brush xml:id="br0">
      <inkml:brushProperty name="width" value="0.05" units="cm"/>
      <inkml:brushProperty name="height" value="0.05" units="cm"/>
      <inkml:brushProperty name="color" value="#E71224"/>
    </inkml:brush>
  </inkml:definitions>
  <inkml:trace contextRef="#ctx0" brushRef="#br0">0 1 8010,'10'6'5335,"-1"10"-3565,5 19-2060,-12-29 707,4 10-372,1-1 0,17 26 1,-18-33-109,0 0 0,-1 0-1,0 1 1,-1 0 0,0 0 0,0 0 0,-1 0 0,0 1 0,0-1 0,-1 1 0,-1 0 0,1 13 0,-2-20-134,-1 0-1,1 0 1,-1 0 0,0 0-1,0 0 1,-1 0 0,1 0 0,-1 0-1,1-1 1,-1 1 0,0-1 0,0 1-1,0-1 1,0 1 0,0-1-1,-1 0 1,1 0 0,-1 0 0,1-1-1,-1 1 1,0 0 0,0-1-1,0 0 1,0 0 0,-5 2 0,-41 13-3455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0.953"/>
    </inkml:context>
    <inkml:brush xml:id="br0">
      <inkml:brushProperty name="width" value="0.05" units="cm"/>
      <inkml:brushProperty name="height" value="0.05" units="cm"/>
      <inkml:brushProperty name="color" value="#E71224"/>
    </inkml:brush>
  </inkml:definitions>
  <inkml:trace contextRef="#ctx0" brushRef="#br0">1 0 5233,'3'3'2801,"0"-3"-897,7 6-15,2-3-617,-2 5-424,9-2-376,-6-3-400,3 0-72,3-3-432,-4-3-1320,20-11-4850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1.280"/>
    </inkml:context>
    <inkml:brush xml:id="br0">
      <inkml:brushProperty name="width" value="0.05" units="cm"/>
      <inkml:brushProperty name="height" value="0.05" units="cm"/>
      <inkml:brushProperty name="color" value="#E71224"/>
    </inkml:brush>
  </inkml:definitions>
  <inkml:trace contextRef="#ctx0" brushRef="#br0">1 307 8778,'0'-3'2568,"3"3"-1415,7-3-297,5-3-472,8 1-312,-1-7-72,10 4-1032,50-44-3225</inkml:trace>
  <inkml:trace contextRef="#ctx0" brushRef="#br0" timeOffset="1">417 1 7802,'-15'36'6832,"-3"1"-3573,9-19-3084,1 0-1,0 0 1,1 1 0,1 0 0,-5 27-1,11-44-180,0-1-1,0 1 1,0-1-1,0 1 0,0-1 1,1 1-1,-1-1 1,1 1-1,-1-1 0,1 1 1,-1-1-1,1 1 1,0-1-1,0 0 0,0 1 1,0-1-1,0 0 1,0 0-1,0 1 1,0-1-1,0 0 0,0 0 1,1-1-1,-1 1 1,0 0-1,1 0 0,-1 0 1,1-1-1,-1 1 1,1-1-1,-1 1 0,1-1 1,-1 0-1,1 0 1,-1 1-1,3-1 0,7 1-259,1 0 0,-1-1 0,21-2 0,-14 0-515,-1-1 0,1 0 0,-1-2 0,0 0 0,0 0 0,0-2 0,-1 0 0,21-13 0,76-50-5550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1.595"/>
    </inkml:context>
    <inkml:brush xml:id="br0">
      <inkml:brushProperty name="width" value="0.05" units="cm"/>
      <inkml:brushProperty name="height" value="0.05" units="cm"/>
      <inkml:brushProperty name="color" value="#E71224"/>
    </inkml:brush>
  </inkml:definitions>
  <inkml:trace contextRef="#ctx0" brushRef="#br0">1 7 1664,'61'-1'10291,"0"-1"-7308,58-1-2080,-117 3-895,0 0 0,-1 0 0,1 0 0,0 0 1,0 0-1,-1 0 0,1 0 0,0 1 0,-1-1 0,1 1 0,0-1 1,-1 1-1,1 0 0,-1-1 0,1 1 0,-1 0 0,1 0 1,-1 0-1,0 0 0,1 0 0,-1 1 0,0-1 0,0 0 0,0 1 1,0-1-1,0 0 0,0 1 0,0-1 0,0 1 0,-1 0 1,1-1-1,0 3 0,0 3 29,0 1 0,-1-1 0,0 0 0,0 1 0,-1-1-1,-2 10 1,1 1 56,-26 164 430,-4 38-570,18-52-3092,3-38-1225</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1.932"/>
    </inkml:context>
    <inkml:brush xml:id="br0">
      <inkml:brushProperty name="width" value="0.05" units="cm"/>
      <inkml:brushProperty name="height" value="0.05" units="cm"/>
      <inkml:brushProperty name="color" value="#E71224"/>
    </inkml:brush>
  </inkml:definitions>
  <inkml:trace contextRef="#ctx0" brushRef="#br0">1 1 5001,'0'0'5769,"0"0"-3392,3 0-289,-3 0-191,3 0-617,0 5-392,4-2-336,-4 3-104,0 5-112,3-2-328,1 8-8,-4-3-592,6 3-1784,33 15-4586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6.297"/>
    </inkml:context>
    <inkml:brush xml:id="br0">
      <inkml:brushProperty name="width" value="0.05" units="cm"/>
      <inkml:brushProperty name="height" value="0.05" units="cm"/>
      <inkml:brushProperty name="color" value="#0000FF"/>
    </inkml:brush>
  </inkml:definitions>
  <inkml:trace contextRef="#ctx0" brushRef="#br0">1 0 4985,'3'0'4609,"-3"0"-3001,3 0-263,0 3-217,1-3-304,2 6-136,3 3-80,7-1-80,3 1-391,4-4 87,2-2-216,4 0-8,-4-3-280,7 0-1193,-10-3-2216,19-20-4136</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0.936"/>
    </inkml:context>
    <inkml:brush xml:id="br0">
      <inkml:brushProperty name="width" value="0.05" units="cm"/>
      <inkml:brushProperty name="height" value="0.05" units="cm"/>
      <inkml:brushProperty name="color" value="#E71224"/>
    </inkml:brush>
  </inkml:definitions>
  <inkml:trace contextRef="#ctx0" brushRef="#br0">410 3 12731,'2'-1'7922,"0"-1"-5027,-13 35-984,-5 6-1897,-2 0 0,-2-1 0,-2-1 0,-1-2 1,-55 66-1,-3-19-3168,-13-10-3674,43-39 892</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1.266"/>
    </inkml:context>
    <inkml:brush xml:id="br0">
      <inkml:brushProperty name="width" value="0.05" units="cm"/>
      <inkml:brushProperty name="height" value="0.05" units="cm"/>
      <inkml:brushProperty name="color" value="#E71224"/>
    </inkml:brush>
  </inkml:definitions>
  <inkml:trace contextRef="#ctx0" brushRef="#br0">1 1 10178,'3'5'2977,"3"4"-1225,13 2 1,-3 9-57,10 6-328,2 6-496,1 5-111,6-3-417,0 3-56,3-5-288,0-7 0,0-13-464,0-4-977,-6-8-767,31-20-2105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1.603"/>
    </inkml:context>
    <inkml:brush xml:id="br0">
      <inkml:brushProperty name="width" value="0.05" units="cm"/>
      <inkml:brushProperty name="height" value="0.05" units="cm"/>
      <inkml:brushProperty name="color" value="#E71224"/>
    </inkml:brush>
  </inkml:definitions>
  <inkml:trace contextRef="#ctx0" brushRef="#br0">1 0 1304,'0'0'9650,"3"0"-6993,0 3-993,3 0-271,7 5 39,13 4-784,-4-4-312,13 4-256,3-6-80,3-6-192,4-6-1272,-10 0-873,28-8-1824</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1.936"/>
    </inkml:context>
    <inkml:brush xml:id="br0">
      <inkml:brushProperty name="width" value="0.05" units="cm"/>
      <inkml:brushProperty name="height" value="0.05" units="cm"/>
      <inkml:brushProperty name="color" value="#E71224"/>
    </inkml:brush>
  </inkml:definitions>
  <inkml:trace contextRef="#ctx0" brushRef="#br0">0 1 8906,'10'14'2881,"-10"3"-961,9 9-376,-2 8-800,-1-2-408,1-1-336,-1-8-800,0 0-968,23 14-3553</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2.264"/>
    </inkml:context>
    <inkml:brush xml:id="br0">
      <inkml:brushProperty name="width" value="0.05" units="cm"/>
      <inkml:brushProperty name="height" value="0.05" units="cm"/>
      <inkml:brushProperty name="color" value="#E71224"/>
    </inkml:brush>
  </inkml:definitions>
  <inkml:trace contextRef="#ctx0" brushRef="#br0">0 1 1568,'2'0'10330,"10"1"-7888,22 7-2083,1-2-1,0-2 1,0 0-1,0-3 1,41-3-1,-38 1-42,1 1-1,0 2 1,69 12-1,-106-14-330,-1 1 0,1-1 0,0 1 0,0-1-1,-1 1 1,1-1 0,-1 1 0,1 0 0,0 0 0,-1 0-1,1 0 1,-1 0 0,0 0 0,1 0 0,-1 0 0,1 2 0,-1-2-11,-1 0 0,0-1 0,0 1 0,1 0 0,-1 0 0,0 0 0,0-1 0,0 1 0,0 0 1,0 0-1,0-1 0,0 1 0,0 0 0,-1 0 0,1-1 0,0 1 0,0 0 0,-1 0 0,1-1 0,0 1 1,-1 0-1,1-1 0,-1 1 0,0 1 0,-3 2-188,0 0-1,0 0 1,-1 0-1,1 0 1,-1-1-1,0 0 1,-10 5 0,-30 12-2140,-49 11-1879</inkml:trace>
  <inkml:trace contextRef="#ctx0" brushRef="#br0" timeOffset="1">210 58 6577,'-3'9'3841,"3"8"-2440,-7 9-41,-2 5-320,-1 1-392,4-12-648,3-3-24,0-3-912,-4-8-1393,-12-6-5032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2.602"/>
    </inkml:context>
    <inkml:brush xml:id="br0">
      <inkml:brushProperty name="width" value="0.05" units="cm"/>
      <inkml:brushProperty name="height" value="0.05" units="cm"/>
      <inkml:brushProperty name="color" value="#E71224"/>
    </inkml:brush>
  </inkml:definitions>
  <inkml:trace contextRef="#ctx0" brushRef="#br0">4 1 8106,'-3'0'4961,"3"0"-3177,0 0-424,0 3-607,3-3-137,0 8-472,4-5-16,9 3-128,3 0 0,3-1-408,10-2-264,-4-3-561,4 0-1479,19-3-3450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2.933"/>
    </inkml:context>
    <inkml:brush xml:id="br0">
      <inkml:brushProperty name="width" value="0.05" units="cm"/>
      <inkml:brushProperty name="height" value="0.05" units="cm"/>
      <inkml:brushProperty name="color" value="#E71224"/>
    </inkml:brush>
  </inkml:definitions>
  <inkml:trace contextRef="#ctx0" brushRef="#br0">13 29 6145,'0'0'4145,"3"3"-2753,0 0-535,7 0 439,3-1-184,6 4-368,12-6-192,1 0-223,9-8-329,-2-1-96,-4 0-1225,-7-2-2464,7 2-4464</inkml:trace>
  <inkml:trace contextRef="#ctx0" brushRef="#br0" timeOffset="1">16 218 7186,'0'14'4048,"-3"-3"-2503,-3 15-305,2 0-560,4-3-544,-3 0-16,3-12-120,0 1 0,3-12-480,1 0-1936,12-20-3034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3.286"/>
    </inkml:context>
    <inkml:brush xml:id="br0">
      <inkml:brushProperty name="width" value="0.05" units="cm"/>
      <inkml:brushProperty name="height" value="0.05" units="cm"/>
      <inkml:brushProperty name="color" value="#E71224"/>
    </inkml:brush>
  </inkml:definitions>
  <inkml:trace contextRef="#ctx0" brushRef="#br0">1 1 4721,'5'4'10412,"27"18"-8461,182 72-118,-211-92-1846,0-1-1,0 0 1,0 1-1,-1 0 1,1 0-1,-1 0 1,1 0-1,-1 0 1,0 0-1,0 0 1,0 1-1,0-1 1,0 1-1,-1 0 0,1-1 1,-1 1-1,0 0 1,1 0-1,-1 0 1,-1 0-1,1 0 1,0 0-1,-1 0 1,1 0-1,-1 4 1,-1-3-233,0-1 1,0 0-1,0 1 1,0-1-1,-1 0 1,1 0-1,-1 0 1,0 0-1,0-1 1,0 1-1,0 0 1,0-1-1,0 1 1,-1-1-1,0 0 1,1 0-1,-1 0 1,0 0-1,0 0 1,0-1-1,0 1 1,0-1-1,0 0 1,-1 0-1,1 0 1,-5 1-1,-70 17-6290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3.635"/>
    </inkml:context>
    <inkml:brush xml:id="br0">
      <inkml:brushProperty name="width" value="0.05" units="cm"/>
      <inkml:brushProperty name="height" value="0.05" units="cm"/>
      <inkml:brushProperty name="color" value="#E71224"/>
    </inkml:brush>
  </inkml:definitions>
  <inkml:trace contextRef="#ctx0" brushRef="#br0">64 12 8538,'3'0'2728,"0"0"-879,1 0-521,5 0-424,1 0-568,6 0-336,-4 0-208,1-5-1136,0-1-992,15 6-3938</inkml:trace>
  <inkml:trace contextRef="#ctx0" brushRef="#br0" timeOffset="1">1 135 7770,'3'0'2512,"0"0"-1288,10 3-159,6 0-545,3-3-520,3 0-520,48 6-4145</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6.104"/>
    </inkml:context>
    <inkml:brush xml:id="br0">
      <inkml:brushProperty name="width" value="0.05" units="cm"/>
      <inkml:brushProperty name="height" value="0.05" units="cm"/>
      <inkml:brushProperty name="color" value="#E71224"/>
    </inkml:brush>
  </inkml:definitions>
  <inkml:trace contextRef="#ctx0" brushRef="#br0">353 1 5041,'0'0'8066,"0"5"-5394,-3-5-943,0 0-561,0 3-424,-4 3-208,-2 11-400,-10 9 112,-3 5-200,-7 4 96,-9 5-144,3 0-64,-3-3-808,-3-6-1048,-64 41-2785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6.628"/>
    </inkml:context>
    <inkml:brush xml:id="br0">
      <inkml:brushProperty name="width" value="0.05" units="cm"/>
      <inkml:brushProperty name="height" value="0.05" units="cm"/>
      <inkml:brushProperty name="color" value="#0000FF"/>
    </inkml:brush>
  </inkml:definitions>
  <inkml:trace contextRef="#ctx0" brushRef="#br0">1 3 7474,'3'0'2560,"-3"-3"-1240,3 3-279,6 0-449,1 3 40,15 0-16,-2-3-136,8 0-376,1 3-104,0-3-824,47 2-3369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6.437"/>
    </inkml:context>
    <inkml:brush xml:id="br0">
      <inkml:brushProperty name="width" value="0.05" units="cm"/>
      <inkml:brushProperty name="height" value="0.05" units="cm"/>
      <inkml:brushProperty name="color" value="#E71224"/>
    </inkml:brush>
  </inkml:definitions>
  <inkml:trace contextRef="#ctx0" brushRef="#br0">0 0 7578,'21'8'6771,"15"16"-4966,-19-11-897,21 11-163,140 98 450,-157-106-1192,-1 1-1,-1 0 0,-1 2 1,0 0-1,-1 1 0,13 23 1,-26-37-92,0 0 1,-1 0-1,0 1 0,0-1 1,0 1-1,-1 0 1,0 0-1,-1 0 0,0 0 1,0 0-1,0 0 0,-1 0 1,0 0-1,0 0 1,0 0-1,-1 0 0,-1 0 1,-1 8-1,0-9-338,0 1-1,0-1 1,0 0-1,-1 0 0,0-1 1,0 1-1,-1-1 1,1 1-1,-1-1 1,-1-1-1,1 1 1,0-1-1,-1 0 0,0 0 1,0-1-1,0 1 1,-1-1-1,1-1 1,-1 1-1,-7 1 0,-94 25-6552</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6.766"/>
    </inkml:context>
    <inkml:brush xml:id="br0">
      <inkml:brushProperty name="width" value="0.05" units="cm"/>
      <inkml:brushProperty name="height" value="0.05" units="cm"/>
      <inkml:brushProperty name="color" value="#E71224"/>
    </inkml:brush>
  </inkml:definitions>
  <inkml:trace contextRef="#ctx0" brushRef="#br0">188 0 8482,'-4'0'4777,"1"3"-2257,-6 0-463,-7 6-977,0 8-696,-9 0-376,6 6-8,-7-3-304,7 3-1640,-32 28-3434</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7.100"/>
    </inkml:context>
    <inkml:brush xml:id="br0">
      <inkml:brushProperty name="width" value="0.05" units="cm"/>
      <inkml:brushProperty name="height" value="0.05" units="cm"/>
      <inkml:brushProperty name="color" value="#E71224"/>
    </inkml:brush>
  </inkml:definitions>
  <inkml:trace contextRef="#ctx0" brushRef="#br0">1 1 10162,'47'7'6723,"25"18"-5412,-19-6-782,10-2-343,-41-13-127,1 2-1,-1 1 1,0 0 0,0 2-1,-1 0 1,24 15-1,-45-24-70,1 1-1,0-1 1,-1 0-1,1 1 0,0-1 1,-1 1-1,1-1 0,-1 1 1,1-1-1,0 1 0,-1-1 1,0 1-1,1-1 0,-1 1 1,1 0-1,-1-1 0,0 1 1,1-1-1,-1 1 1,0 0-1,0 0 0,1-1 1,-1 1-1,0 0 0,0-1 1,0 1-1,0 0 0,0 0 1,0-1-1,0 1 0,0 0 1,0 0-1,0-1 1,-1 1-1,1 0 0,0-1 1,0 1-1,-1 0 0,1-1 1,0 1-1,-2 1 0,-1 1-211,-1 0 0,0 0 0,0 0 0,0-1 0,0 1-1,-1-1 1,1 0 0,-9 3 0,-97 31-3738</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7.430"/>
    </inkml:context>
    <inkml:brush xml:id="br0">
      <inkml:brushProperty name="width" value="0.05" units="cm"/>
      <inkml:brushProperty name="height" value="0.05" units="cm"/>
      <inkml:brushProperty name="color" value="#E71224"/>
    </inkml:brush>
  </inkml:definitions>
  <inkml:trace contextRef="#ctx0" brushRef="#br0">70 0 6577,'1'34'6751,"2"-2"-3301,-1-12-2790,-1 0 0,-1 0 1,-4 33-1,-9 14-113,-33 101 1,45-165-552,-2 3 5,1 1 1,0 0-1,0 0 1,1 0-1,0 0 1,0 0-1,0 10 1,2-15-34,-1 0 0,1 0 0,-1-1 0,1 1 0,0 0 0,0 0 0,0 0 0,0 0 0,0-1 0,0 1 0,1-1 0,-1 1 0,1-1 0,-1 1 0,1-1 0,-1 0 0,1 1 0,0-1 0,-1 0 0,1 0 0,0 0 0,0-1 0,0 1 0,0 0 0,0-1 0,0 1 0,0-1 0,0 0 0,0 1 0,2-1 0,15 2-559,0 0 0,1-1 0,-1-1 0,1-1 0,-1 0 0,20-5 0,106-16-3344</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9.668"/>
    </inkml:context>
    <inkml:brush xml:id="br0">
      <inkml:brushProperty name="width" value="0.05" units="cm"/>
      <inkml:brushProperty name="height" value="0.05" units="cm"/>
      <inkml:brushProperty name="color" value="#E71224"/>
    </inkml:brush>
  </inkml:definitions>
  <inkml:trace contextRef="#ctx0" brushRef="#br0">2 0 7530,'-1'7'2330,"1"0"0,0 1 1,0-1-1,1 0 1,2 9-1,-2-7-1229,-1-3-1145,1 2-709,0 0 0,0-1 0,1 1 0,0 0 0,6 13 0,11 27-4471</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0.068"/>
    </inkml:context>
    <inkml:brush xml:id="br0">
      <inkml:brushProperty name="width" value="0.05" units="cm"/>
      <inkml:brushProperty name="height" value="0.05" units="cm"/>
      <inkml:brushProperty name="color" value="#E71224"/>
    </inkml:brush>
  </inkml:definitions>
  <inkml:trace contextRef="#ctx0" brushRef="#br0">4 1 2545,'0'0'7361,"0"0"-4896,0 6-489,0-6-424,0 0-327,0 5-721,0 10-192,0 2-264,-4 6 8,4 5-56,4-2-920,-4 0-1737,6 20-5489</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0.854"/>
    </inkml:context>
    <inkml:brush xml:id="br0">
      <inkml:brushProperty name="width" value="0.05" units="cm"/>
      <inkml:brushProperty name="height" value="0.05" units="cm"/>
      <inkml:brushProperty name="color" value="#E71224"/>
    </inkml:brush>
  </inkml:definitions>
  <inkml:trace contextRef="#ctx0" brushRef="#br0">1 0 12059,'0'0'5065,"0"0"-3409,6 0-440,-6 0-520,3 6-159,7 0-401,-1 5 80,13 3-216,4-2 0,-1-6-320,10-4-441,-9-2-255,2-2-1160,1-4-4082</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1.181"/>
    </inkml:context>
    <inkml:brush xml:id="br0">
      <inkml:brushProperty name="width" value="0.05" units="cm"/>
      <inkml:brushProperty name="height" value="0.05" units="cm"/>
      <inkml:brushProperty name="color" value="#E71224"/>
    </inkml:brush>
  </inkml:definitions>
  <inkml:trace contextRef="#ctx0" brushRef="#br0">0 52 7017,'0'0'5434,"7"0"-3410,-1 0-400,0 0-55,7 3-473,3 0-584,9-3-416,1-3-96,9-3-872,-7-2-232,4-9-1409,22-6-5985</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1.517"/>
    </inkml:context>
    <inkml:brush xml:id="br0">
      <inkml:brushProperty name="width" value="0.05" units="cm"/>
      <inkml:brushProperty name="height" value="0.05" units="cm"/>
      <inkml:brushProperty name="color" value="#E71224"/>
    </inkml:brush>
  </inkml:definitions>
  <inkml:trace contextRef="#ctx0" brushRef="#br0">0 177 8890,'3'0'4721,"0"-3"-3289,7 1 41,3-4-305,12-8-584,7-1-584,6-8-936,3-5-1153,77-58-4112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1.853"/>
    </inkml:context>
    <inkml:brush xml:id="br0">
      <inkml:brushProperty name="width" value="0.05" units="cm"/>
      <inkml:brushProperty name="height" value="0.05" units="cm"/>
      <inkml:brushProperty name="color" value="#E71224"/>
    </inkml:brush>
  </inkml:definitions>
  <inkml:trace contextRef="#ctx0" brushRef="#br0">3 1 12603,'8'0'6537,"15"2"-5635,-17-1-256,108 7 883,-69-7-1418,0 3 1,84 17-1,-129-21-137,1 0 0,0 0 0,0 0 0,-1 0 0,1 0 0,0 0 0,0 0 0,-1 0 0,1 1 0,0-1 0,0 0 0,-1 1 0,1-1 0,0 0 0,-1 1 0,1-1 0,0 0 0,-1 1 0,1-1 0,-1 1 0,1 0 0,-1-1 0,1 1 0,-1-1 0,1 1-1,-1 0 1,1-1 0,-1 1 0,0 0 0,0-1 0,1 1 0,-1 0 0,0 0 0,0-1 0,0 1 0,0 0 0,1 0 0,-1-1 0,0 1 0,-1 0 0,1 0 0,0-1 0,0 1 0,0 0 0,0 0 0,0-1 0,-1 1 0,1 0 0,0 0 0,-1-1 0,1 1-1,-1-1 1,1 1 0,-1 0 0,1-1 0,-1 1 0,1-1 0,-1 1 0,1-1 0,-1 1 0,0-1 0,1 1 0,-2 0 0,-52 35-789,45-31 679,-286 147-2012,272-138 3235,42-13 468,5 0-1287,10 0-85,-1-2-1,0-1 0,1-1 0,-1-2 0,-1-1 1,1-1-1,61-24 0,-86 27-375,0 1 1,0-2-1,0 1 0,0-1 1,13-11-1,-18 13-184,0 1 1,-1-1-1,1-1 1,-1 1 0,1 0-1,-1 0 1,0-1-1,0 0 1,0 1-1,-1-1 1,1 0-1,-1 0 1,0 0-1,0 0 1,0 0-1,0-7 1,-7-48-6036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8.459"/>
    </inkml:context>
    <inkml:brush xml:id="br0">
      <inkml:brushProperty name="width" value="0.05" units="cm"/>
      <inkml:brushProperty name="height" value="0.05" units="cm"/>
      <inkml:brushProperty name="color" value="#0000FF"/>
    </inkml:brush>
  </inkml:definitions>
  <inkml:trace contextRef="#ctx0" brushRef="#br0">83 0 8530,'-3'0'4257,"6"0"-2353,-3 0-183,-3 3-753,3 0-304,0 6-464,-3 16 40,-3 7 168,-4 14-152,0 8 8,-5 3-264,5 0 0,1 3 0,-1-3-416,7-8-928,0 0-1249,12 36-3528</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2.233"/>
    </inkml:context>
    <inkml:brush xml:id="br0">
      <inkml:brushProperty name="width" value="0.05" units="cm"/>
      <inkml:brushProperty name="height" value="0.05" units="cm"/>
      <inkml:brushProperty name="color" value="#E71224"/>
    </inkml:brush>
  </inkml:definitions>
  <inkml:trace contextRef="#ctx0" brushRef="#br0">254 1 11090,'7'8'4057,"-1"9"-2112,0 18-217,4 13-480,-10 15-288,-3 9-607,-10-1-105,-3 9-240,-12-11 16,-1-3-24,-3-9-336,1-12-305,-1-7-439,3-7-920,4-17-2089,-20 4-3225</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2.572"/>
    </inkml:context>
    <inkml:brush xml:id="br0">
      <inkml:brushProperty name="width" value="0.05" units="cm"/>
      <inkml:brushProperty name="height" value="0.05" units="cm"/>
      <inkml:brushProperty name="color" value="#E71224"/>
    </inkml:brush>
  </inkml:definitions>
  <inkml:trace contextRef="#ctx0" brushRef="#br0">1 0 6833,'3'9'4577,"3"5"-2280,4 6-305,9 12-239,-7-1-817,7 1-496,7-1-440,-4-2-24,7-6-1880,53 2-4810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2.903"/>
    </inkml:context>
    <inkml:brush xml:id="br0">
      <inkml:brushProperty name="width" value="0.05" units="cm"/>
      <inkml:brushProperty name="height" value="0.05" units="cm"/>
      <inkml:brushProperty name="color" value="#E71224"/>
    </inkml:brush>
  </inkml:definitions>
  <inkml:trace contextRef="#ctx0" brushRef="#br0">34 1 8426,'0'1'6956,"-2"0"-3367,-8 18-2513,2 13-752,4-20-310,1 0 0,1 1 1,0-1-1,0 0 0,1 26 0,2-36-63,-1 1 0,1 0 1,-1 0-1,1-1 0,0 1 0,0 0 0,0-1 0,0 1 1,1-1-1,-1 1 0,1-1 0,-1 0 0,1 1 0,0-1 1,0 0-1,0 0 0,0 0 0,0-1 0,1 1 0,-1 0 1,1-1-1,-1 1 0,1-1 0,-1 0 0,1 0 0,0 0 1,-1 0-1,1-1 0,0 1 0,0-1 0,5 1 0,10 0 29,0 0 0,1-2-1,-1 0 1,0-1 0,0-1-1,29-8 1,104-40-343,-140 47-12,46-20-1364,-32 4-3439,-27 12-1477</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3.235"/>
    </inkml:context>
    <inkml:brush xml:id="br0">
      <inkml:brushProperty name="width" value="0.05" units="cm"/>
      <inkml:brushProperty name="height" value="0.05" units="cm"/>
      <inkml:brushProperty name="color" value="#E71224"/>
    </inkml:brush>
  </inkml:definitions>
  <inkml:trace contextRef="#ctx0" brushRef="#br0">7 1 9706,'0'5'3833,"0"1"-1937,0 3-247,0 2-633,-3 3-560,0-2-320,3-7-136,0 1-72,0 0-1168,3-6-3169,22-23-6586</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3.565"/>
    </inkml:context>
    <inkml:brush xml:id="br0">
      <inkml:brushProperty name="width" value="0.05" units="cm"/>
      <inkml:brushProperty name="height" value="0.05" units="cm"/>
      <inkml:brushProperty name="color" value="#E71224"/>
    </inkml:brush>
  </inkml:definitions>
  <inkml:trace contextRef="#ctx0" brushRef="#br0">45 0 7474,'-7'37'7160,"-9"-2"-4273,13-30-2784,0 1 0,0-1 1,1 1-1,0 0 0,0 0 0,0 0 0,1 0 0,0 0 0,0 0 0,0 0 1,1 8-1,0-12-102,1-1 1,0 1 0,-1-1 0,1 0-1,0 1 1,0-1 0,0 0 0,0 1-1,0-1 1,1 0 0,-1 0-1,0 0 1,0 0 0,1 0 0,-1 0-1,1 0 1,-1-1 0,1 1 0,-1 0-1,1-1 1,-1 1 0,1-1 0,-1 0-1,1 1 1,0-1 0,-1 0 0,1 0-1,0 0 1,1 0 0,49-3-464,-20-4-1309,-1 0-1,40-17 1,-14 5-2872,-23 10 316</inkml:trace>
  <inkml:trace contextRef="#ctx0" brushRef="#br0" timeOffset="1">245 120 5737,'-7'0'4201,"4"0"-1976,-6 0-113,2 12-616,1 2-415,-3 3-625,-4 0-288,3 6-168,-6-6-560,4 4-1049,-26 24-2608</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3.887"/>
    </inkml:context>
    <inkml:brush xml:id="br0">
      <inkml:brushProperty name="width" value="0.05" units="cm"/>
      <inkml:brushProperty name="height" value="0.05" units="cm"/>
      <inkml:brushProperty name="color" value="#E71224"/>
    </inkml:brush>
  </inkml:definitions>
  <inkml:trace contextRef="#ctx0" brushRef="#br0">1 92 7194,'0'-3'5489,"0"3"-3497,3 0-768,0-3-487,10 3-465,6-6 56,16 1-200,0-10-8,9 4-96,-2-9-24,2 14-336,-9-8-1297,-3 5-887,12 9-1945</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4.253"/>
    </inkml:context>
    <inkml:brush xml:id="br0">
      <inkml:brushProperty name="width" value="0.05" units="cm"/>
      <inkml:brushProperty name="height" value="0.05" units="cm"/>
      <inkml:brushProperty name="color" value="#E71224"/>
    </inkml:brush>
  </inkml:definitions>
  <inkml:trace contextRef="#ctx0" brushRef="#br0">26 78 7746,'-8'40'4539,"-10"36"-1666,23-92-4766,-4 8 1559,1 0-1,1 1 1,-1-1-1,1 1 1,7-12-1,-2 7 848,1 0 0,0 1 0,17-16 0,-21 22-243,1 1 0,0 0-1,0 1 1,0-1 0,0 1 0,0 0-1,1 1 1,-1 0 0,12-3-1,21-3 1170,72-6-1,-94 13-1342,0 1 1,-1 0 0,1 2 0,0 0 0,0 0 0,29 10 0,-44-12-98,0 0 1,-1 1 0,1-1-1,0 1 1,-1-1 0,1 1-1,0 0 1,-1 0 0,1-1-1,-1 1 1,1 0 0,-1 1-1,0-1 1,1 0 0,-1 0-1,0 0 1,0 1 0,0-1 0,0 1-1,0-1 1,0 1 0,0-1-1,-1 1 1,1 0 0,0-1-1,-1 1 1,1 0 0,-1-1-1,0 1 1,1 0 0,-1 0-1,0-1 1,0 1 0,0 0-1,-1 0 1,1 0 0,0-1-1,-1 1 1,1 0 0,-1-1 0,1 1-1,-1 0 1,-1 1 0,0 2-217,-1-1 1,0 0 0,0 0 0,0-1-1,0 1 1,-1-1 0,1 1-1,-1-1 1,0 0 0,0 0 0,0-1-1,0 1 1,-1-1 0,-6 3-1,-30 2-3665,-39 1-1994</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4.597"/>
    </inkml:context>
    <inkml:brush xml:id="br0">
      <inkml:brushProperty name="width" value="0.05" units="cm"/>
      <inkml:brushProperty name="height" value="0.05" units="cm"/>
      <inkml:brushProperty name="color" value="#E71224"/>
    </inkml:brush>
  </inkml:definitions>
  <inkml:trace contextRef="#ctx0" brushRef="#br0">242 0 6521,'0'9'2449,"4"2"304,-1 15-537,0 17-592,0 14-495,-3 14-545,-3 12-176,6 3-392,-6 5-16,3-2-120,0-12-1385,-3-14-207,3-6-224,-10 38-1889</inkml:trace>
  <inkml:trace contextRef="#ctx0" brushRef="#br0" timeOffset="1">211 683 5657,'-23'17'3945,"1"1"-2889,-16 13-1056,-3-2-776,-45 22-3137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4.931"/>
    </inkml:context>
    <inkml:brush xml:id="br0">
      <inkml:brushProperty name="width" value="0.05" units="cm"/>
      <inkml:brushProperty name="height" value="0.05" units="cm"/>
      <inkml:brushProperty name="color" value="#E71224"/>
    </inkml:brush>
  </inkml:definitions>
  <inkml:trace contextRef="#ctx0" brushRef="#br0">1 0 6049,'6'6'4953,"4"-1"-2080,6 13-657,6-4-615,3 3-873,1-3-448,5-8-280,4-3-1472,51-32-3121</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5.269"/>
    </inkml:context>
    <inkml:brush xml:id="br0">
      <inkml:brushProperty name="width" value="0.05" units="cm"/>
      <inkml:brushProperty name="height" value="0.05" units="cm"/>
      <inkml:brushProperty name="color" value="#E71224"/>
    </inkml:brush>
  </inkml:definitions>
  <inkml:trace contextRef="#ctx0" brushRef="#br0">420 1 5265,'0'0'7522,"0"0"-4466,-3 0-655,3 6-745,-6 11-487,-4 8-249,-9 15-560,-13 12-48,-9-1-304,0 7 88,-7-7-48,4 6-96,6-8-408,-4-4-817,4-10-855,13-12-2689,-7-18-3193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9.007"/>
    </inkml:context>
    <inkml:brush xml:id="br0">
      <inkml:brushProperty name="width" value="0.05" units="cm"/>
      <inkml:brushProperty name="height" value="0.05" units="cm"/>
      <inkml:brushProperty name="color" value="#0000FF"/>
    </inkml:brush>
  </inkml:definitions>
  <inkml:trace contextRef="#ctx0" brushRef="#br0">87 18 6665,'-36'75'8656,"6"7"-6468,25-64-2181,0-1 1,1 1-1,2 0 0,0 0 0,0 1 0,2-1 0,2 23 0,-2-37-10,0 0 0,1-1-1,0 1 1,0 0 0,0-1 0,0 1-1,0-1 1,1 1 0,0-1-1,-1 0 1,1 1 0,0-1-1,1 0 1,4 5 0,-5-7 3,0 1 1,0-1-1,0 0 1,0 0-1,1 1 0,-1-2 1,0 1-1,0 0 1,1 0-1,-1-1 1,1 1-1,-1-1 1,1 0-1,-1 0 1,0 0-1,1 0 0,3-1 1,1 0-33,1-1 0,-1-1 0,0 1 0,0-1 0,0-1 1,0 1-1,-1-1 0,1 0 0,-1 0 0,0-1 0,-1 0 0,11-11 0,1-4-10,-2-1 0,-1-1 1,0 0-1,-2-1 0,-1 0 0,0-1 0,-2 0 0,12-46 0,-21 66 48,1 1 1,-1-1-1,0 0 0,1 1 1,-2-1-1,1 1 1,0-1-1,-1 1 0,0-1 1,1 1-1,-2-1 0,1 1 1,0-1-1,-1 1 1,1 0-1,-1 0 0,0 0 1,0 0-1,0 0 0,0 0 1,-1 1-1,1-1 1,-1 1-1,1-1 0,-1 1 1,0 0-1,0 0 0,0 0 1,0 0-1,-1 1 1,1 0-1,-7-3 0,4 2-172,-1 1-1,0-1 0,0 1 1,0 0-1,0 1 0,0-1 0,0 1 1,0 1-1,0-1 0,0 1 1,0 1-1,1-1 0,-1 1 1,0 0-1,1 1 0,-1-1 1,-11 8-1,-44 32-3726</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5.598"/>
    </inkml:context>
    <inkml:brush xml:id="br0">
      <inkml:brushProperty name="width" value="0.05" units="cm"/>
      <inkml:brushProperty name="height" value="0.05" units="cm"/>
      <inkml:brushProperty name="color" value="#E71224"/>
    </inkml:brush>
  </inkml:definitions>
  <inkml:trace contextRef="#ctx0" brushRef="#br0">0 1 8146,'3'0'5281,"-3"0"-2857,7 8-95,5 1-513,8 5-471,-1 6-697,6-6-256,4 9-208,-1-11 8,4 2-192,-10-11 0,0 0-632,-6-3-873,-6 0-1159,-13 14-3569</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5.938"/>
    </inkml:context>
    <inkml:brush xml:id="br0">
      <inkml:brushProperty name="width" value="0.05" units="cm"/>
      <inkml:brushProperty name="height" value="0.05" units="cm"/>
      <inkml:brushProperty name="color" value="#E71224"/>
    </inkml:brush>
  </inkml:definitions>
  <inkml:trace contextRef="#ctx0" brushRef="#br0">96 29 1608,'0'0'11579,"3"0"-8699,1 3-1415,2-3-361,3 3-200,7 5-224,7-8-392,2 0 0,4 0-288,-7-8-8,3-1-880,-3 0-1120,-3-8-2641</inkml:trace>
  <inkml:trace contextRef="#ctx0" brushRef="#br0" timeOffset="1">1 177 7770,'0'0'5281,"0"0"-3577,6 0-696,1 0-55,2 0 151,13 0-360,7 0-160,9-2-272,0-4-64,-3 0-248,0-8-168,-13 2-824,7 1-1193,-10-3-1751,13-29-1530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6.266"/>
    </inkml:context>
    <inkml:brush xml:id="br0">
      <inkml:brushProperty name="width" value="0.05" units="cm"/>
      <inkml:brushProperty name="height" value="0.05" units="cm"/>
      <inkml:brushProperty name="color" value="#E71224"/>
    </inkml:brush>
  </inkml:definitions>
  <inkml:trace contextRef="#ctx0" brushRef="#br0">61 0 7842,'0'12'3824,"-7"-1"-1759,4 15 31,-3 5-831,2 9-513,-2-3-488,0 3-72,-1-5-192,1-7-48,3-5-504,0-3-1265,-7 6-2368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6.583"/>
    </inkml:context>
    <inkml:brush xml:id="br0">
      <inkml:brushProperty name="width" value="0.05" units="cm"/>
      <inkml:brushProperty name="height" value="0.05" units="cm"/>
      <inkml:brushProperty name="color" value="#E71224"/>
    </inkml:brush>
  </inkml:definitions>
  <inkml:trace contextRef="#ctx0" brushRef="#br0">0 1 9434,'0'8'4481,"0"-2"-2449,4 11-231,-1-3-985,0 4-312,-3-13-432,0 1-72,0-6-48,3-9-712,3 7-1289,1-4-2648,28-20-4793</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6.915"/>
    </inkml:context>
    <inkml:brush xml:id="br0">
      <inkml:brushProperty name="width" value="0.05" units="cm"/>
      <inkml:brushProperty name="height" value="0.05" units="cm"/>
      <inkml:brushProperty name="color" value="#E71224"/>
    </inkml:brush>
  </inkml:definitions>
  <inkml:trace contextRef="#ctx0" brushRef="#br0">388 0 4145,'-63'45'7884,"6"5"-5455,34-29-2560,-1-1 0,-1-1 0,-37 23 0,-71 27-227,133-69 377,0 0 0,0 0 0,0 0 0,0 0 1,0 0-1,0 0 0,1 0 0,-1 0 0,0 0 0,0 0 0,0 0 0,0 0 0,0 0 0,0 0 0,0 0 0,0 0 0,0 0 0,0 0 0,0 1 0,0-1 0,0 0 1,0 0-1,1 0 0,-1 0 0,0 0 0,0 0 0,0 0 0,0 0 0,0 0 0,0 0 0,0 0 0,0 0 0,0 0 0,0 0 0,0 1 0,0-1 0,0 0 0,0 0 1,0 0-1,0 0 0,0 0 0,0 0 0,0 0 0,0 0 0,0 0 0,0 0 0,0 0 0,0 0 0,0 1 0,0-1 0,0 0 0,0 0 0,0 0 0,15 0 600,26-5 62,-37 5-565,63-11 21,0-2 0,113-39 1,-94 15-2183,55-37-2461</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7.252"/>
    </inkml:context>
    <inkml:brush xml:id="br0">
      <inkml:brushProperty name="width" value="0.05" units="cm"/>
      <inkml:brushProperty name="height" value="0.05" units="cm"/>
      <inkml:brushProperty name="color" value="#E71224"/>
    </inkml:brush>
  </inkml:definitions>
  <inkml:trace contextRef="#ctx0" brushRef="#br0">4 61 9930,'0'0'127,"-1"0"0,1 0 0,0 0-1,0 0 1,0 0 0,0 0 0,0 0 0,0 0 0,0 0 0,-1 0-1,1 0 1,0 0 0,0 0 0,0 0 0,0 0 0,0 0-1,0 0 1,0 0 0,0 0 0,0 0 0,-1 0 0,1 0-1,0 1 1,0-1 0,0 0 0,0 0 0,0 0 0,0 0 0,0 0-1,0 0 1,0 0 0,0 0 0,0 0 0,0 1 0,0-1-1,0 0 1,0 0 0,0 0 0,0 0 0,0 0 0,0 0-1,0 0 1,0 1 0,0-1 0,0 0 0,0 0 0,0 0-1,0 0 1,0 0 0,0 0 0,0 0 0,0 0 0,0 1 0,0-1-1,0 0 1,0 0 0,0 0 0,0 0 0,0 0 0,0 0-1,0 0 1,1 0 0,-1 0 0,0 1 0,9 9 1700,13 7-1799,-9-8 38,1-2-1,0 0 1,1 0 0,-1-2 0,1 1 0,0-2 0,1 0 0,-1-1 0,1-1 0,-1 0 0,1-1 0,0 0 0,23-3 0,-16 0-721,1-2 0,0 0 0,-1-2 0,1 0 1,-2-2-1,1 0 0,-1-2 0,24-13 0,-41 20 32,0 0 0,0 0 0,-1 0-1,1-1 1,-1 0 0,6-6 0,18-37-6585</inkml:trace>
  <inkml:trace contextRef="#ctx0" brushRef="#br0" timeOffset="1">105 44 7770,'0'8'4137,"4"1"-2089,-4 17-256,6 5-423,-3 6-449,0-8-416,4 2-488,-4-5-16,0-3-88,0-12-728,0 4-1177,4 16-1831</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7.569"/>
    </inkml:context>
    <inkml:brush xml:id="br0">
      <inkml:brushProperty name="width" value="0.05" units="cm"/>
      <inkml:brushProperty name="height" value="0.05" units="cm"/>
      <inkml:brushProperty name="color" value="#E71224"/>
    </inkml:brush>
  </inkml:definitions>
  <inkml:trace contextRef="#ctx0" brushRef="#br0">499 1 7642,'-1'13'1276,"0"0"-1,0 0 1,-1 0 0,-1 0 0,0-1 0,-1 1 0,-7 16 0,4-13-955,-1-1 1,0-1 0,-1 1 0,-1-2-1,-15 18 1,11-16-423,-1-1 1,0 0-1,-1-1 0,-1-1 0,0 0 0,0-1 0,-1-1 0,0-1 1,-38 14-1,-119 25-2485,173-48 2543,0 1 0,0-1 0,0 0 0,0 1 0,1 0 0,-1-1 1,0 1-1,1 0 0,-1 0 0,1 0 0,-1 0 0,1 0 0,-1 0 0,-2 3 0,4-3 16,1-1 0,-1 1-1,0-1 1,0 1-1,1-1 1,-1 1-1,0-1 1,1 1 0,-1-1-1,1 1 1,-1-1-1,1 0 1,-1 1-1,0-1 1,1 0-1,-1 1 1,1-1 0,0 0-1,-1 1 1,1-1-1,-1 0 1,1 0-1,-1 0 1,1 0 0,0 0-1,-1 0 1,1 1-1,0-1 1,63 6-395,-39-5 213,0-2 0,0-1-1,0-2 1,0 0 0,-1-1-1,0-1 1,0-2-1,0 0 1,30-16 0,25-17-2428</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7.901"/>
    </inkml:context>
    <inkml:brush xml:id="br0">
      <inkml:brushProperty name="width" value="0.05" units="cm"/>
      <inkml:brushProperty name="height" value="0.05" units="cm"/>
      <inkml:brushProperty name="color" value="#E71224"/>
    </inkml:brush>
  </inkml:definitions>
  <inkml:trace contextRef="#ctx0" brushRef="#br0">35 0 5057,'-9'23'2073,"2"-3"-881,-2 20 136,3-8-176,2-9-360,4-9-535,4-5-257,-1-4 0,0-10-1313,6 2-871,7-34-3065</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8.232"/>
    </inkml:context>
    <inkml:brush xml:id="br0">
      <inkml:brushProperty name="width" value="0.05" units="cm"/>
      <inkml:brushProperty name="height" value="0.05" units="cm"/>
      <inkml:brushProperty name="color" value="#E71224"/>
    </inkml:brush>
  </inkml:definitions>
  <inkml:trace contextRef="#ctx0" brushRef="#br0">0 0 4329,'0'0'4889,"4"0"2050,18 1-5623,20 4-137,65-1 0,15 1-900,-119-5-286,0 0 0,-1 1 1,1-1-1,0 1 1,-1-1-1,1 1 1,-1 0-1,1 0 1,-1 0-1,1 0 0,-1 1 1,0-1-1,0 0 1,1 1-1,-1 0 1,0-1-1,0 1 0,2 4 1,-3-5-28,0 1 0,-1 0 0,1 0 0,-1 0 0,0 0 0,1 0 0,-1 0 0,0 0 0,0 0 1,0 0-1,-1 0 0,1 0 0,0 0 0,-1 0 0,1 0 0,-1-1 0,1 1 0,-1 0 0,0 0 0,0 0 0,0-1 0,0 1 1,0 0-1,-1-1 0,-1 3 0,-4 5-463,-1 0 0,0 0 0,-1-1 0,1 0 1,-18 11-1,6-5-1647,-2-2 0,-29 13 0,-61 22-4449</inkml:trace>
  <inkml:trace contextRef="#ctx0" brushRef="#br0" timeOffset="1">26 146 6681,'3'0'3049,"7"-6"-912,2-2-353,4 5-664,6-3-568,-3 3-456,4-2-96,-1-1-168,-3 3-696,-6-3-1048,9 26-2361</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8.567"/>
    </inkml:context>
    <inkml:brush xml:id="br0">
      <inkml:brushProperty name="width" value="0.05" units="cm"/>
      <inkml:brushProperty name="height" value="0.05" units="cm"/>
      <inkml:brushProperty name="color" value="#E71224"/>
    </inkml:brush>
  </inkml:definitions>
  <inkml:trace contextRef="#ctx0" brushRef="#br0">0 75 7322,'3'0'2896,"4"0"-943,9 0-665,6-6-104,3 6-536,10-6-272,3-2-376,4-4-664,78-31-3217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9.829"/>
    </inkml:context>
    <inkml:brush xml:id="br0">
      <inkml:brushProperty name="width" value="0.05" units="cm"/>
      <inkml:brushProperty name="height" value="0.05" units="cm"/>
      <inkml:brushProperty name="color" value="#0000FF"/>
    </inkml:brush>
  </inkml:definitions>
  <inkml:trace contextRef="#ctx0" brushRef="#br0">1 18 7522,'3'0'4785,"-3"0"-3017,3 0-424,3 0-664,4 3-271,6 5 47,6-2-72,16 8 144,13-5-240,6-4 96,6 1-336,-2-6 72,-7-3-120,-7-2 0,-2-4-728,-7-8-784,-16 5-2401,-15-10-3633</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9.121"/>
    </inkml:context>
    <inkml:brush xml:id="br0">
      <inkml:brushProperty name="width" value="0.05" units="cm"/>
      <inkml:brushProperty name="height" value="0.05" units="cm"/>
      <inkml:brushProperty name="color" value="#E71224"/>
    </inkml:brush>
  </inkml:definitions>
  <inkml:trace contextRef="#ctx0" brushRef="#br0">1 1 11146,'0'0'5209,"3"0"-3384,0 5-545,4 7-16,5 2-415,1 3-281,9 0-472,-6 1 24,6-7-120,4-5-640,5-6-1169,8-6-1976,21-25-2864</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9.448"/>
    </inkml:context>
    <inkml:brush xml:id="br0">
      <inkml:brushProperty name="width" value="0.05" units="cm"/>
      <inkml:brushProperty name="height" value="0.05" units="cm"/>
      <inkml:brushProperty name="color" value="#E71224"/>
    </inkml:brush>
  </inkml:definitions>
  <inkml:trace contextRef="#ctx0" brushRef="#br0">0 3 12251,'0'-3'4008,"3"3"-2639,0 0-353,1 3-56,8 6-264,4 2-176,3 1-392,13 2 73,3-11-201,6 0-305,7-6-687,0 0-664,-10-14-2225,25-3-4185</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9.865"/>
    </inkml:context>
    <inkml:brush xml:id="br0">
      <inkml:brushProperty name="width" value="0.05" units="cm"/>
      <inkml:brushProperty name="height" value="0.05" units="cm"/>
      <inkml:brushProperty name="color" value="#E71224"/>
    </inkml:brush>
  </inkml:definitions>
  <inkml:trace contextRef="#ctx0" brushRef="#br0">10 40 8426,'4'0'4609,"-4"0"-3145,3 3-392,-3-3-103,3 3-201,6 3-216,10-1-288,10-5 56,9 0-320,3-11-192,10 2-456,-6-5-1273,28-9-2632</inkml:trace>
  <inkml:trace contextRef="#ctx0" brushRef="#br0" timeOffset="1">1 229 8642,'3'0'5025,"0"0"-3321,10 5-407,3-5-97,12 0-344,7 0-304,10 0-472,2-5-56,1-12-24,-7 2-680,-3-5-1136,-6 6-921,-13-3-2656</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0.198"/>
    </inkml:context>
    <inkml:brush xml:id="br0">
      <inkml:brushProperty name="width" value="0.05" units="cm"/>
      <inkml:brushProperty name="height" value="0.05" units="cm"/>
      <inkml:brushProperty name="color" value="#E71224"/>
    </inkml:brush>
  </inkml:definitions>
  <inkml:trace contextRef="#ctx0" brushRef="#br0">77 0 9018,'-13'20'3033,"7"6"-1977,-10 25-672,3-8-192,1-8-120,-1-15-72,10-3-288,3-17-992,3 0-1377,3-9 297,-12-14-1329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0.553"/>
    </inkml:context>
    <inkml:brush xml:id="br0">
      <inkml:brushProperty name="width" value="0.05" units="cm"/>
      <inkml:brushProperty name="height" value="0.05" units="cm"/>
      <inkml:brushProperty name="color" value="#E71224"/>
    </inkml:brush>
  </inkml:definitions>
  <inkml:trace contextRef="#ctx0" brushRef="#br0">1 564 7490,'56'-17'9662,"9"11"-6937,-57 6-2689,0 0 1,-1 1 0,1 0 0,0 0 0,0 1 0,-1 0 0,1 0 0,-1 1 0,0 0 0,0 0 0,0 0 0,0 1 0,12 9 0,-18-12-48,0 0 1,-1 0 0,1 0 0,0 1-1,-1-1 1,1 0 0,0 0 0,-1 1-1,0-1 1,1 0 0,-1 0 0,0 1-1,1-1 1,-1 1 0,0-1 0,0 0-1,0 1 1,0-1 0,-1 0 0,1 1-1,0-1 1,0 0 0,-1 1 0,1-1-1,-1 0 1,1 0 0,-1 1 0,0-1-1,1 0 1,-1 0 0,0 0 0,0 0-1,0 0 1,0 0 0,0 0 0,0 0-1,-2 1 1,-40 31-1715,36-29 864,-1-1 0,0 0 0,0 0 0,0-1 0,0 0 0,-1 0 1,-11 1-1,-50 3-5282</inkml:trace>
  <inkml:trace contextRef="#ctx0" brushRef="#br0" timeOffset="1">547 1 10026,'0'17'2881,"-3"3"-1033,-7 11-304,-2 15-487,2-3-705,-3-3-144,7-11-208,0-12-216,6-6-720,0-8-457,3-9-1407,13-48-3866</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0.899"/>
    </inkml:context>
    <inkml:brush xml:id="br0">
      <inkml:brushProperty name="width" value="0.05" units="cm"/>
      <inkml:brushProperty name="height" value="0.05" units="cm"/>
      <inkml:brushProperty name="color" value="#E71224"/>
    </inkml:brush>
  </inkml:definitions>
  <inkml:trace contextRef="#ctx0" brushRef="#br0">127 0 6737,'74'1'10790,"-52"0"-10451,1 0 1,-1 2 0,0 0 0,0 2 0,33 11 0,-48-14-334,25 12 73,-31-14-82,-1 0-1,1 0 1,-1 0-1,1 0 1,-1 1 0,0-1-1,1 0 1,-1 1-1,1-1 1,-1 0-1,0 0 1,1 1 0,-1-1-1,0 1 1,0-1-1,1 0 1,-1 1-1,0-1 1,0 1-1,0-1 1,1 0 0,-1 1-1,0-1 1,0 1-1,0-1 1,0 1-1,0-1 1,0 1 0,0-1-1,0 1 1,0-1-1,0 1 1,0-1-1,0 1 1,0-1-1,0 0 1,-1 1 0,1-1-1,0 1 1,0-1-1,0 1 1,-1-1-1,1 0 1,0 1 0,-1-1-1,1 0 1,0 1-1,-1-1 1,1 0-1,0 1 1,-1-1-1,1 0 1,-1 0 0,1 1-1,0-1 1,-1 0-1,1 0 1,-1 0-1,1 0 1,-1 1-1,-64 31-1258,-114 40 0,18-9 199,224-63 2185,-53-1-1033,5 0-214,-1-1 1,1 0-1,-1-1 1,1 0-1,-1-1 1,0-1-1,-1-1 1,1 0-1,14-8 0,23-27-4172</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1.236"/>
    </inkml:context>
    <inkml:brush xml:id="br0">
      <inkml:brushProperty name="width" value="0.05" units="cm"/>
      <inkml:brushProperty name="height" value="0.05" units="cm"/>
      <inkml:brushProperty name="color" value="#E71224"/>
    </inkml:brush>
  </inkml:definitions>
  <inkml:trace contextRef="#ctx0" brushRef="#br0">19 0 10770,'-3'37'6453,"-13"14"-4471,75-51-3281,202-25 936,-28 2 1019,-181 29-345,-41-4-245,-11-2-62,1 0-1,-1 0 1,0 0-1,0 0 1,0 0-1,0 0 1,1 0 0,-1 0-1,0 0 1,0 0-1,0 0 1,1 0-1,-1 0 1,0 0 0,0 0-1,0 0 1,0 1-1,1-1 1,-1 0-1,0 0 1,0 0 0,0 0-1,0 0 1,0 0-1,1 1 1,-1-1-1,0 0 1,0 0 0,0 0-1,0 0 1,0 1-1,0-1 1,0 0-1,0 0 1,0 0 0,0 1-1,0-1 1,0 0-1,0 0 1,0 0 0,0 1-1,0-1 1,0 0-1,0 0 1,0 0-1,0 1 1,-8 9 61,-16 6-90,-87 45-2344,-28-1-3517,-32 5 678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1.573"/>
    </inkml:context>
    <inkml:brush xml:id="br0">
      <inkml:brushProperty name="width" value="0.05" units="cm"/>
      <inkml:brushProperty name="height" value="0.05" units="cm"/>
      <inkml:brushProperty name="color" value="#E71224"/>
    </inkml:brush>
  </inkml:definitions>
  <inkml:trace contextRef="#ctx0" brushRef="#br0">0 192 72,'6'0'6945,"1"0"-3320,5 0-1256,8 0-665,5 5-432,3-5-23,14-5-337,9-1-16,9-3-352,10-2-88,3-3-352,-3-6-104,-4-3-72,-12-3-824,-12 0-1312,15-31-2417</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1.905"/>
    </inkml:context>
    <inkml:brush xml:id="br0">
      <inkml:brushProperty name="width" value="0.05" units="cm"/>
      <inkml:brushProperty name="height" value="0.05" units="cm"/>
      <inkml:brushProperty name="color" value="#E71224"/>
    </inkml:brush>
  </inkml:definitions>
  <inkml:trace contextRef="#ctx0" brushRef="#br0">381 0 10322,'-3'15'5177,"0"5"-3352,-10 23-537,-12 8-880,-10 1-352,-10 5-56,-9-6-536,4-11-824,2-6-1473,-57 18-5273</inkml:trace>
  <inkml:trace contextRef="#ctx0" brushRef="#br0" timeOffset="1">321 238 8090,'3'8'5537,"0"9"-2937,13 15-655,0 2-753,6 6-608,13-5-448,3-4-136,10-14-480,3-3-1840,82-45-4946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2.265"/>
    </inkml:context>
    <inkml:brush xml:id="br0">
      <inkml:brushProperty name="width" value="0.05" units="cm"/>
      <inkml:brushProperty name="height" value="0.05" units="cm"/>
      <inkml:brushProperty name="color" value="#E71224"/>
    </inkml:brush>
  </inkml:definitions>
  <inkml:trace contextRef="#ctx0" brushRef="#br0">7 1 4929,'0'0'7194,"0"6"-4338,3-4-655,-3 10-561,4 2-136,-1 0-776,-3 7-367,-7-7-225,4 0-128,0-8-8,0-3-280,3 0-801,0-6-1871,3-20-4914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0.263"/>
    </inkml:context>
    <inkml:brush xml:id="br0">
      <inkml:brushProperty name="width" value="0.05" units="cm"/>
      <inkml:brushProperty name="height" value="0.05" units="cm"/>
      <inkml:brushProperty name="color" value="#0000FF"/>
    </inkml:brush>
  </inkml:definitions>
  <inkml:trace contextRef="#ctx0" brushRef="#br0">172 1 8010,'-1'2'3854,"-2"14"-1927,-47 170 1922,-7 26-3616,34-125-207,-14 81-633,37-168 602,0 1 0,0-1 1,1 1-1,-1-1 0,0 0 0,1 1 1,-1-1-1,0 1 0,1-1 1,-1 0-1,1 1 0,-1-1 0,0 0 1,1 0-1,-1 1 0,1-1 0,-1 0 1,1 0-1,-1 1 0,1-1 1,-1 0-1,1 0 0,-1 0 0,1 0 1,0 0-1,-1 0 0,1 0 1,-1 0-1,1 0 0,-1 0 0,1 0 1,0-1-1,39-2-213,45-14-59,-14 5-914,-37 7-1231,61-17 0,-48 4-2239</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2.604"/>
    </inkml:context>
    <inkml:brush xml:id="br0">
      <inkml:brushProperty name="width" value="0.05" units="cm"/>
      <inkml:brushProperty name="height" value="0.05" units="cm"/>
      <inkml:brushProperty name="color" value="#E71224"/>
    </inkml:brush>
  </inkml:definitions>
  <inkml:trace contextRef="#ctx0" brushRef="#br0">79 1 10826,'0'6'4201,"-3"-1"-3145,0 13-183,-3 2-321,-7 5-392,0-5-160,1-3-1248,-17 35-3265</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3.152"/>
    </inkml:context>
    <inkml:brush xml:id="br0">
      <inkml:brushProperty name="width" value="0.05" units="cm"/>
      <inkml:brushProperty name="height" value="0.05" units="cm"/>
      <inkml:brushProperty name="color" value="#E71224"/>
    </inkml:brush>
  </inkml:definitions>
  <inkml:trace contextRef="#ctx0" brushRef="#br0">381 0 13123,'-3'0'4449,"3"3"-2961,-6 0-416,-4 14-344,1 0-423,-7 15-9,-3-6-288,-4 5 152,1-8-152,-6 0-16,-1 2-368,-9 1-1065,-3 3-1279,-4-6-2313,-47 25-3369</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3.483"/>
    </inkml:context>
    <inkml:brush xml:id="br0">
      <inkml:brushProperty name="width" value="0.05" units="cm"/>
      <inkml:brushProperty name="height" value="0.05" units="cm"/>
      <inkml:brushProperty name="color" value="#E71224"/>
    </inkml:brush>
  </inkml:definitions>
  <inkml:trace contextRef="#ctx0" brushRef="#br0">1 1 7186,'3'3'3056,"0"5"-759,6 18-441,-2 5-104,-4 9-511,3-3-737,-6 9-352,0-9-104,-3 9-48,0-14-96,3-7-680,-3 1-785,3-12-599,-3 3-3081</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3.801"/>
    </inkml:context>
    <inkml:brush xml:id="br0">
      <inkml:brushProperty name="width" value="0.05" units="cm"/>
      <inkml:brushProperty name="height" value="0.05" units="cm"/>
      <inkml:brushProperty name="color" value="#E71224"/>
    </inkml:brush>
  </inkml:definitions>
  <inkml:trace contextRef="#ctx0" brushRef="#br0">1 0 9730,'3'3'8371,"17"11"-7765,229 130 587,-226-133-1215,-20-10-1,0 1-1,0-1 0,0 0 1,0 1-1,0 0 0,0 0 1,-1 0-1,1 0 0,2 2 1,-5-3 9,0 0 1,1 0-1,-1 0 1,0-1-1,0 1 1,0 0-1,0 0 1,0 0-1,0 0 1,0 0-1,0-1 1,0 1 0,0 0-1,-1 0 1,1 0-1,0 0 1,-1-1-1,1 1 1,0 0-1,-1 0 1,1 0-1,-1-1 1,1 1-1,-1 0 1,1-1 0,-1 1-1,0-1 1,1 1-1,-1 0 1,0-1-1,1 0 1,-2 1-1,-26 21-158,24-20 75,-59 36-2813,7-16-1811,-30 7-2375</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4.131"/>
    </inkml:context>
    <inkml:brush xml:id="br0">
      <inkml:brushProperty name="width" value="0.05" units="cm"/>
      <inkml:brushProperty name="height" value="0.05" units="cm"/>
      <inkml:brushProperty name="color" value="#E71224"/>
    </inkml:brush>
  </inkml:definitions>
  <inkml:trace contextRef="#ctx0" brushRef="#br0">10 41 560,'4'-6'8882,"-4"6"-5905,6 0-641,-6 0-591,3 0-473,0 0-712,7 0-208,3 0-248,6-3-8,12-2-96,1-7-632,6 4-1064,-3 2-1209,-6 20-5889</inkml:trace>
  <inkml:trace contextRef="#ctx0" brushRef="#br0" timeOffset="1">1 181 10194,'3'0'2353,"3"0"-817,10 6-328,3-6-400,4-6-439,8-3-369,1-8-913,13-3-1399,75-57-2185</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4.504"/>
    </inkml:context>
    <inkml:brush xml:id="br0">
      <inkml:brushProperty name="width" value="0.05" units="cm"/>
      <inkml:brushProperty name="height" value="0.05" units="cm"/>
      <inkml:brushProperty name="color" value="#E71224"/>
    </inkml:brush>
  </inkml:definitions>
  <inkml:trace contextRef="#ctx0" brushRef="#br0">153 1 720,'-18'45'11236,"-2"0"-5903,-6 7-2880,-15 24-2949,-5 12 1118,46-88-632,0 0-1,-1 1 0,1-1 1,0 0-1,0 0 0,0 0 1,0 1-1,0-1 0,0 0 1,-1 0-1,1 0 0,0 1 1,0-1-1,0 0 0,0 0 1,0 1-1,0-1 0,0 0 1,0 0-1,0 0 0,0 1 1,0-1-1,0 0 0,0 0 1,0 1-1,1-1 0,-1 0 1,0 0-1,0 0 0,0 1 1,0-1-1,0 0 0,0 0 1,0 0-1,1 1 1,-1-1-1,0 0 0,0 0 1,0 0-1,0 0 0,1 0 1,-1 1-1,0-1 0,0 0 1,1 0-1,-1 0 0,0 0 1,0 0-1,1 0 0,17-1-637,23-13-330,38-19-1249,-52 19 1569,0 3 1,1 0 0,1 1 0,57-10 0,-84 19 763,0 1 0,0-1-1,1 1 1,-1 0 0,0 0 0,1 0 0,-1 0 0,0 0 0,1 1-1,-1-1 1,0 1 0,1-1 0,-1 1 0,0 0 0,0 0 0,0 0-1,0 0 1,0 0 0,0 0 0,0 1 0,0-1 0,0 1 0,-1-1-1,1 1 1,0 0 0,-1-1 0,0 1 0,1 0 0,-1 0 0,0 0-1,0 0 1,0 1 0,0-1 0,0 0 0,-1 0 0,1 0-1,0 1 1,-1-1 0,0 0 0,0 1 0,0-1 0,0 0 0,0 1-1,-1 3 1,0 13 410,-2 1 1,0-1-1,-2 0 0,-8 25 0,7-22-663,-42 123 509,41-129-537,0 0 0,-1-1-1,-1 1 1,0-2 0,-1 1 0,-20 21 0,27-33-111,0 0 0,0 0 0,-1-1 0,1 1 0,-1-1 0,0 0 0,-7 3 0,-55 16-4281</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4.853"/>
    </inkml:context>
    <inkml:brush xml:id="br0">
      <inkml:brushProperty name="width" value="0.05" units="cm"/>
      <inkml:brushProperty name="height" value="0.05" units="cm"/>
      <inkml:brushProperty name="color" value="#E71224"/>
    </inkml:brush>
  </inkml:definitions>
  <inkml:trace contextRef="#ctx0" brushRef="#br0">0 9 8586,'0'3'6425,"0"-3"-4432,4 9-1113,-1-4-632,0 1-248,6-3 0,14-3-2169,62-34-5784</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5.668"/>
    </inkml:context>
    <inkml:brush xml:id="br0">
      <inkml:brushProperty name="width" value="0.05" units="cm"/>
      <inkml:brushProperty name="height" value="0.05" units="cm"/>
      <inkml:brushProperty name="color" value="#E71224"/>
    </inkml:brush>
  </inkml:definitions>
  <inkml:trace contextRef="#ctx0" brushRef="#br0">0 124 5249,'0'0'7522,"0"0"-5098,3 0-1015,0 6-345,7-4-152,6 7-120,9-3-440,7 2-128,16 1-128,6-9 24,9-9-40,10-5-80,0-6-8,-3-6-472,-6-2-192,-17 8-1104,-18 5-913,-26-16-2712</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6.015"/>
    </inkml:context>
    <inkml:brush xml:id="br0">
      <inkml:brushProperty name="width" value="0.05" units="cm"/>
      <inkml:brushProperty name="height" value="0.05" units="cm"/>
      <inkml:brushProperty name="color" value="#E71224"/>
    </inkml:brush>
  </inkml:definitions>
  <inkml:trace contextRef="#ctx0" brushRef="#br0">172 1 11354,'0'0'3641,"-3"11"-2825,3 18 433,-4 28 183,-5 20-488,-4 23-368,-3 9-408,-3 5-72,3 1-48,4-7-96,-7-13-216,3-13-200,6-19-536,1-11-512,2-26-9,-2-15-391,2-11-801,4-37-2216</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6.351"/>
    </inkml:context>
    <inkml:brush xml:id="br0">
      <inkml:brushProperty name="width" value="0.05" units="cm"/>
      <inkml:brushProperty name="height" value="0.05" units="cm"/>
      <inkml:brushProperty name="color" value="#E71224"/>
    </inkml:brush>
  </inkml:definitions>
  <inkml:trace contextRef="#ctx0" brushRef="#br0">302 0 7194,'-3'12'4136,"-6"8"-1927,-7 17-409,-7 12-743,-11 5-353,-1-3-488,3-5-56,3-6-152,1-11-8,5-9-344,8-9-697,-5-8-631,8-12-1217,-10-22-3864</inkml:trace>
  <inkml:trace contextRef="#ctx0" brushRef="#br0" timeOffset="1">328 200 7530,'9'12'2976,"-2"-6"-695,15 14-417,-6-9-976,6 0-432,0-2-456,0-9-672,-3-6-1392,29-34-2657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0.594"/>
    </inkml:context>
    <inkml:brush xml:id="br0">
      <inkml:brushProperty name="width" value="0.05" units="cm"/>
      <inkml:brushProperty name="height" value="0.05" units="cm"/>
      <inkml:brushProperty name="color" value="#0000FF"/>
    </inkml:brush>
  </inkml:definitions>
  <inkml:trace contextRef="#ctx0" brushRef="#br0">0 1 6409,'0'0'4089,"0"0"-2600,7 0 111,-7 0-512,9 2-328,4 1-272,6 6-64,9-1-87,7 1-241,10-6 48,6-3-144,3-3-689,6-8-2975,70-9-4210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6.916"/>
    </inkml:context>
    <inkml:brush xml:id="br0">
      <inkml:brushProperty name="width" value="0.05" units="cm"/>
      <inkml:brushProperty name="height" value="0.05" units="cm"/>
      <inkml:brushProperty name="color" value="#E71224"/>
    </inkml:brush>
  </inkml:definitions>
  <inkml:trace contextRef="#ctx0" brushRef="#br0">211 0 10658,'0'14'1177,"-1"0"0,-1 0-1,0 0 1,0-1 0,-6 15 0,3-14-815,0 0 0,-1 0 0,-1-1 0,-9 14 1,-2-1-383,-1-2 1,-1 0-1,-1-2 1,-28 23-1,46-42-283,0-1 1,0 1-1,0 0 0,1 0 1,-1 1-1,1-1 0,0 0 0,0 1 1,0 0-1,-2 3 0,4-6 211,0-1 0,0 1-1,0 0 1,0-1-1,0 1 1,0-1 0,0 1-1,0 0 1,0-1 0,0 1-1,0-1 1,0 1-1,0 0 1,0-1 0,1 1-1,-1-1 1,0 1 0,0-1-1,1 1 1,-1-1-1,0 1 1,1-1 0,-1 1-1,1-1 1,-1 1 0,1-1-1,1 1 95,0 0 0,-1 0-1,1 0 1,0 0 0,0-1 0,0 1-1,0-1 1,0 0 0,0 1 0,0-1-1,0 0 1,2 0 0,13-1 315,-9 1 108,0 0 0,0 0-1,1 1 1,-1 0 0,8 2-1,-14-3-349,0 1 0,0 0 0,0 0 0,0 0 0,0 0 0,-1 0 0,1 0 0,0 0 0,-1 0 0,1 1 0,-1-1 0,1 1 0,-1-1 0,0 1 0,1 0 0,-1-1 0,0 1 0,0 0 0,0 0 0,0 0 0,-1 0 0,1 0 0,0 0 0,-1 2 0,1 0-105,-1 1 1,0-1 0,0 0 0,0 0 0,0 1 0,-1-1 0,0 0-1,0 0 1,0 0 0,0 1 0,-1-1 0,1-1 0,-5 8-1,-8 24-778,1-11 342,13-23 417,0 0 1,0-1-1,0 1 0,-1-1 1,1 1-1,0 0 1,0-1-1,-1 1 1,1-1-1,0 1 0,-1-1 1,1 1-1,0-1 1,-1 1-1,1-1 1,-1 1-1,1-1 0,-1 0 1,1 1-1,-1-1 1,1 0-1,-1 1 1,1-1-1,-1 0 0,1 0 1,-1 0-1,0 1 1,1-1-1,-1 0 1,1 0-1,-1 0 0,0 0 1,1 0-1,-1 0 1,-1 0-1,2-2-207,0 0-1,0 0 1,0 0-1,1 0 1,-1 0-1,0 0 1,1 0-1,-1 0 1,1 1-1,0-1 1,-1 0-1,1 0 1,0 0-1,0 1 1,0-1 0,0 1-1,1-1 1,-1 1-1,0-1 1,1 1-1,2-3 1,2-3-450,51-67-3772</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7.321"/>
    </inkml:context>
    <inkml:brush xml:id="br0">
      <inkml:brushProperty name="width" value="0.05" units="cm"/>
      <inkml:brushProperty name="height" value="0.05" units="cm"/>
      <inkml:brushProperty name="color" value="#E71224"/>
    </inkml:brush>
  </inkml:definitions>
  <inkml:trace contextRef="#ctx0" brushRef="#br0">332 1 3721,'4'9'11811,"7"36"-8126,-9-30-3391,-1 1 0,-1-1 0,0 0 0,-2 1 0,1-1 0,-2 0 0,0 0 0,0 0 0,-2 0 0,0-1-1,0 0 1,-11 20 0,6-16-608,0 0-1,-1-1 1,-1-1-1,-1 1 1,0-2-1,-1 0 1,-1-1 0,0 0-1,-18 12 1,-108 69-8292,140-94 8506,0-1 0,-1 1 0,1-1 0,0 1 0,0-1 0,0 1 0,0 0 0,0 0 0,1-1 0,-1 1 0,0 0 0,0 0 0,0 0 1,1 0-1,-1 0 0,0 0 0,1 0 0,-1 0 0,1 0 0,-1 0 0,1 0 0,0 0 0,-1 0 0,1 1 0,0-1 0,0 2 0,1-2 179,0 0 1,0 0-1,0-1 0,1 1 0,-1 0 0,0-1 0,0 1 1,1-1-1,-1 1 0,1-1 0,-1 0 0,0 1 0,1-1 1,-1 0-1,1 0 0,-1 0 0,3 0 0,10 0 1207,0-1 0,1 0 0,14-4 0,-12 1-655,-1 0 0,1 2-1,0 0 1,0 1 0,0 0 0,31 4 0,-47-3-630,0 0 1,0 0 0,0 0 0,0 0 0,0 0-1,0 0 1,0 0 0,0 0 0,0 1 0,0-1-1,0 0 1,0 1 0,0-1 0,0 0 0,0 1 0,0-1-1,0 1 1,-1 0 0,1-1 0,0 1 0,0 0-1,0-1 1,-1 1 0,1 0 0,0 0 0,-1 0 0,1-1-1,-1 1 1,1 0 0,-1 0 0,0 0 0,1 2-1,-1-2-89,-1 1-1,1-1 0,-1 1 0,1-1 0,-1 0 0,0 1 0,0-1 0,0 0 0,1 0 0,-1 1 1,0-1-1,-1 0 0,1 0 0,0 0 0,0 0 0,0 0 0,-1 0 0,1 0 0,0-1 0,-2 2 0,-33 14-2638,-51 19-2398</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7.656"/>
    </inkml:context>
    <inkml:brush xml:id="br0">
      <inkml:brushProperty name="width" value="0.05" units="cm"/>
      <inkml:brushProperty name="height" value="0.05" units="cm"/>
      <inkml:brushProperty name="color" value="#E71224"/>
    </inkml:brush>
  </inkml:definitions>
  <inkml:trace contextRef="#ctx0" brushRef="#br0">0 175 9482,'4'0'4297,"-1"0"-2449,3 3-199,4 0-825,6 0-8,-4-1-176,7 4 112,16-6-296,7 0-79,15-6-65,6-5-144,7-9-136,-6 0-32,-14-6-344,-2 1-897,-13-7-727,-13-19-3225</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8.003"/>
    </inkml:context>
    <inkml:brush xml:id="br0">
      <inkml:brushProperty name="width" value="0.05" units="cm"/>
      <inkml:brushProperty name="height" value="0.05" units="cm"/>
      <inkml:brushProperty name="color" value="#E71224"/>
    </inkml:brush>
  </inkml:definitions>
  <inkml:trace contextRef="#ctx0" brushRef="#br0">296 1 2529,'0'8'8729,"-3"9"-4976,-7 15-1920,-6 11-713,-12 5-736,-7-10-176,-3-1-208,-4-9-168,7-8-752,0-11-1113,10-6-1744,-4-23-3328</inkml:trace>
  <inkml:trace contextRef="#ctx0" brushRef="#br0" timeOffset="1">356 249 6801,'7'9'4193,"5"5"-2576,-2 3-705,-1 1-872,-2-4-40,-7-14-960,3 0-1169,-3-32-2936</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8.355"/>
    </inkml:context>
    <inkml:brush xml:id="br0">
      <inkml:brushProperty name="width" value="0.05" units="cm"/>
      <inkml:brushProperty name="height" value="0.05" units="cm"/>
      <inkml:brushProperty name="color" value="#E71224"/>
    </inkml:brush>
  </inkml:definitions>
  <inkml:trace contextRef="#ctx0" brushRef="#br0">64 1 7898,'7'20'5673,"-4"6"-3441,10 25-495,-4 6-537,7 6-536,3 3-248,3 3-280,7-12-136,-1-12-24,4-7-432,-3-13-408,-4-10-1553,-9-15-2416,10-32-4545</inkml:trace>
  <inkml:trace contextRef="#ctx0" brushRef="#br0" timeOffset="1">353 147 9546,'-9'3'5033,"3"8"-2456,-14 9-801,-8 17-864,-10 6-480,-10 3-432,0-6-80,7-9-640,3-8-456,9-9-1865,-18-14-3304</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8.698"/>
    </inkml:context>
    <inkml:brush xml:id="br0">
      <inkml:brushProperty name="width" value="0.05" units="cm"/>
      <inkml:brushProperty name="height" value="0.05" units="cm"/>
      <inkml:brushProperty name="color" value="#E71224"/>
    </inkml:brush>
  </inkml:definitions>
  <inkml:trace contextRef="#ctx0" brushRef="#br0">0 0 6793,'7'12'8818,"-4"-12"-6393,0 11-1417,6 3-560,1-2-376,0-6-72,5-4-640,8-2-1977,47-2-7449</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9.099"/>
    </inkml:context>
    <inkml:brush xml:id="br0">
      <inkml:brushProperty name="width" value="0.05" units="cm"/>
      <inkml:brushProperty name="height" value="0.05" units="cm"/>
      <inkml:brushProperty name="color" value="#E71224"/>
    </inkml:brush>
  </inkml:definitions>
  <inkml:trace contextRef="#ctx0" brushRef="#br0">0 1 14491,'0'0'4401,"0"0"-2865,0 0-375,7 2-137,-1 1-728,0 3-8,4 5-288,3-2 0,2 0-240,4 2-648,4-2-937,-1-4-2480,-3 15-6249</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9.617"/>
    </inkml:context>
    <inkml:brush xml:id="br0">
      <inkml:brushProperty name="width" value="0.05" units="cm"/>
      <inkml:brushProperty name="height" value="0.05" units="cm"/>
      <inkml:brushProperty name="color" value="#E71224"/>
    </inkml:brush>
  </inkml:definitions>
  <inkml:trace contextRef="#ctx0" brushRef="#br0">1 0 11170,'25'4'7398,"17"8"-6272,-27-7-389,20 3-488,0-1-1,0-2 1,1-2-1,38-1 1,55 6-257,-128-8-10,0 0 0,0 0 1,-1 0-1,1 0 0,0 1 0,0-1 1,-1 0-1,1 0 0,0 0 0,0 0 0,-1 1 1,1-1-1,0 0 0,-1 1 0,1-1 1,-1 1-1,1-1 0,0 0 0,-1 1 0,1-1 1,-1 1-1,1 0 0,-1-1 0,1 1 1,-1 0-1,-8 14-421,-38 16-86,35-25 531,-73 44-2686,-160 71 1,215-107 2386,26-7 281,18-3 259,75-2 1966,18 1-725,-98-2-1339,0 0 0,1 1 1,-1 0-1,0 1 0,0 0 0,-1 1 0,16 7 0,10 18 289,-33-28-422,-1 0 0,1 1 0,-1-1 0,1 1 0,-1-1 0,0 1 0,0 0 0,0-1 0,0 1 0,0 0 0,0 0 0,0 0 0,0 0 0,-1 0 0,1 0 0,-1 0 0,1 0-1,-1 0 1,0 2 0,-3 0-210,0-1-1,-1 0 1,0 0-1,0-1 0,0 1 1,0-1-1,0 0 1,0 0-1,-6 2 0,-3 2-1211,4-2 620,6-3 307,0 1 1,0-1-1,0 1 1,1 0-1,-1 0 1,0 0 0,1 0-1,-1 0 1,-2 4-1,-31 34-5373</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0.399"/>
    </inkml:context>
    <inkml:brush xml:id="br0">
      <inkml:brushProperty name="width" value="0.05" units="cm"/>
      <inkml:brushProperty name="height" value="0.05" units="cm"/>
      <inkml:brushProperty name="color" value="#E71224"/>
    </inkml:brush>
  </inkml:definitions>
  <inkml:trace contextRef="#ctx0" brushRef="#br0">1 0 9338,'0'0'4497,"3"6"-2441,7-3-655,2 0-281,7 2-560,-3 4-200,0-9-360,-3 6 0,3-6 0,-7 0-1088,1 0-1689,-17 20-4128</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0.735"/>
    </inkml:context>
    <inkml:brush xml:id="br0">
      <inkml:brushProperty name="width" value="0.05" units="cm"/>
      <inkml:brushProperty name="height" value="0.05" units="cm"/>
      <inkml:brushProperty name="color" value="#E71224"/>
    </inkml:brush>
  </inkml:definitions>
  <inkml:trace contextRef="#ctx0" brushRef="#br0">1 83 10386,'3'0'3801,"-3"0"-2929,3-6-400,10 1-376,0-4-96,9-5-864,76-35-1728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7.873"/>
    </inkml:context>
    <inkml:brush xml:id="br0">
      <inkml:brushProperty name="width" value="0.05" units="cm"/>
      <inkml:brushProperty name="height" value="0.05" units="cm"/>
    </inkml:brush>
  </inkml:definitions>
  <inkml:trace contextRef="#ctx0" brushRef="#br0">216 0 3665,'0'1'7222,"2"0"-3895,2 11-2526,-8 14-669,-1 0 0,-1-1 0,-1 0 0,-15 37 1,-54 96-32,3-3-93,63-134 21,7-18-26,1 1 1,0-1-1,0 1 0,0 0 0,0 0 1,1 0-1,0 0 0,0 0 0,0 0 0,0 0 1,1 0-1,-1 1 0,1 7 0,1-12 2,0 1 0,0 0 0,1 0 0,-1 0 0,0-1 0,0 1 0,1 0-1,-1-1 1,0 1 0,1-1 0,-1 0 0,0 1 0,1-1 0,-1 0 0,0 0 0,1 0-1,-1 0 1,1 0 0,-1 0 0,0 0 0,1-1 0,1 1 0,4-1 17,34 4-50,0-3-1,0-1 1,0-2-1,46-9 1,18-12-3661,-79 15 467,7-8-2518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0.930"/>
    </inkml:context>
    <inkml:brush xml:id="br0">
      <inkml:brushProperty name="width" value="0.05" units="cm"/>
      <inkml:brushProperty name="height" value="0.05" units="cm"/>
      <inkml:brushProperty name="color" value="#0000FF"/>
    </inkml:brush>
  </inkml:definitions>
  <inkml:trace contextRef="#ctx0" brushRef="#br0">58 1 8034,'-3'0'2736,"3"5"-695,0 1-625,0 5-240,-3 9-488,-1 3-343,1 6-161,-3 2-176,-4 1-8,4-1-1353,0-5-1711,-10 25-7147</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1.066"/>
    </inkml:context>
    <inkml:brush xml:id="br0">
      <inkml:brushProperty name="width" value="0.05" units="cm"/>
      <inkml:brushProperty name="height" value="0.05" units="cm"/>
      <inkml:brushProperty name="color" value="#E71224"/>
    </inkml:brush>
  </inkml:definitions>
  <inkml:trace contextRef="#ctx0" brushRef="#br0">221 0 12139,'-2'1'6116,"-13"4"-5092,-4 6-650,-3 0-330,0 1 0,1 1-1,1 1 1,0 1 0,0 1-1,-24 26 1,42-41-91,1 1 1,0-1-1,0 0 1,-1 1-1,1-1 1,0 1-1,0-1 1,0 1-1,1-1 0,-1 1 1,0 0-1,1-1 1,-1 1-1,1 0 1,-1 0-1,1-1 1,0 1-1,0 0 1,0 0-1,0 0 0,0-1 1,0 1-1,0 0 1,1 3-1,1-3 7,-1-1 0,1 1 0,-1-1 0,1 1 0,0-1 0,-1 0 0,1 1 0,0-1 0,0 0 0,0 0 0,0-1 0,0 1 0,0 0 0,0-1 0,0 1 0,0-1-1,3 1 1,11 1-49,1-1 0,-1-1-1,1 0 1,19-4 0,97-20-1749,-46 1-3175,-58 14 149</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1.399"/>
    </inkml:context>
    <inkml:brush xml:id="br0">
      <inkml:brushProperty name="width" value="0.05" units="cm"/>
      <inkml:brushProperty name="height" value="0.05" units="cm"/>
      <inkml:brushProperty name="color" value="#E71224"/>
    </inkml:brush>
  </inkml:definitions>
  <inkml:trace contextRef="#ctx0" brushRef="#br0">0 112 9434,'10'0'4025,"-7"0"-2241,6 0-55,1 3-417,-1 0-416,4-3-304,6 3-232,7-3-216,9-3 80,9 0-176,16 0 40,13-11-40,4 3-96,8-1-48,4-5-760,-9 3-632,-10-1-1273,50-13-2352</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1.732"/>
    </inkml:context>
    <inkml:brush xml:id="br0">
      <inkml:brushProperty name="width" value="0.05" units="cm"/>
      <inkml:brushProperty name="height" value="0.05" units="cm"/>
      <inkml:brushProperty name="color" value="#E71224"/>
    </inkml:brush>
  </inkml:definitions>
  <inkml:trace contextRef="#ctx0" brushRef="#br0">16 0 3601,'0'0'5632,"0"3"353,0-1-2066,10 94-497,-10-39-3381,-2 0 0,-13 68-1,7-61-1015,7-7-1259,14 34-2051</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2.102"/>
    </inkml:context>
    <inkml:brush xml:id="br0">
      <inkml:brushProperty name="width" value="0.05" units="cm"/>
      <inkml:brushProperty name="height" value="0.05" units="cm"/>
      <inkml:brushProperty name="color" value="#E71224"/>
    </inkml:brush>
  </inkml:definitions>
  <inkml:trace contextRef="#ctx0" brushRef="#br0">0 20 12267,'0'0'5769,"0"0"-3745,4-3-615,-4 3-977,3 0-200,0-2-232,0 2-552,4-3-1425,15-9-4944</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5.586"/>
    </inkml:context>
    <inkml:brush xml:id="br0">
      <inkml:brushProperty name="width" value="0.05" units="cm"/>
      <inkml:brushProperty name="height" value="0.05" units="cm"/>
      <inkml:brushProperty name="color" value="#E71224"/>
    </inkml:brush>
  </inkml:definitions>
  <inkml:trace contextRef="#ctx0" brushRef="#br0">0 1 12491,'5'2'7257,"17"13"-5943,16 16-1105,-7-5-68,56 35 1,-77-55-201,0 0-1,1-1 1,0-1-1,0 0 1,0 0 0,0-1-1,1 0 1,-1-1-1,1 0 1,14 0-1,-4-4-110,-1 0-1,1-2 0,0 0 0,-1-2 1,0 0-1,27-12 0,13-4-94,-59 22 249,-1-1-1,1 0 1,0 1-1,-1-1 1,1 1-1,-1-1 1,1 1-1,0 0 1,0-1-1,-1 1 1,1 0-1,0 0 1,-1 1-1,1-1 1,0 0-1,-1 0 1,1 1-1,0-1 1,-1 1-1,1-1 1,-1 1-1,1 0 1,-1 0-1,1 0 1,-1 0-1,2 1 1,-1 1-11,0 0-1,-1 0 1,1 1 0,-1-1 0,0 0-1,0 1 1,0 0 0,0-1 0,0 7-1,4 15 263,-4-20-229,0-1-1,0 1 1,1 0 0,0-1-1,0 0 1,0 1-1,0-1 1,1 0-1,0 0 1,-1 0-1,2 0 1,-1-1-1,0 1 1,1-1-1,-1 0 1,1 0-1,0 0 1,0 0-1,8 3 1,-5-3-2,1-1 1,-1-1-1,0 1 1,0-1-1,1-1 0,-1 1 1,1-1-1,-1 0 1,0-1-1,1 0 1,-1 0-1,11-4 0,14-4-567,41-19-1,-43 15-511,58-15 0,-79 26 971,1 0-1,-1 1 1,0 0 0,1 0-1,-1 1 1,1 0 0,-1 1-1,1 0 1,-1 1 0,16 4-1,-15-1 193,0 0 0,0 0-1,-1 1 1,1 0 0,-1 1-1,12 11 1,23 17 976,-33-27-939,0 0-1,1-1 1,0 0-1,0-1 1,1-1-1,0 0 1,0 0-1,0-1 1,0-1-1,1 0 1,-1-1-1,1 0 1,22-1-1,9-6-172,0-2 1,-1-2-1,75-25 0,-9 2-158,-78 24 166,0 1 0,1 1 0,0 2 0,56 0 0,-83 4 76,-1 1 1,1 0-1,-1 0 0,1 1 1,-1-1-1,1 1 0,-1 0 1,0 1-1,0-1 1,0 1-1,8 6 0,46 46 682,-52-46-652,1-1-1,0 1 1,1-2-1,-1 1 1,1-1-1,1-1 1,-1 1-1,1-2 1,12 6-1,-4-6-14,1 0-1,0-2 0,-1 0 0,2-1 0,-1-1 1,30-2-1,118-21-119,-12 2-334,-123 18-2,-1 1 0,1 2 1,0 2-1,-1 1 0,61 14 0,-20-3-4758,4 3-1841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1.262"/>
    </inkml:context>
    <inkml:brush xml:id="br0">
      <inkml:brushProperty name="width" value="0.05" units="cm"/>
      <inkml:brushProperty name="height" value="0.05" units="cm"/>
      <inkml:brushProperty name="color" value="#0000FF"/>
    </inkml:brush>
  </inkml:definitions>
  <inkml:trace contextRef="#ctx0" brushRef="#br0">1 12 8218,'0'0'4369,"0"0"-2577,0 0-296,6 0-903,-6 0-233,0-6-360,4 6 0,-4 0-320,3 6-1833,0 8-2608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1.591"/>
    </inkml:context>
    <inkml:brush xml:id="br0">
      <inkml:brushProperty name="width" value="0.05" units="cm"/>
      <inkml:brushProperty name="height" value="0.05" units="cm"/>
      <inkml:brushProperty name="color" value="#0000FF"/>
    </inkml:brush>
  </inkml:definitions>
  <inkml:trace contextRef="#ctx0" brushRef="#br0">24 15 8498,'0'0'1848,"0"0"-1224,0 0-584,-3 0-40,6 6-2856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2.092"/>
    </inkml:context>
    <inkml:brush xml:id="br0">
      <inkml:brushProperty name="width" value="0.05" units="cm"/>
      <inkml:brushProperty name="height" value="0.05" units="cm"/>
      <inkml:brushProperty name="color" value="#0000FF"/>
    </inkml:brush>
  </inkml:definitions>
  <inkml:trace contextRef="#ctx0" brushRef="#br0">531 1 6233,'-11'3'8023,"0"6"-3759,-26 34-4001,11-12 59,-50 46-441,-103 104-308,50-58-5647,67-67 1647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2.431"/>
    </inkml:context>
    <inkml:brush xml:id="br0">
      <inkml:brushProperty name="width" value="0.05" units="cm"/>
      <inkml:brushProperty name="height" value="0.05" units="cm"/>
      <inkml:brushProperty name="color" value="#0000FF"/>
    </inkml:brush>
  </inkml:definitions>
  <inkml:trace contextRef="#ctx0" brushRef="#br0">0 0 2577,'0'0'5545,"0"6"-3537,4 0-736,-1 5 441,3 9-353,4 3-80,6 11-583,3 1-73,3 7-168,13 1-344,3 3-32,0 6-80,0-7-536,-3-2-2105,35 26-2528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2.813"/>
    </inkml:context>
    <inkml:brush xml:id="br0">
      <inkml:brushProperty name="width" value="0.05" units="cm"/>
      <inkml:brushProperty name="height" value="0.05" units="cm"/>
      <inkml:brushProperty name="color" value="#0000FF"/>
    </inkml:brush>
  </inkml:definitions>
  <inkml:trace contextRef="#ctx0" brushRef="#br0">1 24 7306,'0'0'2584,"0"0"-1280,3-3-39,-3 6-105,3-6-344,0 3-272,7 0-440,-1 0 184,4 0-144,6 0 120,6 0-264,4 0 0,6 0-184,0-3-1168,3 0-1281,38-11-4312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3.128"/>
    </inkml:context>
    <inkml:brush xml:id="br0">
      <inkml:brushProperty name="width" value="0.05" units="cm"/>
      <inkml:brushProperty name="height" value="0.05" units="cm"/>
      <inkml:brushProperty name="color" value="#0000FF"/>
    </inkml:brush>
  </inkml:definitions>
  <inkml:trace contextRef="#ctx0" brushRef="#br0">0 0 3889,'0'0'5969,"0"0"-3800,3 0-377,-3 0-592,3 0-264,4 0-648,2 3 25,7 0-241,3 0 56,7 0-128,12 5-1073,76-2-3704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3.661"/>
    </inkml:context>
    <inkml:brush xml:id="br0">
      <inkml:brushProperty name="width" value="0.05" units="cm"/>
      <inkml:brushProperty name="height" value="0.05" units="cm"/>
      <inkml:brushProperty name="color" value="#0000FF"/>
    </inkml:brush>
  </inkml:definitions>
  <inkml:trace contextRef="#ctx0" brushRef="#br0">105 0 1992,'0'0'4887,"0"3"3694,-1 5-4330,-12 52-3666,-15 19-355,-10 32-932,20-32-4252,12-38-714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4.193"/>
    </inkml:context>
    <inkml:brush xml:id="br0">
      <inkml:brushProperty name="width" value="0.05" units="cm"/>
      <inkml:brushProperty name="height" value="0.05" units="cm"/>
      <inkml:brushProperty name="color" value="#0000FF"/>
    </inkml:brush>
  </inkml:definitions>
  <inkml:trace contextRef="#ctx0" brushRef="#br0">40 0 5225,'0'0'4782,"3"1"214,14 4-3920,174 47 2,-190-52-1093,0 0 1,0 0-1,0 0 1,1 0-1,-1 0 1,0 0-1,0 0 1,0 1-1,0-1 1,0 0-1,0 1 1,0-1-1,0 1 1,0-1-1,0 1 1,0-1-1,0 1 1,-1 0-1,1-1 1,0 1-1,0 0 1,-1 0-1,1 0 1,0 0-1,-1-1 1,1 1-1,-1 0 1,1 0-1,-1 0 1,1 0-1,-1 0 1,0 0-1,1 1 1,-1-1-1,0 0 1,0 0-1,0 0 1,0 0-1,0 0 0,0 0 1,0 0-1,0 0 1,0 0-1,-1 0 1,1 0-1,0 0 1,-1 0-1,1 0 1,-1 0-1,1 0 1,-1 0-1,1 0 1,-1 0-1,0 0 1,0 0-1,1 0 1,-3 1-1,-5 8-149,-2 0 0,1-1 0,-19 14 0,21-17 139,-65 46-470,50-37 353,0 1 1,1 1-1,0 1 1,-25 28-1,46-46 144,0 0 0,0 1 0,-1-1 0,1 0 0,0 0 0,0 1 0,-1-1 0,1 0 0,0 1 0,0-1 0,0 1 0,0-1 0,-1 0 0,1 1 0,0-1-1,0 0 1,0 1 0,0-1 0,0 1 0,0-1 0,0 0 0,0 1 0,0-1 0,0 1 0,0-1 0,1 0 0,-1 1 0,0-1 0,0 0 0,0 1 0,0-1 0,0 0 0,1 1 0,-1-1 0,0 0 0,0 1 0,1-1 0,-1 0 0,0 0 0,1 1 0,-1-1-1,0 0 1,1 0 0,-1 1 0,0-1 0,1 0 0,-1 0 0,0 0 0,1 0 0,-1 0 0,1 0 0,25 6 148,-19-5-66,14 2 16,1 0-1,0-2 1,0 0-1,30-4 1,102-19-3502,-150 21 3185,120-22-6300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4.877"/>
    </inkml:context>
    <inkml:brush xml:id="br0">
      <inkml:brushProperty name="width" value="0.05" units="cm"/>
      <inkml:brushProperty name="height" value="0.05" units="cm"/>
      <inkml:brushProperty name="color" value="#0000FF"/>
    </inkml:brush>
  </inkml:definitions>
  <inkml:trace contextRef="#ctx0" brushRef="#br0">1 0 5617,'33'2'10637,"23"6"-6869,34 2-4019,102-11 393,-112-9-6767,-77 10 579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8.338"/>
    </inkml:context>
    <inkml:brush xml:id="br0">
      <inkml:brushProperty name="width" value="0.05" units="cm"/>
      <inkml:brushProperty name="height" value="0.05" units="cm"/>
    </inkml:brush>
  </inkml:definitions>
  <inkml:trace contextRef="#ctx0" brushRef="#br0">0 23 5785,'3'0'7954,"4"0"-4027,37 0-3816,-34 0-179,186-9-5430,-49-5 1913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5.296"/>
    </inkml:context>
    <inkml:brush xml:id="br0">
      <inkml:brushProperty name="width" value="0.05" units="cm"/>
      <inkml:brushProperty name="height" value="0.05" units="cm"/>
      <inkml:brushProperty name="color" value="#0000FF"/>
    </inkml:brush>
  </inkml:definitions>
  <inkml:trace contextRef="#ctx0" brushRef="#br0">244 0 4409,'-6'6'7974,"-4"14"-6510,5-9-242,-19 42 804,-32 103 0,19-45-1564,-67 224-541,104-334 52,0 0 1,-1-1-1,1 1 0,0 0 0,0-1 0,0 1 1,0 0-1,0 0 0,0-1 0,0 1 0,0 0 1,0 0-1,0-1 0,0 1 0,0 0 0,0-1 1,1 1-1,-1 0 0,0 0 0,0-1 0,1 1 1,-1-1-1,1 1 0,-1 0 0,0-1 0,1 1 1,-1-1-1,1 1 0,1 0 0,-1 0 6,1-1-1,0 1 0,0-1 0,-1 1 1,1-1-1,0 0 0,0 0 0,0 0 1,-1 0-1,1 0 0,0 0 1,2-1-1,66-20 118,-49 14-134,25-6-115,47-15-1306,-34 0-2764,-26 7 408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5.627"/>
    </inkml:context>
    <inkml:brush xml:id="br0">
      <inkml:brushProperty name="width" value="0.05" units="cm"/>
      <inkml:brushProperty name="height" value="0.05" units="cm"/>
      <inkml:brushProperty name="color" value="#0000FF"/>
    </inkml:brush>
  </inkml:definitions>
  <inkml:trace contextRef="#ctx0" brushRef="#br0">0 29 5793,'0'0'4905,"0"-3"-3072,0 3-369,7 0-600,5 0-24,7 3-272,10-6-103,3 3-401,9-3-64,3-5-40,1 2-1521,76-2-3560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6.124"/>
    </inkml:context>
    <inkml:brush xml:id="br0">
      <inkml:brushProperty name="width" value="0.05" units="cm"/>
      <inkml:brushProperty name="height" value="0.05" units="cm"/>
      <inkml:brushProperty name="color" value="#0000FF"/>
    </inkml:brush>
  </inkml:definitions>
  <inkml:trace contextRef="#ctx0" brushRef="#br0">0 0 7418,'34'2'9338,"2"2"-7618,36 2-2424,-71-6 664,0-1 1,-1 1-1,1 0 1,0 0-1,0 0 1,0 0-1,-1 0 1,1 0-1,0 0 1,0 0-1,0 0 1,-1 0-1,1 1 1,0-1-1,0 0 1,-1 0-1,1 1 1,0-1-1,0 1 1,-1-1-1,1 0 1,-1 1-1,1-1 1,0 1-1,-1 0 1,1-1-1,-1 1 1,1-1-1,-1 1 1,1 0-1,-1-1 1,1 1-1,-1 0 1,0 0-1,1 0 1,-2 2-40,1-1 1,-1 0-1,1 0 1,-1 0-1,0 0 0,0 0 1,0 0-1,0 0 1,0 0-1,0 0 0,0 0 1,-3 2-1,-53 52-1105,31-37 1014,18-14 230,2-1 0,-1 1 0,0 1-1,1-1 1,0 1 0,0 0 0,-6 10-1,19-14-14,1 0 0,0 0 0,0 0 0,0-1 0,0 0 0,11-1 0,-8 0-155,0-1-1,1 0 0,-1-1 1,21-6-1,24-13-3980,10-8-2959</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6.458"/>
    </inkml:context>
    <inkml:brush xml:id="br0">
      <inkml:brushProperty name="width" value="0.05" units="cm"/>
      <inkml:brushProperty name="height" value="0.05" units="cm"/>
      <inkml:brushProperty name="color" value="#0000FF"/>
    </inkml:brush>
  </inkml:definitions>
  <inkml:trace contextRef="#ctx0" brushRef="#br0">0-1 6737,'0'0'5042,"0"0"-2858,0 0-576,4 0-591,-4 0-569,0-3-208,0 3-192,0 0-96,0 0-304,0 0-1433,3 11-2808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6.782"/>
    </inkml:context>
    <inkml:brush xml:id="br0">
      <inkml:brushProperty name="width" value="0.05" units="cm"/>
      <inkml:brushProperty name="height" value="0.05" units="cm"/>
      <inkml:brushProperty name="color" value="#0000FF"/>
    </inkml:brush>
  </inkml:definitions>
  <inkml:trace contextRef="#ctx0" brushRef="#br0">0 6 5865,'3'0'5097,"-3"0"-3472,0-3-1041,0 3-136,0 0-368,7-3-80,-4 3-1352,7 9-3929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7.310"/>
    </inkml:context>
    <inkml:brush xml:id="br0">
      <inkml:brushProperty name="width" value="0.05" units="cm"/>
      <inkml:brushProperty name="height" value="0.05" units="cm"/>
      <inkml:brushProperty name="color" value="#0000FF"/>
    </inkml:brush>
  </inkml:definitions>
  <inkml:trace contextRef="#ctx0" brushRef="#br0">572 0 9098,'-6'3'9181,"-21"22"-8707,-180 184 93,145-149-579,-59 49-996,14-15-4433,65-53 1464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7.643"/>
    </inkml:context>
    <inkml:brush xml:id="br0">
      <inkml:brushProperty name="width" value="0.05" units="cm"/>
      <inkml:brushProperty name="height" value="0.05" units="cm"/>
      <inkml:brushProperty name="color" value="#0000FF"/>
    </inkml:brush>
  </inkml:definitions>
  <inkml:trace contextRef="#ctx0" brushRef="#br0">0 0 5001,'3'6'4033,"-3"-3"-2225,4 3-111,5 5 255,-3 9-448,7 9-343,-3-4-561,9 13-32,3 2-440,3 0 48,7 3-168,-3-3-16,6 5-472,-4-8-1048,4-5-2209,38 11-1712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8.158"/>
    </inkml:context>
    <inkml:brush xml:id="br0">
      <inkml:brushProperty name="width" value="0.05" units="cm"/>
      <inkml:brushProperty name="height" value="0.05" units="cm"/>
      <inkml:brushProperty name="color" value="#0000FF"/>
    </inkml:brush>
  </inkml:definitions>
  <inkml:trace contextRef="#ctx0" brushRef="#br0">0 0 6849,'4'4'7427,"18"17"-6081,-10-13-1228,0-1 0,1 0 0,0-1 0,0-1-1,0 0 1,28 6 0,88 7-40,-21-4-42,-108-14-33,0 0 1,0 0-1,0 0 1,0 0-1,0 0 0,-1 0 1,1 0-1,0 0 1,0 1-1,0-1 1,0 0-1,0 0 0,0 0 1,0 0-1,0 0 1,0 0-1,0 0 1,0 0-1,0 0 0,0 0 1,0 1-1,0-1 1,0 0-1,0 0 1,0 0-1,0 0 0,0 0 1,0 0-1,0 0 1,0 0-1,0 0 1,0 1-1,0-1 0,0 0 1,0 0-1,0 0 1,0 0-1,0 0 1,0 0-1,1 0 0,-1 0 1,0 0-1,0 0 1,0 0-1,0 0 1,0 0-1,0 0 0,0 1 1,0-1-1,0 0 1,0 0-1,0 0 1,1 0-1,-1 0 0,0 0 1,0 0-1,0 0 1,0 0-1,0 0 1,0 0-1,0 0 1,-13 5 131,-29 7-12,33-10-105,-183 48-4464,80-17 44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8.480"/>
    </inkml:context>
    <inkml:brush xml:id="br0">
      <inkml:brushProperty name="width" value="0.05" units="cm"/>
      <inkml:brushProperty name="height" value="0.05" units="cm"/>
      <inkml:brushProperty name="color" value="#0000FF"/>
    </inkml:brush>
  </inkml:definitions>
  <inkml:trace contextRef="#ctx0" brushRef="#br0">0 1 6089,'3'0'5265,"-3"0"-3200,0 0-297,3 6-832,1-4-207,2 1-417,7 3 48,9 0-224,7-3-40,15-3-96,13 0-64,7-3-1208,117-9-3546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8.980"/>
    </inkml:context>
    <inkml:brush xml:id="br0">
      <inkml:brushProperty name="width" value="0.05" units="cm"/>
      <inkml:brushProperty name="height" value="0.05" units="cm"/>
      <inkml:brushProperty name="color" value="#0000FF"/>
    </inkml:brush>
  </inkml:definitions>
  <inkml:trace contextRef="#ctx0" brushRef="#br0">38 0 7954,'0'0'3937,"0"0"-1825,0 0-208,-3 0-519,3 3-465,3 8-256,-6 12-208,0 9 144,-3 11-480,-1 2 104,-2 4-216,5 0-16,1 2-248,0-5-952,3-1-880,3-10-2617,0 13-3769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8.902"/>
    </inkml:context>
    <inkml:brush xml:id="br0">
      <inkml:brushProperty name="width" value="0.05" units="cm"/>
      <inkml:brushProperty name="height" value="0.05" units="cm"/>
    </inkml:brush>
  </inkml:definitions>
  <inkml:trace contextRef="#ctx0" brushRef="#br0">0 12 2096,'0'-3'5186,"0"3"-3074,0 0-168,4-2-279,-1 2-137,-3 0-472,3-3-63,-3 3-425,3 0-32,-3 0-440,0 0 32,0-3-128,3 3-504,0 3-553,1 0-1423,12 5-2073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9.502"/>
    </inkml:context>
    <inkml:brush xml:id="br0">
      <inkml:brushProperty name="width" value="0.05" units="cm"/>
      <inkml:brushProperty name="height" value="0.05" units="cm"/>
      <inkml:brushProperty name="color" value="#0000FF"/>
    </inkml:brush>
  </inkml:definitions>
  <inkml:trace contextRef="#ctx0" brushRef="#br0">37 5 6913,'4'-2'7852,"10"-1"-5819,87 19-716,-81-15-1289,1 2 0,0 0 0,-1 1 1,0 1-1,0 1 0,20 9 0,-39-14-52,0-1 1,1 1 0,-1 0-1,0-1 1,0 1-1,0 0 1,0 0-1,0 0 1,0 0-1,0 0 1,0 0-1,-1 0 1,1 0 0,0 0-1,0 0 1,-1 1-1,1-1 1,-1 0-1,1 0 1,-1 1-1,0-1 1,1 0-1,-1 1 1,0-1 0,0 0-1,0 1 1,0-1-1,0 1 1,0-1-1,0 0 1,-1 1-1,1-1 1,0 0-1,-1 0 1,1 1 0,-1-1-1,0 0 1,1 0-1,-1 0 1,0 1-1,1-1 1,-1 0-1,-2 1 1,-4 7-187,0-1 0,-1 0 0,0 0 0,-9 7 0,14-13 190,-119 88-1050,-26 22 673,147-112 408,1 0 1,0 0-1,-1 1 0,1-1 1,-1 0-1,1 0 0,0 1 1,0-1-1,-1 0 0,1 1 1,0-1-1,0 0 0,-1 1 1,1-1-1,0 0 0,0 1 1,0-1-1,-1 1 0,1-1 1,0 0-1,0 1 0,0-1 1,0 1-1,0-1 0,0 1 1,0-1-1,0 0 0,0 1 1,0-1-1,0 1 0,0-1 1,0 1-1,1-1 0,-1 0 1,0 1-1,0-1 0,1 1 1,17 8 324,38-1 156,-47-7-388,152 7 551,-29-3-4369,-16 5-4396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0.442"/>
    </inkml:context>
    <inkml:brush xml:id="br0">
      <inkml:brushProperty name="width" value="0.05" units="cm"/>
      <inkml:brushProperty name="height" value="0.05" units="cm"/>
      <inkml:brushProperty name="color" value="#0000FF"/>
    </inkml:brush>
  </inkml:definitions>
  <inkml:trace contextRef="#ctx0" brushRef="#br0">4 1 1416,'-4'-1'11488,"6"4"-5582,13 10-3085,17 9-5464,-20-16 4161,15 5-1461,0-1-1,1-1 1,0-1 0,1-2 0,0-1 0,47 3-1,-37-7-1278,0-1 0,51-7 0,-48-3-2407,-4-11-1633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0.846"/>
    </inkml:context>
    <inkml:brush xml:id="br0">
      <inkml:brushProperty name="width" value="0.05" units="cm"/>
      <inkml:brushProperty name="height" value="0.05" units="cm"/>
      <inkml:brushProperty name="color" value="#0000FF"/>
    </inkml:brush>
  </inkml:definitions>
  <inkml:trace contextRef="#ctx0" brushRef="#br0">172 0 7578,'-4'10'4322,"-1"19"-3379,4-20-302,-37 148 1213,15-70-1645,-74 389-341,96-474 124,1-1-1,-1 0 0,1 0 1,0 0-1,0 0 0,-1 0 0,1 0 0,0 0 0,0 0 0,0 0 0,0 0 0,0 0 0,0 0 1,0 0-1,0 0 0,0 0 0,1 0 0,-1 0 0,0 0 0,1 0 0,-1 0 0,1 0 0,-1 0 0,1 0 1,-1-1-1,1 1 0,0 0 0,-1 0 0,1 0 0,0-1 0,1 2 0,30-2-210,-20-2 322,13-2-109,1 0 0,40-14 0,16-13-3091,-9-1-1369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1.177"/>
    </inkml:context>
    <inkml:brush xml:id="br0">
      <inkml:brushProperty name="width" value="0.05" units="cm"/>
      <inkml:brushProperty name="height" value="0.05" units="cm"/>
      <inkml:brushProperty name="color" value="#0000FF"/>
    </inkml:brush>
  </inkml:definitions>
  <inkml:trace contextRef="#ctx0" brushRef="#br0">1 0 7578,'0'0'3776,"3"0"-2215,0 0-321,3 0-224,10 6-152,3-1-239,10 1-433,9-3-72,7-3-120,5-3-528,1-5-2425,83 2-8105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1.725"/>
    </inkml:context>
    <inkml:brush xml:id="br0">
      <inkml:brushProperty name="width" value="0.05" units="cm"/>
      <inkml:brushProperty name="height" value="0.05" units="cm"/>
      <inkml:brushProperty name="color" value="#0000FF"/>
    </inkml:brush>
  </inkml:definitions>
  <inkml:trace contextRef="#ctx0" brushRef="#br0">118 0 848,'25'14'9274,"16"-10"-6397,-36-4-2914,0 0 0,-1 0 0,1 1 0,0-1 0,-1 1 0,1 0 0,0 0 0,-1 1 0,8 3 0,-11-5 0,-1 0 0,0 1-1,1-1 1,-1 1-1,0-1 1,0 1 0,1-1-1,-1 0 1,0 1 0,0-1-1,0 1 1,0-1-1,0 1 1,0-1 0,0 1-1,0-1 1,0 1 0,0-1-1,0 1 1,0-1-1,0 1 1,0-1 0,0 1-1,0-1 1,0 1 0,0-1-1,-1 0 1,1 1-1,0-1 1,0 1 0,-1-1-1,1 1 1,0-1 0,-1 0-1,1 1 1,0-1-1,-1 0 1,1 1 0,0-1-1,-1 0 1,1 0 0,-1 1-1,1-1 1,-1 0-1,-23 18-830,21-17 668,-22 16-142,-52 25-1,83-44 637,0 1 0,1-1 0,-1 1 0,0 0 0,0 0-1,1 1 1,-1 0 0,0 0 0,0 1 0,1-1 0,-1 1 0,0 1 0,0-1 0,7 3 0,-10-3-263,0 0 1,1 1 0,-1-1 0,0 0 0,0 1 0,0 0-1,0 0 1,0 0 0,-1 0 0,1 0 0,-1 1 0,1-1 0,-1 1-1,0 0 1,0-1 0,0 1 0,0 0 0,0 0 0,-1 0-1,1 1 1,-1-1 0,0 0 0,0 1 0,0-1 0,0 0-1,-1 1 1,1-1 0,-1 1 0,0 4 0,-1-1-38,0 0-1,0 0 1,-1 0 0,0-1 0,0 1-1,0 0 1,-1-1 0,0 1 0,-1-1-1,1 0 1,-1 0 0,0 0 0,0-1-1,-1 0 1,0 1 0,0-1 0,0-1-1,-10 8 1,9-8-230,-1 0 0,1-1 0,-1 0 0,1 0 0,-1 0 1,0-1-1,0 0 0,0 0 0,0-1 0,0 0 0,-13 0 0,16-1 43,1 0 0,0 0-1,0 0 1,0-1 0,0 1 0,0-1 0,0 0 0,1 0-1,-1 0 1,0-1 0,-4-1 0,-51-43-3480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2.059"/>
    </inkml:context>
    <inkml:brush xml:id="br0">
      <inkml:brushProperty name="width" value="0.05" units="cm"/>
      <inkml:brushProperty name="height" value="0.05" units="cm"/>
      <inkml:brushProperty name="color" value="#0000FF"/>
    </inkml:brush>
  </inkml:definitions>
  <inkml:trace contextRef="#ctx0" brushRef="#br0">0-1 8474,'0'0'4033,"0"-3"-1969,0 6-256,3-1-543,-3 7-545,0 0-288,0-4-352,4-2 16,-4-3-96,0-3-408,0 3-1176,0 0-3033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2.384"/>
    </inkml:context>
    <inkml:brush xml:id="br0">
      <inkml:brushProperty name="width" value="0.05" units="cm"/>
      <inkml:brushProperty name="height" value="0.05" units="cm"/>
      <inkml:brushProperty name="color" value="#0000FF"/>
    </inkml:brush>
  </inkml:definitions>
  <inkml:trace contextRef="#ctx0" brushRef="#br0">0 20 7226,'0'0'4889,"0"0"-3705,4-3-704,-4 0-480,0 3-120,3-14-1977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3.044"/>
    </inkml:context>
    <inkml:brush xml:id="br0">
      <inkml:brushProperty name="width" value="0.05" units="cm"/>
      <inkml:brushProperty name="height" value="0.05" units="cm"/>
      <inkml:brushProperty name="color" value="#0000FF"/>
    </inkml:brush>
  </inkml:definitions>
  <inkml:trace contextRef="#ctx0" brushRef="#br0">537 0 7642,'1'1'10013,"-3"12"-9076,-30 42-341,-2-2 1,-42 50-1,69-94-570,-158 199-608,52-74-3352,69-91 138,-21 4-1722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3.395"/>
    </inkml:context>
    <inkml:brush xml:id="br0">
      <inkml:brushProperty name="width" value="0.05" units="cm"/>
      <inkml:brushProperty name="height" value="0.05" units="cm"/>
      <inkml:brushProperty name="color" value="#0000FF"/>
    </inkml:brush>
  </inkml:definitions>
  <inkml:trace contextRef="#ctx0" brushRef="#br0">1 0 7418,'3'0'4192,"-3"0"-2463,6 3-73,-2 3-664,5 5-103,4 6-193,6 12 40,3 11-544,7 6-48,6 2-104,6 12-40,7-3-144,2 1-1112,-2-10-2545,47 32-1824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3.708"/>
    </inkml:context>
    <inkml:brush xml:id="br0">
      <inkml:brushProperty name="width" value="0.05" units="cm"/>
      <inkml:brushProperty name="height" value="0.05" units="cm"/>
      <inkml:brushProperty name="color" value="#0000FF"/>
    </inkml:brush>
  </inkml:definitions>
  <inkml:trace contextRef="#ctx0" brushRef="#br0">0 0 6905,'0'0'2409,"0"0"-1265,4 3-280,-1 3-191,3 0-121,4-1-48,6 1-288,6 0 48,0-6-256,3-3-8,4-3-24,-4 0-1400,36-11-2753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9.237"/>
    </inkml:context>
    <inkml:brush xml:id="br0">
      <inkml:brushProperty name="width" value="0.05" units="cm"/>
      <inkml:brushProperty name="height" value="0.05" units="cm"/>
    </inkml:brush>
  </inkml:definitions>
  <inkml:trace contextRef="#ctx0" brushRef="#br0">1 9 4329,'0'0'4913,"0"-5"-2881,3 2-103,0 3-777,-3 0-392,0 0-664,0 0-96,3 0-648,1 3-1344,-1 14-1905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4.029"/>
    </inkml:context>
    <inkml:brush xml:id="br0">
      <inkml:brushProperty name="width" value="0.05" units="cm"/>
      <inkml:brushProperty name="height" value="0.05" units="cm"/>
      <inkml:brushProperty name="color" value="#0000FF"/>
    </inkml:brush>
  </inkml:definitions>
  <inkml:trace contextRef="#ctx0" brushRef="#br0">0 9 5393,'0'0'2025,"6"3"-609,1 0-168,-1-1-512,7 1-224,-4-3-320,7 3-7,3-6-185,10 0-401,-4-5-1375,48-1-4289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4.730"/>
    </inkml:context>
    <inkml:brush xml:id="br0">
      <inkml:brushProperty name="width" value="0.05" units="cm"/>
      <inkml:brushProperty name="height" value="0.05" units="cm"/>
      <inkml:brushProperty name="color" value="#0000FF"/>
    </inkml:brush>
  </inkml:definitions>
  <inkml:trace contextRef="#ctx0" brushRef="#br0">12 21 1520,'3'-4'9429,"4"2"-5634,21-3-4953,-21 4 2187,10-2-977,0 0 0,1 1 1,-1 1-1,1 1 0,-1 1 0,1 0 0,-1 1 0,0 1 0,19 5 1,-35-7-60,1-1 1,0 1 0,0 0 0,0 0 0,0-1 0,0 1-1,-1 0 1,1 1 0,0-1 0,-1 0 0,1 0 0,-1 1-1,1-1 1,-1 1 0,0-1 0,1 1 0,-1 0-1,0-1 1,0 1 0,0 0 0,1 3 0,-2-1-20,1-1 0,-1 1 0,1 0 0,-1-1 0,0 1 1,0 0-1,-1-1 0,1 1 0,-1-1 0,0 1 0,-1 4 0,-3 5-67,-1 0-1,0-1 0,-1 1 1,0-1-1,-13 15 0,1-3 163,-1-1-1,-1-1 0,0-1 0,-2-1 0,-1-1 0,0-1 1,-53 28-1,93-51 438,0 1 0,0 1 0,0 0 0,30-1 0,37-6-724,27-14-5208,-1 1-2773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5.184"/>
    </inkml:context>
    <inkml:brush xml:id="br0">
      <inkml:brushProperty name="width" value="0.05" units="cm"/>
      <inkml:brushProperty name="height" value="0.05" units="cm"/>
      <inkml:brushProperty name="color" value="#0000FF"/>
    </inkml:brush>
  </inkml:definitions>
  <inkml:trace contextRef="#ctx0" brushRef="#br0">133 32 6497,'-17'13'7965,"13"-11"-7760,1 1 1,-1 0 0,1 0-1,-1 1 1,1-1 0,0 1-1,0-1 1,-4 9 0,-11 20 201,2 0 0,-15 44 1,27-66-402,1 0 0,0-1 1,1 1-1,0 0 0,1 0 1,0 0-1,0 1 1,1-1-1,1 0 0,0 0 1,0 0-1,1 0 0,3 12 1,-4-18-11,1 0 0,0 0 0,0 0 0,1-1 0,-1 1 0,1 0 0,0-1 0,0 0 0,0 1 0,0-1 0,0 0 0,1-1 0,0 1 0,-1-1 0,6 3 0,-1-1-18,0-1 0,0 0 0,0-1 0,0 0 0,0 0 0,1 0 0,13 0 0,-7-2-30,0 0-1,0-1 0,-1-1 0,1 0 0,-1-1 0,1 0 1,-1-1-1,27-12 0,-28 9 32,0-1 0,-1-1 1,1 0-1,-2 0 0,1-1 0,-1-1 0,-1 0 0,0 0 1,-1-1-1,0 0 0,0 0 0,9-20 0,-15 25 25,0 1-1,0-1 0,-1 0 0,0 0 1,0 1-1,0-1 0,-1 0 0,0-1 1,0 1-1,-1 0 0,0 0 0,0 0 0,-1 0 1,0 0-1,0-1 0,-1 1 0,0 1 1,0-1-1,0 0 0,-1 0 0,0 1 1,0-1-1,-1 1 0,0 0 0,0 0 0,0 1 1,-11-11-1,8 9-32,-1 0 1,0 0-1,0 1 1,0 0 0,-1 0-1,0 1 1,0 1-1,-16-7 1,18 9-275,1 0 0,-1 1 0,0 0 0,0 0 0,0 0 1,0 1-1,-1 0 0,1 1 0,-13 1 0,-80 27-4499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6.136"/>
    </inkml:context>
    <inkml:brush xml:id="br0">
      <inkml:brushProperty name="width" value="0.05" units="cm"/>
      <inkml:brushProperty name="height" value="0.05" units="cm"/>
      <inkml:brushProperty name="color" value="#0000FF"/>
    </inkml:brush>
  </inkml:definitions>
  <inkml:trace contextRef="#ctx0" brushRef="#br0">0 1 5825,'7'0'2281,"-1"3"-937,13 3 104,10 2-543,9 4-113,3 2-384,16-6-144,4 1-136,-1-3-128,-3-12-96,-9 0-608,-13-8-201,3-17-1503</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6.601"/>
    </inkml:context>
    <inkml:brush xml:id="br0">
      <inkml:brushProperty name="width" value="0.05" units="cm"/>
      <inkml:brushProperty name="height" value="0.05" units="cm"/>
      <inkml:brushProperty name="color" value="#0000FF"/>
    </inkml:brush>
  </inkml:definitions>
  <inkml:trace contextRef="#ctx0" brushRef="#br0">101 1 6873,'-8'221'8839,"-14"-2"-6582,-46 215-7669,68-433 5400,-1-1 0,1 1 0,0-1 0,-1 1 0,1 0 0,0-1 0,0 1 0,0-1-1,-1 1 1,1 0 0,0-1 0,0 1 0,0 0 0,0-1 0,0 1 0,0 0 0,0-1-1,1 1 1,-1-1 0,0 1 0,0 0 0,0-1 0,1 1 0,-1-1 0,0 1 0,0 0 0,1-1-1,-1 1 1,1-1 0,-1 1 0,0-1 0,1 1 0,-1-1 0,1 0 0,-1 1 0,1-1 0,-1 0-1,1 1 1,1 0 0,25-11 1628,0-2-945,91-12 34,35-9-2364,-88 12-2193</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6.948"/>
    </inkml:context>
    <inkml:brush xml:id="br0">
      <inkml:brushProperty name="width" value="0.05" units="cm"/>
      <inkml:brushProperty name="height" value="0.05" units="cm"/>
      <inkml:brushProperty name="color" value="#0000FF"/>
    </inkml:brush>
  </inkml:definitions>
  <inkml:trace contextRef="#ctx0" brushRef="#br0">7 0 3665,'-2'0'6803,"-2"0"-3725,112 25-651,-32-28-3718,-44 0-419,53-5-2884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7.374"/>
    </inkml:context>
    <inkml:brush xml:id="br0">
      <inkml:brushProperty name="width" value="0.05" units="cm"/>
      <inkml:brushProperty name="height" value="0.05" units="cm"/>
      <inkml:brushProperty name="color" value="#0000FF"/>
    </inkml:brush>
  </inkml:definitions>
  <inkml:trace contextRef="#ctx0" brushRef="#br0">153 1 1776,'-21'25'9267,"-5"23"-8175,3-7-907,-5-1-116,18-27-74,0 0 0,1 0 1,1 1-1,-9 19 0,28-38 304,1 0 0,-1 0 0,25-4-1,-2-2-135,56-14-919,-24 16-4804,-25 6-15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7.709"/>
    </inkml:context>
    <inkml:brush xml:id="br0">
      <inkml:brushProperty name="width" value="0.05" units="cm"/>
      <inkml:brushProperty name="height" value="0.05" units="cm"/>
      <inkml:brushProperty name="color" value="#0000FF"/>
    </inkml:brush>
  </inkml:definitions>
  <inkml:trace contextRef="#ctx0" brushRef="#br0">0-4 248,'0'0'8570,"0"0"-5962,0 9-591,0 11-169,4 5-639,-1 12-585,3-5-408,-3 2-152,0-2-64,4-1 0,-1-5-672,1 0-1729,5 16-2408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8.046"/>
    </inkml:context>
    <inkml:brush xml:id="br0">
      <inkml:brushProperty name="width" value="0.05" units="cm"/>
      <inkml:brushProperty name="height" value="0.05" units="cm"/>
      <inkml:brushProperty name="color" value="#0000FF"/>
    </inkml:brush>
  </inkml:definitions>
  <inkml:trace contextRef="#ctx0" brushRef="#br0">0 1 9266,'0'2'2897,"3"1"-809,-3 3-192,7 3-575,-4-1-745,0 1-232,0-4-336,-3 1-8,3-6-272,-3 0-1040,7-20-3129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8.378"/>
    </inkml:context>
    <inkml:brush xml:id="br0">
      <inkml:brushProperty name="width" value="0.05" units="cm"/>
      <inkml:brushProperty name="height" value="0.05" units="cm"/>
      <inkml:brushProperty name="color" value="#0000FF"/>
    </inkml:brush>
  </inkml:definitions>
  <inkml:trace contextRef="#ctx0" brushRef="#br0">0 0 6569,'0'6'4577,"0"0"-3016,0 2-945,3 4-376,-3-4-240,0-8-1624,-3-14-5786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1.003"/>
    </inkml:context>
    <inkml:brush xml:id="br0">
      <inkml:brushProperty name="width" value="0.05" units="cm"/>
      <inkml:brushProperty name="height" value="0.05" units="cm"/>
    </inkml:brush>
  </inkml:definitions>
  <inkml:trace contextRef="#ctx0" brushRef="#br0">553 1 5641,'0'0'2597,"0"0"-1021,-12 11 5156,-52 49-6548,-308 295-1432,297-292-5633,45-40 1377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9.228"/>
    </inkml:context>
    <inkml:brush xml:id="br0">
      <inkml:brushProperty name="width" value="0.05" units="cm"/>
      <inkml:brushProperty name="height" value="0.05" units="cm"/>
      <inkml:brushProperty name="color" value="#0000FF"/>
    </inkml:brush>
  </inkml:definitions>
  <inkml:trace contextRef="#ctx0" brushRef="#br0">474 5 6409,'0'-5'10581,"-2"13"-9977,-1 1-1,0-2 1,0 1-1,0 0 1,-7 9-1,1 1-300,-26 42-166,-2-1-1,-3-3 1,-73 81 0,98-120-152,-74 83-992,40-44-1296,0 0-4389,36-41 833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9.580"/>
    </inkml:context>
    <inkml:brush xml:id="br0">
      <inkml:brushProperty name="width" value="0.05" units="cm"/>
      <inkml:brushProperty name="height" value="0.05" units="cm"/>
      <inkml:brushProperty name="color" value="#0000FF"/>
    </inkml:brush>
  </inkml:definitions>
  <inkml:trace contextRef="#ctx0" brushRef="#br0">2 1 2881,'-1'3'12702,"2"3"-8046,9 22-5770,-9-26 2159,11 32-995,3-2 1,0 0 0,3 0 0,0-2 0,2 0 0,1-1-1,1-2 1,2 0 0,35 32 0,33 19-4201,-9-24-864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20.131"/>
    </inkml:context>
    <inkml:brush xml:id="br0">
      <inkml:brushProperty name="width" value="0.05" units="cm"/>
      <inkml:brushProperty name="height" value="0.05" units="cm"/>
      <inkml:brushProperty name="color" value="#0000FF"/>
    </inkml:brush>
  </inkml:definitions>
  <inkml:trace contextRef="#ctx0" brushRef="#br0">10 0 7578,'7'7'6337,"22"20"-3404,-20-20-2664,2-1 1,-1 0 0,1 0 0,0-1 0,0-1 0,0 0-1,21 5 1,1-3 20,47 2 0,-51-7-241,-1 2 0,0 1 0,29 8 0,-57-11-45,0-1 0,0 1 0,0 0 0,0-1 0,-1 1 0,1-1 0,0 1 1,0-1-1,0 1 0,0-1 0,-1 1 0,1-1 0,0 1 0,0-1 1,-1 1-1,1-1 0,0 1 0,-1-1 0,1 1 0,-1-1 0,1 0 1,0 1-1,-1-1 0,1 0 0,-1 1 0,1-1 0,-1 0 0,1 0 0,-1 1 1,1-1-1,-1 0 0,1 0 0,-2 0 0,-22 16 70,-21 8-704,-61 22 0,-12-10-3730,17-12-62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20.480"/>
    </inkml:context>
    <inkml:brush xml:id="br0">
      <inkml:brushProperty name="width" value="0.05" units="cm"/>
      <inkml:brushProperty name="height" value="0.05" units="cm"/>
      <inkml:brushProperty name="color" value="#0000FF"/>
    </inkml:brush>
  </inkml:definitions>
  <inkml:trace contextRef="#ctx0" brushRef="#br0">1 10 7978,'0'0'2856,"0"0"-863,0 0-337,3 0-528,0 5-408,7-5-503,3 0 207,9 3-224,3 0-8,10-3-128,6 6-64,7-12-72,6 3-1489,83-14-3120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21.162"/>
    </inkml:context>
    <inkml:brush xml:id="br0">
      <inkml:brushProperty name="width" value="0.05" units="cm"/>
      <inkml:brushProperty name="height" value="0.05" units="cm"/>
      <inkml:brushProperty name="color" value="#0000FF"/>
    </inkml:brush>
  </inkml:definitions>
  <inkml:trace contextRef="#ctx0" brushRef="#br0">0 5 1016,'7'-4'11742,"16"6"-10100,-7 0-436,78-4 633,-43-1-1566,84 8 0,-129-5-279,-1 1 0,1 0 1,-1 1-1,1-1 1,-1 1-1,0 0 0,0 0 1,0 1-1,0-1 1,6 5-1,-10-6-18,1 0 1,-1 1-1,0-1 1,1 1-1,-1-1 1,0 1-1,0 0 0,0-1 1,0 1-1,0 0 1,0 0-1,0-1 0,-1 1 1,1 0-1,-1 0 1,1 0-1,-1 0 1,0 0-1,0 0 0,0 0 1,0 0-1,0 0 1,0 0-1,0 0 0,-1 0 1,1 0-1,-1 0 1,0-1-1,1 1 1,-1 0-1,-2 3 0,-2 4-147,-1 0 0,0 0 0,0 0-1,-1 0 1,0-1 0,-1 0 0,-10 8-1,-66 48-1264,51-40 1026,21-15 281,-124 86-513,133-94 641,1 1 0,-1-1 1,1 1-1,0 0 0,-1 0 0,1 0 1,0 0-1,0 0 0,1 0 1,-4 5-1,5-7 4,0 0 0,0 1 0,0-1 0,0 0 0,-1 1 0,1-1 0,0 0 0,0 1 0,0-1 0,0 1 0,0-1 0,0 0 0,0 1 0,0-1 0,0 0 1,0 1-1,1-1 0,-1 0 0,0 1 0,0-1 0,0 1 0,0-1 0,0 0 0,1 0 0,-1 1 0,0-1 0,0 0 0,1 1 0,-1-1 0,0 0 0,0 0 0,1 1 0,-1-1 0,0 0 0,1 0 0,-1 0 0,0 1 1,1-1-1,-1 0 0,0 0 0,1 0 0,-1 0 0,1 0 0,-1 0 0,0 0 0,1 0 0,-1 0 0,1 0 0,19 2 304,-19-2-274,21-2 25,1 0-1,-1-2 0,1-1 1,-1 0-1,34-14 0,27-8-2764,42-8-1372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21.615"/>
    </inkml:context>
    <inkml:brush xml:id="br0">
      <inkml:brushProperty name="width" value="0.05" units="cm"/>
      <inkml:brushProperty name="height" value="0.05" units="cm"/>
      <inkml:brushProperty name="color" value="#0000FF"/>
    </inkml:brush>
  </inkml:definitions>
  <inkml:trace contextRef="#ctx0" brushRef="#br0">156 41 8650,'-23'51'5495,"-43"107"-663,60-139-4773,1 0-1,0 0 1,1 1-1,1 0 1,1-1-1,1 29 1,0-44-62,1 0 0,0-1 1,0 1-1,1 0 0,-1-1 0,1 1 0,-1 0 1,1-1-1,1 1 0,-1-1 0,0 1 1,1-1-1,0 1 0,-1-1 0,1 0 1,1 0-1,-1 0 0,0 0 0,1 0 1,-1-1-1,1 1 0,0-1 0,0 1 0,0-1 1,0 0-1,0 0 0,1-1 0,-1 1 1,1-1-1,-1 1 0,1-1 0,-1 0 1,1-1-1,0 1 0,-1 0 0,1-1 1,0 0-1,0 0 0,-1 0 0,1 0 1,4-2-1,6 0-17,-1-1 0,1 0-1,-1-1 1,0 0 0,-1-1 0,1-1 0,-1 0 0,0-1 0,0 0 0,11-9-1,-11 6-2,0 0 1,-1-1-1,0-1 0,0 1 0,-1-2 0,-1 1 0,0-1 0,-1-1 0,0 1 0,10-26 0,-16 31 28,1 0 1,-2 1-1,1-1 1,-1 0-1,0 0 0,-1 0 1,1 0-1,-2 0 1,1 0-1,-1 0 1,0 0-1,-1 0 0,0 0 1,0 1-1,-1-1 1,0 1-1,0-1 0,-1 1 1,1 0-1,-2 0 1,1 1-1,-1-1 0,-5-5 1,3 4-34,0 1 0,-1 0 0,0 1 0,0 0 0,0 0 0,-1 1 0,1 0 0,-1 0 0,0 1 0,-1 0 0,-16-4 0,-4 1-1523,-1 1 0,-58-3 1,-18 4-3091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48.744"/>
    </inkml:context>
    <inkml:brush xml:id="br0">
      <inkml:brushProperty name="width" value="0.05" units="cm"/>
      <inkml:brushProperty name="height" value="0.05" units="cm"/>
      <inkml:brushProperty name="color" value="#0000FF"/>
    </inkml:brush>
  </inkml:definitions>
  <inkml:trace contextRef="#ctx0" brushRef="#br0">7 55 4609,'-1'-9'8665,"-1"3"-4437,0 6-2489,1 8-626,28-4-1249,-5 1 90,2-2 0,-1 0 1,0-2-1,1 0 1,24-4-1,121-19-442,-81 8 9,-47 9 139,156-15-3583,-161 23 1308,4 13-1298</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49.266"/>
    </inkml:context>
    <inkml:brush xml:id="br0">
      <inkml:brushProperty name="width" value="0.05" units="cm"/>
      <inkml:brushProperty name="height" value="0.05" units="cm"/>
      <inkml:brushProperty name="color" value="#0000FF"/>
    </inkml:brush>
  </inkml:definitions>
  <inkml:trace contextRef="#ctx0" brushRef="#br0">0 9 2673,'4'1'8370,"7"3"-4178,63 16-3340,-17-17-707,-1-2-1,1-3 1,82-14-1,-65 7-3094,117-1 0,-129 12-661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49.897"/>
    </inkml:context>
    <inkml:brush xml:id="br0">
      <inkml:brushProperty name="width" value="0.05" units="cm"/>
      <inkml:brushProperty name="height" value="0.05" units="cm"/>
      <inkml:brushProperty name="color" value="#0000FF"/>
    </inkml:brush>
  </inkml:definitions>
  <inkml:trace contextRef="#ctx0" brushRef="#br0">90 0 4505,'-3'4'9627,"-6"18"-7773,12-16-1694,0 0-1,0 0 0,0-1 1,1 1-1,0-1 1,0 0-1,0 0 1,1 0-1,0-1 1,0 1-1,0-1 1,0 0-1,10 5 0,11 6 77,41 18-1,-7-7-117,123 34 0,-184-55-16,-14 6 53,-33 17 135,23-14-248,18-9-69,-193 127-938,165-104-2207,-56 57 1,32-19-2847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52.180"/>
    </inkml:context>
    <inkml:brush xml:id="br0">
      <inkml:brushProperty name="width" value="0.05" units="cm"/>
      <inkml:brushProperty name="height" value="0.05" units="cm"/>
      <inkml:brushProperty name="color" value="#0000FF"/>
    </inkml:brush>
  </inkml:definitions>
  <inkml:trace contextRef="#ctx0" brushRef="#br0">123 0 6857,'0'15'7988,"-3"5"-3375,-11 54-2994,0 2-1461,-20 111 29,-16 126-558,44-251-1463,4 87 1,2-139 1062,2 13-1433,4-9-2279,8-5-2642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1.617"/>
    </inkml:context>
    <inkml:brush xml:id="br0">
      <inkml:brushProperty name="width" value="0.05" units="cm"/>
      <inkml:brushProperty name="height" value="0.05" units="cm"/>
    </inkml:brush>
  </inkml:definitions>
  <inkml:trace contextRef="#ctx0" brushRef="#br0">0 1 2593,'3'2'9549,"3"7"-5112,36 63-4534,-21-33 237,2-1-1,41 52 1,-52-76-643,0-1-1,1-1 1,0 0 0,1-1-1,0 0 1,1-1 0,0 0 0,1-2-1,24 11 1,15 2-3283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52.701"/>
    </inkml:context>
    <inkml:brush xml:id="br0">
      <inkml:brushProperty name="width" value="0.05" units="cm"/>
      <inkml:brushProperty name="height" value="0.05" units="cm"/>
      <inkml:brushProperty name="color" value="#0000FF"/>
    </inkml:brush>
  </inkml:definitions>
  <inkml:trace contextRef="#ctx0" brushRef="#br0">147 41 368,'-10'-7'7660,"-4"-2"-4362,-10-7 1018,24 16-4252,0 0-1,0-1 1,0 1-1,1 0 1,-1-1-1,0 1 1,0-1-1,0 1 1,1 0-1,-1-1 1,0 1 0,0 0-1,1-1 1,-1 1-1,0 0 1,0 0-1,1-1 1,-1 1-1,0 0 1,1 0-1,-1 0 1,1-1 0,-1 1-1,0 0 1,1 0-1,-1 0 1,1 0-1,-1 0 1,0 0-1,1 0 1,-1 0-1,1 0 1,-1 0-1,0 0 1,1 0 0,-1 0-1,1 0 1,-1 0-1,0 0 1,1 0-1,0 1 1,25-3-259,249 11 363,-270-8-170,116 9 42,-111-9-53,0 1 0,-1 0 0,0 0 0,0 1 0,1 0 0,-2 1 0,1 0 0,0 1 0,-1-1 0,11 9 0,-17-11 13,0 0 1,-1-1-1,1 1 1,0 0-1,-1 0 0,0 0 1,1 0-1,-1 1 1,0-1-1,0 0 1,0 0-1,0 1 1,-1-1-1,1 0 1,-1 1-1,1-1 1,-1 1-1,0-1 1,0 1-1,0-1 1,0 1-1,0-1 1,-1 0-1,1 1 1,-1-1-1,0 1 1,1-1-1,-1 0 1,0 1-1,0-1 1,-1 0-1,0 2 1,-6 8 41,-1 0 1,0 0 0,0-1-1,-16 14 1,17-17-22,-47 41-30,-3-2 1,-1-2-1,-3-3 0,-129 66 0,180-102-158,3-1-147,0-1 0,0 0 1,0 0-1,0 0 1,-1-1-1,1-1 1,-1 1-1,0-1 1,0-1-1,0 0 1,-16 1-1,-12-16-3355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53.560"/>
    </inkml:context>
    <inkml:brush xml:id="br0">
      <inkml:brushProperty name="width" value="0.05" units="cm"/>
      <inkml:brushProperty name="height" value="0.05" units="cm"/>
      <inkml:brushProperty name="color" value="#0000FF"/>
    </inkml:brush>
  </inkml:definitions>
  <inkml:trace contextRef="#ctx0" brushRef="#br0">1 6 7250,'0'-3'4585,"3"3"-2273,0 0-448,-3-3-775,3 3-417,0 0-272,7 0-304,6 0 176,12 3-224,4 0 112,12 0-104,1 3-112,-1-4-296,-5 1-760,-5 3-1529,17 0-3120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53.899"/>
    </inkml:context>
    <inkml:brush xml:id="br0">
      <inkml:brushProperty name="width" value="0.05" units="cm"/>
      <inkml:brushProperty name="height" value="0.05" units="cm"/>
      <inkml:brushProperty name="color" value="#0000FF"/>
    </inkml:brush>
  </inkml:definitions>
  <inkml:trace contextRef="#ctx0" brushRef="#br0">1 3 7506,'0'0'3848,"0"-3"-2199,0 3 87,3 0-584,0 0-383,0 0-345,7 3-352,6 3 120,9 2-144,10-2-48,9 6-232,4-10-905,6 1-2479,54-3-3186</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19.465"/>
    </inkml:context>
    <inkml:brush xml:id="br0">
      <inkml:brushProperty name="width" value="0.05" units="cm"/>
      <inkml:brushProperty name="height" value="0.05" units="cm"/>
      <inkml:brushProperty name="color" value="#0000FF"/>
    </inkml:brush>
  </inkml:definitions>
  <inkml:trace contextRef="#ctx0" brushRef="#br0">17 36 6465,'-2'-10'9568,"0"10"-5688,10-4-3079,-6 4-814,-1-1 0,1 0 0,0 1 0,-1 0 0,1-1 0,0 1 0,-1 0 0,1 0 0,0 0 0,-1 0 0,1 0 0,0 1 0,-1-1 0,3 1 0,-3-1 6,-1 0 0,0 0 0,1 0 0,-1 0 0,0 0 0,1 0 0,-1 0 0,1 0 0,-1 0 0,0 0 0,1 0 0,-1 0 0,1 0 0,-1 0 0,0 0 0,1 0 0,-1 0 0,0 1 0,1-1 0,-1 0 0,0 0 0,1 0 0,-1 1 0,0-1 0,1 0 0,-1 1 0,0-1 0,0 0 0,1 0 0,-1 1 0,0-1 0,0 0 0,0 1 0,1-1 0,-1 1 0,0-1 0,0 0 0,0 1 0,0-1 0,0 0 0,0 1 0,0-1 0,0 1 0,0-1 0,0 0 0,0 1 0,0-1 0,0 1 0,0-1 0,0 0 0,0 1 0,0-1 0,-1 0 0,1 1 0,0-1 0,0 0 0,0 1 0,-1-1 0,-28 16-254,28-15 260,1-1-1,0 0 0,-1 0 1,1 1-1,-1-1 1,1 0-1,0 0 1,-1 0-1,1 0 1,-1 1-1,1-1 0,-1 0 1,1 0-1,0 0 1,-1 0-1,1 0 1,-1 0-1,1 0 0,-1 0 1,1 0-1,0-1 1,-1 1-1,1 0 1,-1 0-1,1 0 1,0 0-1,-1 0 0,1-1 1,-1 1-1,1 0 1,0 0-1,-1-1 1,1 1-1,0 0 1,0-1-1,-1 1 0,1 0 1,0-1-1,0 1 1,-1 0-1,1-1 1,0 1-1,0-1 1,0 1-1,0 0 0,-1-1 1,1 1-1,0-1 1,0 1-1,0-1 1,0 1-1,0 0 1,0-1-1,0 1 0,0-1 1,0 1-1,1-1 1,-1 1-1,0 0 1,0-1-1,0 1 0,1-1 1,-1-9-341,0 10 335,0 0 0,0-1 0,-1 1 1,1 0-1,0 0 0,0-1 0,0 1 0,0 0 0,0-1 1,0 1-1,0 0 0,0-1 0,0 1 0,0 0 0,0 0 1,0-1-1,0 1 0,0 0 0,0-1 0,1 1 0,-1 0 1,0 0-1,0-1 0,0 1 0,0 0 0,1 0 1,-1-1-1,0 1 0,0 0 0,0 0 0,1-1 0,-1 1 1,0 0-1,0 0 0,1 0 0,-1 0 0,0-1 0,0 1 1,1 0-1,-1 0 0,0 0 0,1 0 0,-1 0 0,0 0 1,1 0-1,-1 0-13,2 4-301,-2-4 331,0 0 1,-1 1-1,1-1 1,0 0-1,-1 0 1,1 0-1,-1 1 0,1-1 1,0 0-1,-1 0 1,1 0-1,-1 0 1,1 0-1,-1 0 0,1 0 1,0 0-1,-1 0 1,1 0-1,-1 0 1,1 0-1,-1 0 0,1 0 1,0 0-1,-1 0 1,1-1-1,-1 1 1,1 0-1,0 0 0,-1 0 1,1-1-1,0 1 1,-1 0-1,1-1 1,0 1-1,-1-1 0,0 1-9,1-1 0,-1 1 0,1 0 0,0-1 1,-1 1-1,1-1 0,0 1 0,-1 0 0,1-1 0,0 1 0,-1-1 0,1 1 0,0-1 0,0 0 0,0 1 0,-1-1 0,1 1 0,0-1 0,0 1 0,0-1 0,0 1 0,0-1 0,0 0 0,0 1 0,0-1 0,1 0 0,-1 1-161,0-1-1,0 1 1,0 0 0,0-1 0,1 1-1,-1 0 1,0 0 0,0-1-1,0 1 1,1 0 0,-1 0-1,0-1 1,0 1 0,1 0 0,-1 0-1,0 0 1,1-1 0,-1 1-1,0 0 1,0 0 0,1 0 0,-1 0-1,0 0 1,1 0 0,-1 0-1,0 0 1,1 0 0,-1 0 0,0 0-1,1 0 1,-1 0 0,0 0-1,1 0 1,0 0 0,10 3-6085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3.082"/>
    </inkml:context>
    <inkml:brush xml:id="br0">
      <inkml:brushProperty name="width" value="0.05" units="cm"/>
      <inkml:brushProperty name="height" value="0.05" units="cm"/>
      <inkml:brushProperty name="color" value="#0000FF"/>
    </inkml:brush>
  </inkml:definitions>
  <inkml:trace contextRef="#ctx0" brushRef="#br0">52 1 2256,'-1'4'12757,"0"6"-6945,-9 65-5487,-5 3-225,-8 126 0,21-160-1916,3-1 0,8 61 0,-3-83-1058,10 2-1608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3.862"/>
    </inkml:context>
    <inkml:brush xml:id="br0">
      <inkml:brushProperty name="width" value="0.05" units="cm"/>
      <inkml:brushProperty name="height" value="0.05" units="cm"/>
      <inkml:brushProperty name="color" value="#0000FF"/>
    </inkml:brush>
  </inkml:definitions>
  <inkml:trace contextRef="#ctx0" brushRef="#br0">11 2 5457,'4'-2'8191,"6"5"-4753,30 13-4901,-32-12 2450,33 11-904,-29-11-106,0 0 0,0 1-1,-1 0 1,1 1 0,-1 0 0,0 1 0,11 9 0,-21-16 3,-1 1 1,1 0 0,-1-1-1,0 1 1,1-1 0,-1 1-1,0 0 1,0-1 0,1 1-1,-1-1 1,0 1 0,0 0-1,0-1 1,0 1 0,0 0 0,0-1-1,0 1 1,0 0 0,0-1-1,0 1 1,0 0 0,0-1-1,-1 1 1,1 0 0,0-1-1,0 1 1,-1 0 0,1-1-1,0 1 1,-1-1 0,1 1 0,-1-1-1,1 1 1,-1-1 0,1 1-1,-1-1 1,1 1 0,-1-1-1,1 0 1,-2 1 0,-30 22-514,21-15 457,-17 10-678,-59 31 0,92-48 703,1-1 1,-1 1-1,1 1 1,-1-1-1,1 1 1,-1 0-1,0 1 0,9 4 1,14 5 410,-16-8-186,51 17 467,-60-19-617,0-1 0,1 1 0,-1-1 0,0 1 0,0 0 0,0 0 0,0 1 0,0-1 0,-1 1 0,1-1 0,-1 1 0,1 0 0,-1 0 0,3 4 0,-5-6 4,0 0 0,1 1 0,-1-1 0,0 1 0,0-1 0,0 0 0,0 1-1,0-1 1,0 0 0,-1 1 0,1-1 0,0 1 0,-1-1 0,1 0 0,-1 0 0,1 1 0,-1-1 0,1 0-1,-1 0 1,0 0 0,0 1 0,0-1 0,0 0 0,0 0 0,0 0 0,0-1 0,-1 2 0,-36 24 472,29-21-483,-9 7 43,-1-2-1,-38 16 1,52-24-164,0 0 1,0 0-1,0-1 1,0 0-1,0 0 1,0 0-1,0 0 1,0-1-1,0 0 1,-1 0-1,1 0 1,0-1-1,0 1 1,0-1-1,0-1 1,0 1-1,-8-4 1,8-6-1787,9-24-1488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4.266"/>
    </inkml:context>
    <inkml:brush xml:id="br0">
      <inkml:brushProperty name="width" value="0.05" units="cm"/>
      <inkml:brushProperty name="height" value="0.05" units="cm"/>
      <inkml:brushProperty name="color" value="#0000FF"/>
    </inkml:brush>
  </inkml:definitions>
  <inkml:trace contextRef="#ctx0" brushRef="#br0">92-4 4609,'-3'0'10660,"-7"7"-8839,-4 25-1387,0 1 0,3 1-1,0 0 1,-6 39-1,13-50-824,0 0-1,2 0 0,1 0 1,1 0-1,0 0 0,2 1 0,6 29 1,8-16-3281,24 15-1972</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4.930"/>
    </inkml:context>
    <inkml:brush xml:id="br0">
      <inkml:brushProperty name="width" value="0.05" units="cm"/>
      <inkml:brushProperty name="height" value="0.05" units="cm"/>
      <inkml:brushProperty name="color" value="#0000FF"/>
    </inkml:brush>
  </inkml:definitions>
  <inkml:trace contextRef="#ctx0" brushRef="#br0">338 50 6409,'0'0'3525,"-4"-7"2763,-15-23-5769,15 28-478,0 0 0,0 0 0,-1 1 0,1 0 0,0-1 0,-1 1 0,1 1 1,-1-1-1,1 1 0,-1 0 0,0 0 0,1 0 0,-9 2 0,-59 14-32,60-11-5,1 0 0,0 0 0,0 1 0,0 0 0,1 1 0,0 1 0,0-1 0,1 1 0,0 1 0,1 0 0,-15 20 0,18-24 24,1 1-1,0 0 1,0 0-1,1 0 1,0 0-1,0 1 1,1-1 0,-1 1-1,1 0 1,1-1-1,-1 1 1,1 0-1,1 0 1,-1 0-1,1 0 1,0 0-1,1 0 1,0 0-1,0 0 1,0 0-1,1 0 1,3 10 0,-3-14-36,0 0 1,1 1-1,-1-1 1,0 0-1,1 0 1,0 0 0,0-1-1,0 1 1,0-1-1,0 1 1,1-1 0,-1 0-1,1 0 1,-1-1-1,1 1 1,0-1 0,0 0-1,-1 0 1,1 0-1,0 0 1,0 0 0,0-1-1,0 0 1,0 0-1,8-1 1,-4 1-94,0-1-1,0-1 1,0 1 0,0-1-1,0 0 1,0-1 0,0 0-1,-1 0 1,0-1 0,1 0-1,-1 0 1,6-6 0,0-2-143,-1-1 0,-1-1 0,0 1 0,0-2 1,-2 0-1,11-21 0,26-38-254,-59 85 1714,-13 18-195,4 11-772,1 2 1,2 0-1,1 2 0,3 0 1,2 0-1,1 1 1,3 1-1,-5 54 0,12-34-2121,5 43-2242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5.899"/>
    </inkml:context>
    <inkml:brush xml:id="br0">
      <inkml:brushProperty name="width" value="0.05" units="cm"/>
      <inkml:brushProperty name="height" value="0.05" units="cm"/>
      <inkml:brushProperty name="color" value="#0000FF"/>
    </inkml:brush>
  </inkml:definitions>
  <inkml:trace contextRef="#ctx0" brushRef="#br0">0 0 7618,'0'0'2832,"0"0"-903,3 0-561,1 3-600,2 0 24,10 6-216,-3-4-31,6 1-393,12 0 200,4 0-200,16-6-8,6 0-56,10-6-80,0 0-8,3 0-696,-10 1-969,-3 2-2256,19 6-4328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6.365"/>
    </inkml:context>
    <inkml:brush xml:id="br0">
      <inkml:brushProperty name="width" value="0.05" units="cm"/>
      <inkml:brushProperty name="height" value="0.05" units="cm"/>
      <inkml:brushProperty name="color" value="#0000FF"/>
    </inkml:brush>
  </inkml:definitions>
  <inkml:trace contextRef="#ctx0" brushRef="#br0">1 8 312,'53'1'13034,"2"3"-8883,-1-1-4573,61-3 0,-45-6 94,98-4-5261,-96 12 718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2.071"/>
    </inkml:context>
    <inkml:brush xml:id="br0">
      <inkml:brushProperty name="width" value="0.05" units="cm"/>
      <inkml:brushProperty name="height" value="0.05" units="cm"/>
    </inkml:brush>
  </inkml:definitions>
  <inkml:trace contextRef="#ctx0" brushRef="#br0">0 73 3001,'0'0'3647,"8"-1"4452,26-1-5349,43-2-2227,0-4-1,119-27 1,-83 13-1028,-108 21-138,-8 3-2037,-13 1-2870,-1-1 2648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2.437"/>
    </inkml:context>
    <inkml:brush xml:id="br0">
      <inkml:brushProperty name="width" value="0.05" units="cm"/>
      <inkml:brushProperty name="height" value="0.05" units="cm"/>
    </inkml:brush>
  </inkml:definitions>
  <inkml:trace contextRef="#ctx0" brushRef="#br0">1 6 5489,'3'0'2185,"-3"0"-713,0 0-464,6 3-368,1-3-160,5 0 145,4 3-161,6 0 88,7-3-192,3 0 16,3 0-320,0 0-56,6-3-168,0 3-536,-6-6-753,-3 3-735,16 0-2529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7.015"/>
    </inkml:context>
    <inkml:brush xml:id="br0">
      <inkml:brushProperty name="width" value="0.05" units="cm"/>
      <inkml:brushProperty name="height" value="0.05" units="cm"/>
      <inkml:brushProperty name="color" value="#0000FF"/>
    </inkml:brush>
  </inkml:definitions>
  <inkml:trace contextRef="#ctx0" brushRef="#br0">0 0 4369,'2'5'9048,"4"6"-4393,43 59-3628,-28-54-1022,0-2 0,0 0 0,1-1 1,1-2-1,0 0 0,45 14 0,46 23-764,-113-48 745,0 1 1,-1-1 0,1 1-1,-1 0 1,1 0-1,-1-1 1,1 1-1,-1 0 1,1 0 0,-1-1-1,0 1 1,0 0-1,1 0 1,-1 0-1,0 0 1,0 0 0,0-1-1,0 1 1,0 0-1,0 0 1,0 0-1,0 0 1,0 0-1,0 0 1,0-1 0,-1 1-1,1 0 1,0 0-1,-1 0 1,1 0-1,-1-1 1,1 1 0,-1 0-1,1 0 1,-1-1-1,1 1 1,-1-1-1,0 1 1,1 0-1,-2 0 1,-37 41-33,24-27-149,-69 75-1956,15-27-2580,4-8-202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7.599"/>
    </inkml:context>
    <inkml:brush xml:id="br0">
      <inkml:brushProperty name="width" value="0.05" units="cm"/>
      <inkml:brushProperty name="height" value="0.05" units="cm"/>
      <inkml:brushProperty name="color" value="#0000FF"/>
    </inkml:brush>
  </inkml:definitions>
  <inkml:trace contextRef="#ctx0" brushRef="#br0">83 0 7378,'0'3'5241,"0"-3"-2769,-4 12-999,-5 11-137,3 11-272,-7 9-248,3 14-368,-2 3-152,-1 6-88,3 2-208,7-2 0,0-6-96,3 0-296,3-8-704,0-15-40,1-9-809,2-11-1919,7-8-2234</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8.030"/>
    </inkml:context>
    <inkml:brush xml:id="br0">
      <inkml:brushProperty name="width" value="0.05" units="cm"/>
      <inkml:brushProperty name="height" value="0.05" units="cm"/>
      <inkml:brushProperty name="color" value="#0000FF"/>
    </inkml:brush>
  </inkml:definitions>
  <inkml:trace contextRef="#ctx0" brushRef="#br0">67 0 7017,'19'3'9441,"18"7"-7309,14 3-2565,73-2 587,-86-9-111,1 2-1,41 9 1,-79-13-44,1 0 0,0 0 0,-1 0 0,1 1 0,-1-1 0,1 0 0,-1 1 0,1 0 0,-1-1 0,1 1 0,-1 0 0,0 0 0,1 0 0,-1-1 0,0 2 0,0-1 0,0 0 0,0 0 0,0 0 0,0 0 0,0 1 0,0-1 0,0 0 1,0 1-1,0 2 0,-1-2-3,0 0 1,0 0-1,-1 0 1,1 0-1,-1 0 1,1 0-1,-1 0 1,0 0-1,0-1 1,0 1 0,0 0-1,0 0 1,0-1-1,-1 1 1,1-1-1,-3 4 1,-10 7-27,0 0 0,0-1 0,-21 12 0,30-20 24,0 0-25,-130 75-801,116-69-132,0 0-1,-1-2 1,0 0 0,0-2-1,-38 6 1,-35-6-4903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8.465"/>
    </inkml:context>
    <inkml:brush xml:id="br0">
      <inkml:brushProperty name="width" value="0.05" units="cm"/>
      <inkml:brushProperty name="height" value="0.05" units="cm"/>
      <inkml:brushProperty name="color" value="#0000FF"/>
    </inkml:brush>
  </inkml:definitions>
  <inkml:trace contextRef="#ctx0" brushRef="#br0">0 0 6297,'0'0'4249,"0"0"-2536,0 0-57,3 0-336,-3 0-344,7 0-271,-1 0-465,3 3-32,7 3-208,7 0 232,5 2-232,13-2 160,4-6-160,-1-3-352,1-3-697,-4-2-1303,26-4-1697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8.798"/>
    </inkml:context>
    <inkml:brush xml:id="br0">
      <inkml:brushProperty name="width" value="0.05" units="cm"/>
      <inkml:brushProperty name="height" value="0.05" units="cm"/>
      <inkml:brushProperty name="color" value="#0000FF"/>
    </inkml:brush>
  </inkml:definitions>
  <inkml:trace contextRef="#ctx0" brushRef="#br0">0 0 4889,'0'3'2521,"0"-3"-1289,7 3 8,-7 3-88,6 0-87,0 5-305,4-2-8,6-4-304,9-2-184,1 3-264,12-6-48,0 3-1368,13-3-1225,69-9-4432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5.979"/>
    </inkml:context>
    <inkml:brush xml:id="br0">
      <inkml:brushProperty name="width" value="0.05" units="cm"/>
      <inkml:brushProperty name="height" value="0.05" units="cm"/>
      <inkml:brushProperty name="color" value="#0000FF"/>
    </inkml:brush>
  </inkml:definitions>
  <inkml:trace contextRef="#ctx0" brushRef="#br0">6 6 6593,'-5'-5'11401,"8"8"-8420,12 17-3160,-13-18 173,-1 1 0,1 0 0,0 0 0,-1-1 0,1 1 0,0-1 0,1 0 0,-1 1-1,0-1 1,1 0 0,-1 0 0,1-1 0,4 3 0,-5-3-227,0 0 0,0 0 0,0-1 0,0 1 0,0-1 0,1 0 0,-1 0 0,0 1 0,0-1 0,0-1 0,0 1 0,1 0 0,-1-1 0,0 1 0,0-1 0,3-1 0,46-21-5523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6.731"/>
    </inkml:context>
    <inkml:brush xml:id="br0">
      <inkml:brushProperty name="width" value="0.05" units="cm"/>
      <inkml:brushProperty name="height" value="0.05" units="cm"/>
      <inkml:brushProperty name="color" value="#0000FF"/>
    </inkml:brush>
  </inkml:definitions>
  <inkml:trace contextRef="#ctx0" brushRef="#br0">67 1 2953,'-1'0'8830,"1"0"-4298,-3 2-1514,-24 87-2823,20-70-191,0 0 1,1 0-1,2 1 0,0-1 1,0 1-1,2 0 0,0 20 1,2-37-20,0-1-1,0 0 1,1 0 0,-1 0 0,0 0-1,1 0 1,-1 1 0,1-1 0,0 0-1,0 0 1,0 0 0,0 0 0,0-1-1,0 1 1,0 0 0,0 0 0,1-1-1,-1 1 1,1-1 0,-1 1 0,1-1-1,0 0 1,0 1 0,0-1 0,-1 0-1,1 0 1,0 0 0,0 0-1,0-1 1,0 1 0,0 0 0,1-1-1,-1 0 1,0 1 0,0-1 0,0 0-1,0 0 1,0 0 0,1-1 0,-1 1-1,0 0 1,0-1 0,2 0 0,8-2-81,-1 0 1,-1-1-1,1 0 0,0 0 1,-1-1-1,19-12 1,-10 3 79,-1 1 0,0-2 1,20-21-1,-33 31 9,0 0 0,-1-1 0,1 1 0,-1-1 0,0 0 0,0-1 1,-1 1-1,0 0 0,0-1 0,-1 0 0,0 0 0,0 0 0,0 0 0,1-13 0,-3 18-6,0-1 0,0 1 0,-1-1 1,1 1-1,-1-1 0,1 1 0,-1-1 0,0 1 0,0-1 1,0 1-1,0 0 0,0 0 0,0 0 0,-1-1 1,1 1-1,-1 0 0,1 1 0,-1-1 0,0 0 0,-4-3 1,2 3 9,-1-1 1,0 1-1,0-1 1,0 1-1,0 1 1,0-1-1,0 1 1,-1 0-1,-7-1 1,-4 1-211,-1 1 0,0 1 0,1 0 0,-34 7 0,21 5-5311,27-18 1401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7.683"/>
    </inkml:context>
    <inkml:brush xml:id="br0">
      <inkml:brushProperty name="width" value="0.05" units="cm"/>
      <inkml:brushProperty name="height" value="0.05" units="cm"/>
      <inkml:brushProperty name="color" value="#0000FF"/>
    </inkml:brush>
  </inkml:definitions>
  <inkml:trace contextRef="#ctx0" brushRef="#br0">210 131 5417,'6'-5'10021,"14"-16"-8621,-19 19-1388,1 0-1,-1 0 1,1-1-1,-1 1 1,0-1-1,0 0 1,0 1-1,-1-1 0,1 0 1,0 1-1,-1-1 1,0 0-1,0 1 1,0-1-1,0 0 1,0 0-1,0 0 1,-1 1-1,1-1 1,-1 0-1,0 1 1,0-1-1,0 1 0,0-1 1,0 1-1,-1-1 1,1 1-1,-1 0 1,1-1-1,-1 1 1,0 0-1,0 0 1,0 0-1,0 1 1,-4-4-1,3 3-16,-1 0 1,0 1-1,0-1 0,0 0 1,0 1-1,-1 0 0,1 0 1,0 0-1,0 1 0,-1-1 1,1 1-1,0 0 0,-1 1 1,1-1-1,0 1 0,0-1 1,-1 1-1,1 0 0,0 1 1,0-1-1,0 1 0,-5 3 1,-2 1-21,1 1 0,0 0 0,0 1 0,1 0 0,0 0 1,1 1-1,-10 12 0,14-16 17,1 0-1,-1 1 1,1-1 0,0 1 0,0 0-1,0 0 1,1 0 0,0 0 0,0 1-1,1-1 1,0 0 0,0 1 0,0-1-1,1 1 1,0 9 0,0-14 2,1-1 0,-1 1 0,0 0 0,1 0 0,0 0 0,-1 0 0,1 0 0,0-1 0,0 1 0,0 0 0,0-1 0,0 1 0,0-1 0,0 1 0,1-1 0,-1 1 0,0-1 0,1 0 0,-1 0 0,1 1 0,2 0-1,0 0-21,0-1-1,-1 0 0,1 0 0,0 0 0,0 0 0,-1-1 0,1 0 0,0 1 0,0-1 1,5-1-1,1 0-74,0-1 0,-1 0-1,1 0 1,0-1 0,-1 0 0,0-1 0,14-7 0,-15 7-20,0-1 0,0 0 0,0 0-1,-1-1 1,0 0 0,0 0 0,-1-1 0,1 1 0,-1-1 0,-1-1-1,7-10 1,-25 36 1284,0 0 1,-12 26-1,18-24-1137,0 1 0,1 1 0,0-1 0,2 1 0,1 0 1,-1 33-1,5-39-1302,0-1 1,0 0 0,6 22 0,5 8-4021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8.501"/>
    </inkml:context>
    <inkml:brush xml:id="br0">
      <inkml:brushProperty name="width" value="0.05" units="cm"/>
      <inkml:brushProperty name="height" value="0.05" units="cm"/>
      <inkml:brushProperty name="color" value="#0000FF"/>
    </inkml:brush>
  </inkml:definitions>
  <inkml:trace contextRef="#ctx0" brushRef="#br0">1 28 2336,'14'0'8851,"3"1"-4113,7-1-2436,2 1-2527,0-1-1,29-5 0,-22 1 330,-22 3-92,0 0 1,0 0-1,-1-1 1,1-1-1,-1 1 1,19-9-1,-73 75 849,37-53-768,-29 49-495,2 1 0,-47 119 0,80-177-217,0 1 0,-1 0 0,1 0 0,1 0 0,-1 0 0,1 0 0,-1 0 0,1 1-1,1 7 1,4 18-6718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9.297"/>
    </inkml:context>
    <inkml:brush xml:id="br0">
      <inkml:brushProperty name="width" value="0.05" units="cm"/>
      <inkml:brushProperty name="height" value="0.05" units="cm"/>
      <inkml:brushProperty name="color" value="#0000FF"/>
    </inkml:brush>
  </inkml:definitions>
  <inkml:trace contextRef="#ctx0" brushRef="#br0">309 154 8666,'0'-18'1541,"1"12"-964,-1 0-1,0 1 1,0-1 0,0 1 0,-1-1 0,0 1 0,0-1-1,0 1 1,-1-1 0,1 1 0,-1 0 0,-1 0 0,1 0-1,-1 0 1,-4-6 0,6 8-602,-1 0-1,0 0 0,0 0 1,-1 0-1,1 0 0,0 1 1,-1-1-1,0 1 0,1 0 1,-1 0-1,0 0 0,0 0 1,0 0-1,-1 1 0,1-1 1,0 1-1,-1 0 0,1 0 1,0 0-1,-1 1 0,1-1 1,-1 1-1,1-1 1,-1 1-1,0 0 0,1 1 1,-1-1-1,1 1 0,-1-1 1,1 1-1,0 0 0,-1 0 1,-5 3-1,-5 3-52,-1 0-1,1 0 1,0 1-1,0 1 1,1 0-1,-16 16 1,23-20 63,0 1-1,1 0 1,-1 0-1,1 0 1,1 1 0,-1 0-1,1 0 1,0 0-1,1 0 1,0 1-1,0-1 1,0 1 0,1 0-1,-2 12 1,4-18 10,0 0 1,-1 1-1,1-1 0,0 0 1,1 0-1,-1 0 0,0 0 1,1 0-1,-1 1 0,1-1 1,-1 0-1,1 0 0,0 0 1,0 0-1,0-1 0,0 1 1,0 0-1,1 0 1,-1-1-1,0 1 0,1 0 1,2 2-1,0-2 8,0 0 0,-1 0 0,1-1 0,0 1 0,0-1 0,0 1 0,0-1 0,0-1 0,0 1 0,1 0 0,3-1 0,6 0-5,0 0 0,-1-1 0,1-1 1,-1 0-1,1-1 0,14-5 0,-20 5-122,0-1 0,0 0 0,0-1 0,0 1 0,-1-1 0,11-9 0,-15 11 116,0 1-1,0-1 0,-1 0 0,1 0 1,-1 0-1,1 0 0,-1 0 0,0-1 1,0 1-1,-1-1 0,1 1 0,-1-1 1,0 0-1,0 1 0,0-1 0,1-7 1,-41 55 2229,28-31-2170,1 1 0,1 1 0,0 0 0,1 0 0,-11 28 0,-20 91-1429,16-50-3237,-13 35-2858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2.871"/>
    </inkml:context>
    <inkml:brush xml:id="br0">
      <inkml:brushProperty name="width" value="0.05" units="cm"/>
      <inkml:brushProperty name="height" value="0.05" units="cm"/>
    </inkml:brush>
  </inkml:definitions>
  <inkml:trace contextRef="#ctx0" brushRef="#br0">1 0 1832,'0'1'7635,"1"0"-3997,12 8-3552,-7-6-25,-1 0 1,1 0-1,0-1 0,0 0 1,0 0-1,1 0 1,-1-1-1,0 1 0,8-1 1,68-4-2487,8-3-361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0.431"/>
    </inkml:context>
    <inkml:brush xml:id="br0">
      <inkml:brushProperty name="width" value="0.05" units="cm"/>
      <inkml:brushProperty name="height" value="0.05" units="cm"/>
      <inkml:brushProperty name="color" value="#0000FF"/>
    </inkml:brush>
  </inkml:definitions>
  <inkml:trace contextRef="#ctx0" brushRef="#br0">1 2 5937,'0'-6'5962,"0"6"-3546,3 0-904,-3 0-383,3 6-521,6-3-160,10 3-136,10-1 104,12 1-88,13 0-200,10-3-16,3 5-112,2-5-16,-2 0-1120,-3 0-536,-10 0-2065,19-6-4041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0.830"/>
    </inkml:context>
    <inkml:brush xml:id="br0">
      <inkml:brushProperty name="width" value="0.05" units="cm"/>
      <inkml:brushProperty name="height" value="0.05" units="cm"/>
      <inkml:brushProperty name="color" value="#0000FF"/>
    </inkml:brush>
  </inkml:definitions>
  <inkml:trace contextRef="#ctx0" brushRef="#br0">0 1 5169,'3'3'2113,"1"-3"-841,2 3 80,0 2-224,7 4-271,3-3-129,6 2-152,4-2-32,9 0-296,9-6 152,7-3-304,9-3-72,1 0-24,-1 3-816,-6-2-1000,41 2-2593</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1.511"/>
    </inkml:context>
    <inkml:brush xml:id="br0">
      <inkml:brushProperty name="width" value="0.05" units="cm"/>
      <inkml:brushProperty name="height" value="0.05" units="cm"/>
      <inkml:brushProperty name="color" value="#0000FF"/>
    </inkml:brush>
  </inkml:definitions>
  <inkml:trace contextRef="#ctx0" brushRef="#br0">1 1 120,'-1'1'11599,"4"3"-6318,28 22-3892,36 9-1293,3-3-1,0-3 0,127 33 0,-174-55-170,-31-6 109,0 0 0,0 0 1,1 1-1,-1 0 1,0 0-1,0 1 0,1 0 1,0 0-1,-8 5 1,7-5-22,-46 22-1392,2 2 0,-60 41 0,-6 10-3350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2.614"/>
    </inkml:context>
    <inkml:brush xml:id="br0">
      <inkml:brushProperty name="width" value="0.05" units="cm"/>
      <inkml:brushProperty name="height" value="0.05" units="cm"/>
      <inkml:brushProperty name="color" value="#0000FF"/>
    </inkml:brush>
  </inkml:definitions>
  <inkml:trace contextRef="#ctx0" brushRef="#br0">0 3 7634,'0'0'4609,"0"0"-2273,3-3-832,-3 3-639,7 3-497,2 6-184,14-1 16,2-2-128,16 3 160,10-1-232,0-5 160,19-3-160,-4 0-192,-2-8-936,0 2-1105,59-8-1984</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3.033"/>
    </inkml:context>
    <inkml:brush xml:id="br0">
      <inkml:brushProperty name="width" value="0.05" units="cm"/>
      <inkml:brushProperty name="height" value="0.05" units="cm"/>
      <inkml:brushProperty name="color" value="#0000FF"/>
    </inkml:brush>
  </inkml:definitions>
  <inkml:trace contextRef="#ctx0" brushRef="#br0">7 1 2353,'-3'2'6329,"3"-2"-3929,-3 3-911,6 0-481,0 3-480,7 2 96,2 4-280,4-1 64,16 1-296,3-1 64,16-8-64,9-3-112,4-6-384,2-5-984,-2 2-1113,76-8-4272</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3.681"/>
    </inkml:context>
    <inkml:brush xml:id="br0">
      <inkml:brushProperty name="width" value="0.05" units="cm"/>
      <inkml:brushProperty name="height" value="0.05" units="cm"/>
      <inkml:brushProperty name="color" value="#0000FF"/>
    </inkml:brush>
  </inkml:definitions>
  <inkml:trace contextRef="#ctx0" brushRef="#br0">1 0 6905,'0'0'3432,"5"7"3054,19 23-5134,21 3-856,-17-11-462,1-1 0,2-1 0,0-2 0,37 16 0,50 10-74,85 36-672,-194-75 645,1-1-1,-2 2 0,1-1 1,-1 1-1,9 7 0,-16-12 52,0 1 0,1-1 0,-1 0 0,0 0-1,0 1 1,1-1 0,-1 0 0,0 1-1,-1-1 1,1 1 0,0 0 0,0-1-1,-1 1 1,1 0 0,-1-1 0,1 1-1,-1 0 1,0-1 0,1 1 0,-1 0-1,0 0 1,0 0 0,0-1 0,-1 1-1,1 0 1,0 0 0,-1-1 0,1 1-1,-1 0 1,1-1 0,-1 1 0,0-1 0,0 1-1,0 0 1,0-1 0,0 0 0,-1 2-1,-15 12-282,0-1-1,-1 0 1,0-2-1,-1 0 1,0-1 0,-1-1-1,-31 11 1,40-16-140,-61 25-2503,-52 26-2251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4.298"/>
    </inkml:context>
    <inkml:brush xml:id="br0">
      <inkml:brushProperty name="width" value="0.05" units="cm"/>
      <inkml:brushProperty name="height" value="0.05" units="cm"/>
      <inkml:brushProperty name="color" value="#0000FF"/>
    </inkml:brush>
  </inkml:definitions>
  <inkml:trace contextRef="#ctx0" brushRef="#br0">61 0 6145,'-4'0'4161,"4"3"-1376,0 0-417,0 3-807,0 8-521,0 12-280,0 14 88,4 17-464,-8 12-24,4 2-352,-3 12 160,0-6-168,0 3-336,0-5-808,-4-1-1048,-2-5-2809,-20 45-4065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4.765"/>
    </inkml:context>
    <inkml:brush xml:id="br0">
      <inkml:brushProperty name="width" value="0.05" units="cm"/>
      <inkml:brushProperty name="height" value="0.05" units="cm"/>
      <inkml:brushProperty name="color" value="#0000FF"/>
    </inkml:brush>
  </inkml:definitions>
  <inkml:trace contextRef="#ctx0" brushRef="#br0">22 1 7170,'0'0'3246,"3"2"346,14 10-2562,36 14-529,2-2 1,0-3-1,104 25 1,-156-45-466,10 1-116,0 1 0,-1 1-1,0 0 1,18 9 0,-28-12 53,0-1 1,0 1-1,-1 0 1,1 0-1,0 0 1,-1 0-1,1 1 1,-1-1-1,1 0 1,-1 1-1,0-1 1,1 1-1,-1 0 1,0-1-1,0 1 1,0 0-1,0-1 1,0 1-1,-1 0 1,1 0-1,0 0 1,-1 0-1,0 0 0,1 0 1,-1 0-1,0 0 1,0 0-1,0 0 1,0 0-1,0 0 1,-1 0-1,1 0 1,0-1-1,-1 1 1,0 0-1,1 0 1,-1 0-1,-1 2 1,-3 4-13,-1 1 0,0-1 0,-1 0 0,0 0 0,0-1 0,0 0 0,-1 0 0,0-1 0,0 0 0,-17 9 0,-11 4-233,-49 19-1,84-37 269,-14 6-245,-1-1-1,1 0 1,-1-2 0,0 1-1,0-2 1,-1 0-1,1-1 1,-1-1 0,1 0-1,-24-3 1,7-9-2222,11-14-2093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5.145"/>
    </inkml:context>
    <inkml:brush xml:id="br0">
      <inkml:brushProperty name="width" value="0.05" units="cm"/>
      <inkml:brushProperty name="height" value="0.05" units="cm"/>
      <inkml:brushProperty name="color" value="#0000FF"/>
    </inkml:brush>
  </inkml:definitions>
  <inkml:trace contextRef="#ctx0" brushRef="#br0">4 1 1136,'-3'0'8394,"6"2"-5649,-6-2-953,6 3-464,0 0-448,3 3-127,4 5-137,9 1 40,0 5-320,13-6 40,3-2-160,6 2-112,3-8-104,-2 0-168,-1-6-512,-6 0-544,-10-5-881,4-1-2512</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5.468"/>
    </inkml:context>
    <inkml:brush xml:id="br0">
      <inkml:brushProperty name="width" value="0.05" units="cm"/>
      <inkml:brushProperty name="height" value="0.05" units="cm"/>
      <inkml:brushProperty name="color" value="#0000FF"/>
    </inkml:brush>
  </inkml:definitions>
  <inkml:trace contextRef="#ctx0" brushRef="#br0">0 0 5625,'0'0'4793,"0"0"-2456,0 0-393,0 3-480,3 0-695,7 3-145,3 5-296,6-2 8,12 2-264,4 0-72,10-5-424,6-3-1040,73 8-2905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4.373"/>
    </inkml:context>
    <inkml:brush xml:id="br0">
      <inkml:brushProperty name="width" value="0.05" units="cm"/>
      <inkml:brushProperty name="height" value="0.05" units="cm"/>
    </inkml:brush>
  </inkml:definitions>
  <inkml:trace contextRef="#ctx0" brushRef="#br0">161 0 5473,'-7'10'6431,"-3"20"-6001,7-20 247,-47 111 386,-22 70 416,67-174-2365,1 1 0,0-1-1,2 1 1,-2 28 0,6-21-2826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2.215"/>
    </inkml:context>
    <inkml:brush xml:id="br0">
      <inkml:brushProperty name="width" value="0.05" units="cm"/>
      <inkml:brushProperty name="height" value="0.05" units="cm"/>
      <inkml:brushProperty name="color" value="#0000FF"/>
    </inkml:brush>
  </inkml:definitions>
  <inkml:trace contextRef="#ctx0" brushRef="#br0">1 12 4201,'0'-4'10318,"3"-4"-3444,2 9-3853,0 18-4258,7 34 160,8-16-3095,8-3-409</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2.952"/>
    </inkml:context>
    <inkml:brush xml:id="br0">
      <inkml:brushProperty name="width" value="0.05" units="cm"/>
      <inkml:brushProperty name="height" value="0.05" units="cm"/>
      <inkml:brushProperty name="color" value="#0000FF"/>
    </inkml:brush>
  </inkml:definitions>
  <inkml:trace contextRef="#ctx0" brushRef="#br0">112 32 6817,'-5'2'10742,"-5"13"-8295,-7 20-2619,-14 35 622,24-56-438,0 0 0,1-1 0,0 2-1,1-1 1,0 1 0,2 0-1,0 0 1,0 0 0,0 24 0,3-37-21,0 0 0,0 0 1,1 0-1,-1 0 1,1 0-1,0 0 0,-1 0 1,1 0-1,0 0 0,0-1 1,0 1-1,0 0 1,0-1-1,0 1 0,1 0 1,-1-1-1,1 1 0,-1-1 1,1 0-1,-1 0 1,1 1-1,3 0 0,-1 0-40,0-1 0,0 1 0,1-1-1,-1 0 1,1 0 0,-1-1 0,1 1 0,-1-1-1,9 0 1,0-2-76,-1 1 0,1-2 0,-1 0-1,0 0 1,0-1 0,19-9 0,-21 7 64,1 0 0,-1-1 0,-1 0 0,0-1 0,0 0 0,0 0 0,-1-1 0,0 0 0,-1-1 0,10-15 0,-15 21 58,0 0 0,1 0-1,-2 0 1,1 0 0,0-1 0,-1 1 0,0-1 0,0 1 0,0-1 0,-1 1 0,1-1 0,-1 0 0,0 1 0,0-1 0,-1 0 0,0 1 0,1-1 0,-2 1 0,1-1-1,0 1 1,-1-1 0,0 1 0,0 0 0,0 0 0,0 0 0,-1 0 0,0 0 0,1 1 0,-6-6 0,-13-13 12,-30-31 25,48 50-75,-1 0 1,0 0-1,-1 0 0,1 0 1,0 0-1,-1 1 0,1 0 1,-1 0-1,0 0 0,-9-2 1,13 4-51,1 0 0,-1-1 0,1 1 0,-1 0 0,0 0 0,1 0 0,-1 0 0,0 0 0,1 0 0,-1 0 0,1 1 0,-1-1 0,0 0 0,1 0 0,-1 0 1,1 1-1,-1-1 0,1 0 0,-1 1 0,1-1 0,-1 0 0,1 1 0,-2 0 0,-8 22-3198,9-21 3064,-24 63-4200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3.581"/>
    </inkml:context>
    <inkml:brush xml:id="br0">
      <inkml:brushProperty name="width" value="0.05" units="cm"/>
      <inkml:brushProperty name="height" value="0.05" units="cm"/>
      <inkml:brushProperty name="color" value="#0000FF"/>
    </inkml:brush>
  </inkml:definitions>
  <inkml:trace contextRef="#ctx0" brushRef="#br0">103 0 192,'-4'8'9716,"-10"8"-6308,0 1-2330,2 4-546,1 2 0,0-1 1,-10 35-1,17-44-353,1 0 0,0 0 0,1 1 0,0-1 0,1 0 0,0 1 0,1-1 1,2 14-1,-2-23-182,1-1 1,-1 0-1,1 0 1,0 1 0,-1-1-1,2 0 1,-1 0-1,0 0 1,1 0-1,-1 0 1,1 0 0,0 0-1,0-1 1,0 1-1,0-1 1,0 1 0,1-1-1,-1 0 1,1 0-1,0 0 1,-1 0 0,1 0-1,0-1 1,0 1-1,0-1 1,0 0 0,0 0-1,1 0 1,-1 0-1,0-1 1,5 1 0,-3-1-2,0 0 1,0-1-1,0 1 1,0-1 0,-1 0-1,1-1 1,0 1-1,0-1 1,-1 0 0,1 0-1,-1-1 1,1 1 0,-1-1-1,0 0 1,0 0-1,0 0 1,-1-1 0,1 1-1,-1-1 1,5-6 0,-4 3 12,-1 0 1,1-1-1,-1 1 1,0-1-1,-1 0 1,0 0-1,0 0 1,-1 0-1,0 0 1,0 0 0,-1 0-1,0 0 1,-1 0-1,1 0 1,-1 0-1,-3-9 1,3 9-24,-1-1 0,-1 1 0,1 0 0,-1 0 0,-1 0 0,1 0 0,-1 0 0,-1 1 0,1-1 0,-1 1 0,-1 0 0,1 1 0,-1-1 0,0 1 0,-8-6 0,14 12-53,-1-1-1,1 1 1,-1 0-1,1-1 1,-1 1 0,0-1-1,1 1 1,-1 0-1,0 0 1,1-1-1,-1 1 1,0 0-1,1 0 1,-1 0 0,0 0-1,0-1 1,1 1-1,-1 0 1,0 0-1,1 1 1,-1-1 0,0 0-1,0 0 1,1 0-1,-1 0 1,0 1-1,1-1 1,-1 0-1,0 0 1,1 1 0,-1-1-1,1 1 1,-1-1-1,0 1 1,1-1-1,-1 1 1,1-1-1,0 1 1,-1-1 0,1 1-1,-1 0 1,-12 37-4288,13-37 4201,-13 58-5861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4.048"/>
    </inkml:context>
    <inkml:brush xml:id="br0">
      <inkml:brushProperty name="width" value="0.05" units="cm"/>
      <inkml:brushProperty name="height" value="0.05" units="cm"/>
      <inkml:brushProperty name="color" value="#0000FF"/>
    </inkml:brush>
  </inkml:definitions>
  <inkml:trace contextRef="#ctx0" brushRef="#br0">61 0 6313,'0'0'3977,"-3"0"-2088,3 0 447,0 0-784,0 3-399,-3 6-665,0 8-112,-4 11-80,-2 9-88,2 9-136,-2 3-16,-1-1-112,7-2 40,0 3-272,3-6-848,0-3-1313,0-6-2160,-3 12-2720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4.731"/>
    </inkml:context>
    <inkml:brush xml:id="br0">
      <inkml:brushProperty name="width" value="0.05" units="cm"/>
      <inkml:brushProperty name="height" value="0.05" units="cm"/>
      <inkml:brushProperty name="color" value="#0000FF"/>
    </inkml:brush>
  </inkml:definitions>
  <inkml:trace contextRef="#ctx0" brushRef="#br0">10 2 9538,'3'-1'907,"0"1"0,1 0 0,-1-1-1,0 1 1,0 0 0,0 1 0,1-1 0,-1 0 0,3 2 0,123 55-767,-128-57-149,1 1 0,-1-1 0,0 1 0,1-1 0,-1 1 0,0 0 0,0 0 0,0 0 0,0-1-1,1 1 1,-1 0 0,-1 1 0,1-1 0,0 0 0,0 0 0,0 0 0,0 0 0,-1 1 0,1-1 0,-1 0 0,1 1 0,-1-1 0,1 0 0,-1 1 0,0-1 0,0 1 0,0-1 0,1 0 0,-1 1 0,-1-1 0,1 1 0,0-1 0,0 1 0,0-1 0,-1 0 0,1 1 0,-1-1 0,1 0 0,-1 1 0,0-1 0,1 0 0,-2 2 0,-4 6-106,0 0 1,-1 0-1,0 0 0,-13 11 0,6-5 4,-42 37-172,46-45 265,0 1 0,1 1 0,0 0 1,0 0-1,1 1 0,-11 16 0,19-26 18,0 1 1,0-1-1,0 1 0,0-1 0,0 1 0,0-1 0,0 1 0,0 0 0,0-1 0,0 1 1,0-1-1,0 1 0,0-1 0,0 1 0,0-1 0,1 1 0,-1-1 0,0 1 0,0-1 1,1 1-1,-1-1 0,0 1 0,0-1 0,1 1 0,-1-1 0,1 0 0,-1 1 0,0-1 1,1 0-1,-1 1 0,1-1 0,-1 0 0,1 1 0,-1-1 0,1 0 0,24 12 6,-17-9 8,11 5 59,1-1 0,0-1 0,0-1-1,0-1 1,36 3 0,-24-3-1008,0 1 1,47 14-1,29 21-4834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2.519"/>
    </inkml:context>
    <inkml:brush xml:id="br0">
      <inkml:brushProperty name="width" value="0.05" units="cm"/>
      <inkml:brushProperty name="height" value="0.05" units="cm"/>
      <inkml:brushProperty name="color" value="#0000FF"/>
    </inkml:brush>
  </inkml:definitions>
  <inkml:trace contextRef="#ctx0" brushRef="#br0">32 0 7170,'0'0'8648,"0"4"-3932,-3 26-2740,-26 566-3063,31-509-770,-1-48-888,0-2-4599,-1-52 1868</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3.014"/>
    </inkml:context>
    <inkml:brush xml:id="br0">
      <inkml:brushProperty name="width" value="0.05" units="cm"/>
      <inkml:brushProperty name="height" value="0.05" units="cm"/>
      <inkml:brushProperty name="color" value="#0000FF"/>
    </inkml:brush>
  </inkml:definitions>
  <inkml:trace contextRef="#ctx0" brushRef="#br0">0 3 5841,'2'-1'9716,"5"0"-7126,17 4-2680,36 16 313,0-3 0,69 10 0,-10-3-196,-114-22-39,-1 0 0,1 0 0,-1 1-1,1-1 1,-1 1 0,0 0 0,0 0-1,0 1 1,0-1 0,0 1 0,4 4-1,-7-6 2,0 1 0,0-1 0,0 0 0,0 1 0,0-1 0,-1 1 0,1 0 0,-1-1-1,1 1 1,-1 0 0,1-1 0,-1 1 0,0 0 0,0-1 0,0 1 0,0 0 0,0 0 0,0-1 0,-1 1 0,1 0-1,-1-1 1,1 1 0,-1 0 0,1-1 0,-1 1 0,0-1 0,0 1 0,0-1 0,0 1 0,0-1 0,0 0-1,0 0 1,-1 2 0,-9 9 16,0-1-1,0 0 1,-1 0-1,0-1 1,-1-1-1,0 0 0,-27 14 1,9-9-336,-1 0 0,-52 14 0,77-25 47,1-1 1,0-1 0,-1 1 0,1-1 0,-1 0-1,1-1 1,-1 1 0,1-1 0,-1 0 0,1-1-1,-1 0 1,1 0 0,-12-3 0,-5-18-3166</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3.433"/>
    </inkml:context>
    <inkml:brush xml:id="br0">
      <inkml:brushProperty name="width" value="0.05" units="cm"/>
      <inkml:brushProperty name="height" value="0.05" units="cm"/>
      <inkml:brushProperty name="color" value="#0000FF"/>
    </inkml:brush>
  </inkml:definitions>
  <inkml:trace contextRef="#ctx0" brushRef="#br0">0 1 5449,'0'2'8679,"6"4"-4393,3 1-4175,0 0 1,0 0 0,20 9-1,-10-11-125,-1 0 0,2-2 0,-1 0 0,0-1 0,29 0 0,5-9-7498,-82 14 2569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3.771"/>
    </inkml:context>
    <inkml:brush xml:id="br0">
      <inkml:brushProperty name="width" value="0.05" units="cm"/>
      <inkml:brushProperty name="height" value="0.05" units="cm"/>
      <inkml:brushProperty name="color" value="#0000FF"/>
    </inkml:brush>
  </inkml:definitions>
  <inkml:trace contextRef="#ctx0" brushRef="#br0">1 1 6033,'0'0'3729,"0"0"-2265,3 2 289,0 1-257,3 0-200,4 6-551,6 2-225,3 1-368,6-1 104,10-5-256,6-3 0,1 0-296,2-6-1185,1 3-2351,47-6-5947</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4.154"/>
    </inkml:context>
    <inkml:brush xml:id="br0">
      <inkml:brushProperty name="width" value="0.05" units="cm"/>
      <inkml:brushProperty name="height" value="0.05" units="cm"/>
      <inkml:brushProperty name="color" value="#0000FF"/>
    </inkml:brush>
  </inkml:definitions>
  <inkml:trace contextRef="#ctx0" brushRef="#br0">16 0 10050,'0'0'4737,"-3"0"-2736,0 3-689,0 3-592,-1 3-432,4-1-168,-3-2-120,3 0-16,0-1-656,3 4-1665,26-6-5256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5.087"/>
    </inkml:context>
    <inkml:brush xml:id="br0">
      <inkml:brushProperty name="width" value="0.05" units="cm"/>
      <inkml:brushProperty name="height" value="0.05" units="cm"/>
    </inkml:brush>
  </inkml:definitions>
  <inkml:trace contextRef="#ctx0" brushRef="#br0">54 0 744,'4'1'9427,"4"1"-5154,49 9-2987,7-4-833,40 6 168,-103-12-625,0-1 1,0 0 0,0 0 0,0 0 0,-1 0 0,1 0 0,0 1-1,0-1 1,0 0 0,-1 1 0,1-1 0,0 1 0,0-1 0,-1 1 0,1-1-1,0 1 1,-1-1 0,1 1 0,-1 0 0,1-1 0,-1 1 0,1 0-1,-1-1 1,1 1 0,-1 0 0,0 0 0,1 0 0,-1 1 0,0-1-11,0 1 0,0-1 1,-1 1-1,1-1 1,0 1-1,-1-1 0,0 1 1,1-1-1,-1 1 1,0-1-1,1 0 0,-1 1 1,0-1-1,-1 2 1,-40 36-321,-60 27 10,74-50 162,1 1 1,1 1-1,-45 41 1,71-59 162,-1 0 1,1 0 0,0 1 0,0-1 0,-1 0 0,1 0 0,0 1 0,0-1 0,-1 0 0,1 0 0,0 1-1,0-1 1,0 0 0,0 1 0,-1-1 0,1 0 0,0 0 0,0 1 0,0-1 0,0 0 0,0 1 0,0-1-1,0 0 1,0 1 0,0-1 0,0 0 0,0 1 0,0-1 0,0 0 0,0 1 0,0-1 0,0 0 0,0 1-1,0-1 1,1 0 0,-1 1 0,0-1 0,0 0 0,0 1 0,1-1 0,-1 0 0,0 0 0,1 1 0,19 5 327,40-4 316,-51-2-622,51 0 77,130-4-3196,-75-6-1088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4.980"/>
    </inkml:context>
    <inkml:brush xml:id="br0">
      <inkml:brushProperty name="width" value="0.05" units="cm"/>
      <inkml:brushProperty name="height" value="0.05" units="cm"/>
      <inkml:brushProperty name="color" value="#0000FF"/>
    </inkml:brush>
  </inkml:definitions>
  <inkml:trace contextRef="#ctx0" brushRef="#br0">8 1 11106,'0'0'3570,"-1"1"755,2 1-3526,98 32-253,-68-28-524,-25-6-85,0 1 0,1 0 0,-1 0 1,0 1-1,0 0 0,0 0 1,0 0-1,0 1 0,0-1 0,0 2 1,6 4-1,-11-7-17,0 0 0,-1 0 0,1 1 0,-1-1 0,1 0 0,-1 0 1,0 1-1,1-1 0,-1 0 0,0 0 0,0 1 0,0-1 0,0 0 0,0 1 0,0-1 1,0 0-1,-1 0 0,1 1 0,0-1 0,-1 0 0,1 0 0,-1 1 0,1-1 0,-1 0 0,0 0 1,1 0-1,-1 0 0,0 0 0,-1 2 0,-32 33-662,28-29 668,-18 14 64,-1-1-1,-1 0 1,-1-2 0,-44 22-1,135-8 2998,-51-27-3105,-1-1-1,1 0 0,1-1 1,-1 0-1,0-1 0,1-1 0,15 0 1,69-7-3367,28-11-1736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5.636"/>
    </inkml:context>
    <inkml:brush xml:id="br0">
      <inkml:brushProperty name="width" value="0.05" units="cm"/>
      <inkml:brushProperty name="height" value="0.05" units="cm"/>
      <inkml:brushProperty name="color" value="#0000FF"/>
    </inkml:brush>
  </inkml:definitions>
  <inkml:trace contextRef="#ctx0" brushRef="#br0">304 44 7322,'-5'-5'699,"0"1"0,-1 0 1,0 0-1,0 0 1,0 0-1,-1 1 1,1 0-1,-1 1 1,0-1-1,0 1 0,0 1 1,-8-2-1,7 2-546,1 1 0,-1 0 0,0 0-1,0 1 1,0 0 0,1 0 0,-1 1-1,1 0 1,-1 0 0,-8 4 0,8-2-195,0 0 0,0 1 0,0 0 1,1 0-1,0 0 0,0 1 0,0 0 1,0 0-1,1 1 0,0 0 0,1 0 1,0 1-1,0-1 0,0 1 0,1 0 1,0 0-1,0 1 0,1-1 0,-3 16 1,5-23 34,1 1 0,0-1 0,0 1 0,0-1 0,0 1 0,0-1 0,1 1 0,-1-1 0,0 1 0,1-1 0,-1 1 1,1-1-1,0 1 0,-1-1 0,1 0 0,0 1 0,0-1 0,0 0 0,0 0 0,0 1 0,0-1 0,0 0 0,0 0 0,0 0 0,1 0 0,-1-1 1,0 1-1,1 0 0,-1 0 0,0-1 0,1 1 0,-1-1 0,1 1 0,-1-1 0,1 0 0,-1 0 0,4 1 0,3 0 6,1 0 0,0 0 0,0-1-1,0 0 1,10-1 0,-5-2-3,0 1 0,0-2 0,-1 0-1,1 0 1,-1-2 0,21-10 0,-30 14-14,1 0 0,-1-1 1,0 0-1,0 0 0,0 0 0,0 0 0,0 0 0,-1-1 1,1 0-1,-1 1 0,0-1 0,0-1 0,-1 1 1,1 0-1,-1-1 0,0 1 0,0-1 0,0 0 0,-1 1 1,1-1-1,-1 0 0,0-6 0,-3 36 610,-1 1 1,-7 26-1,-4 30-68,5 41-836,13-35-3016,2-36-809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6.301"/>
    </inkml:context>
    <inkml:brush xml:id="br0">
      <inkml:brushProperty name="width" value="0.05" units="cm"/>
      <inkml:brushProperty name="height" value="0.05" units="cm"/>
      <inkml:brushProperty name="color" value="#0000FF"/>
    </inkml:brush>
  </inkml:definitions>
  <inkml:trace contextRef="#ctx0" brushRef="#br0">1 1 7578,'1'2'8429,"7"2"-4385,54 24-4324,-39-22 210,0-1 0,1-2 0,26 2 0,-24-3-48,0 1-1,34 8 1,-59-11 113,-1 0 0,1 0-1,0 0 1,-1 0 0,1 0 0,-1 0-1,1 0 1,0 0 0,-1 1 0,1-1-1,-1 0 1,1 0 0,-1 0 0,1 1-1,0-1 1,-1 0 0,1 0 0,-1 1 0,1-1-1,-1 1 1,0-1 0,1 0 0,-1 1-1,1-1 1,-1 1 0,0-1 0,1 1-1,-1-1 1,0 1 0,1-1 0,-1 1-1,0-1 1,0 1 0,0 0 0,0-1-1,1 1 1,-1-1 0,0 1 0,0 0-1,0-1 1,0 2 0,-20 16-120,2-3 218,-7 14-167,2 2 0,1 1 0,2 0 0,1 2 1,-28 68-1,27-58-694,1 12-5041,8-31-1006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6.835"/>
    </inkml:context>
    <inkml:brush xml:id="br0">
      <inkml:brushProperty name="width" value="0.05" units="cm"/>
      <inkml:brushProperty name="height" value="0.05" units="cm"/>
      <inkml:brushProperty name="color" value="#0000FF"/>
    </inkml:brush>
  </inkml:definitions>
  <inkml:trace contextRef="#ctx0" brushRef="#br0">141 0 6465,'-15'10'6484,"-10"17"-4777,21-22-976,-9 11-256,1 0 0,1 1 1,0 0-1,1 1 0,1 0 0,-8 22 0,15-33-432,-1-1 0,1 1-1,0 0 1,1-1 0,-1 1 0,1 0 0,1 0-1,-1 0 1,1 0 0,1 0 0,-1 0 0,1 0 0,0 0-1,1 0 1,-1 0 0,1-1 0,1 1 0,-1-1-1,1 1 1,1-1 0,4 8 0,-5-10-53,1-1 1,0 1-1,0-1 1,0 0-1,1 0 1,-1 0-1,1 0 1,0-1-1,-1 0 1,1 0-1,0 0 1,0-1-1,0 1 1,1-1-1,-1 0 0,0-1 1,0 1-1,1-1 1,-1 0-1,0 0 1,0-1-1,1 0 1,-1 0-1,7-2 1,4-1-79,-1-1 0,1 0 1,-1-1-1,0-1 0,0-1 0,22-15 1,-16 9-140,-1-1 1,35-35 0,-51 45 193,1 1-1,-1-1 1,0 0 0,0 0 0,0-1-1,-1 1 1,0-1 0,0 1 0,0-1-1,-1 0 1,0 0 0,0 0-1,-1-1 1,1 1 0,-1 0 0,-1-1-1,1-6 1,-2 8-33,0 0 0,-1 1 0,1-1 0,-1 1 0,0 0 0,0-1 1,-1 1-1,1 0 0,-1 0 0,0 0 0,0 1 0,0-1 0,-1 1 0,1 0 0,-1 0 0,0 0 0,0 0 0,0 0 0,0 1 0,0 0 0,-7-3 1,0 0-286,-1 1 0,0-1 0,0 2 0,0 0 0,-1 0 0,1 1 0,-13 0 0,-34 9-1802,-44 22-1791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3.905"/>
    </inkml:context>
    <inkml:brush xml:id="br0">
      <inkml:brushProperty name="width" value="0.05" units="cm"/>
      <inkml:brushProperty name="height" value="0.05" units="cm"/>
      <inkml:brushProperty name="color" value="#0000FF"/>
    </inkml:brush>
  </inkml:definitions>
  <inkml:trace contextRef="#ctx0" brushRef="#br0">8 1 6593,'-1'0'70,"1"0"-1,0 0 1,0 0-1,0 0 0,-1 0 1,1 0-1,0 0 1,0 0-1,-1 0 1,1 0-1,0 0 0,0 0 1,-1 0-1,1 0 1,0 0-1,0 0 0,0 0 1,-1 0-1,1 0 1,0 0-1,0 1 1,0-1-1,-1 0 0,1 0 1,0 0-1,0 0 1,0 0-1,-1 1 0,1-1 1,0 0-1,0 0 1,0 0-1,0 0 1,0 1-1,0-1 0,-1 0 1,1 0-1,0 1 1,0-1-1,0 0 0,0 0 1,0 0-1,0 1 1,0-1-1,0 0 0,0 0 1,0 1-1,0-1 1,0 0-1,0 0 1,0 0-1,0 1 0,0-1 1,13 16 4832,20 10 1176,-12-17-6343,1-1-1,0-1 1,0-1-1,1 0 1,0-2 0,42 2-1,16 4-605,78 10-5602,-70-7 1002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4.463"/>
    </inkml:context>
    <inkml:brush xml:id="br0">
      <inkml:brushProperty name="width" value="0.05" units="cm"/>
      <inkml:brushProperty name="height" value="0.05" units="cm"/>
      <inkml:brushProperty name="color" value="#0000FF"/>
    </inkml:brush>
  </inkml:definitions>
  <inkml:trace contextRef="#ctx0" brushRef="#br0">1 0 5209,'0'2'581,"0"-1"0,0 1 0,0-1-1,0 0 1,0 1 0,1-1 0,-1 1 0,0-1 0,1 1 0,-1-1-1,1 0 1,-1 1 0,1-1 0,0 0 0,1 3 0,17 5 3557,5 1-3642,-7-2-627,-1-1-1,2 0 0,-1-2 0,1 0 1,0-1-1,26 3 0,-17-4-1685,52-2 1,-5-11-2242,66-22-2457</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5.233"/>
    </inkml:context>
    <inkml:brush xml:id="br0">
      <inkml:brushProperty name="width" value="0.05" units="cm"/>
      <inkml:brushProperty name="height" value="0.05" units="cm"/>
      <inkml:brushProperty name="color" value="#0000FF"/>
    </inkml:brush>
  </inkml:definitions>
  <inkml:trace contextRef="#ctx0" brushRef="#br0">2 1 4817,'-1'3'10154,"0"11"-7088,11-1-2793,0 3-224,2 0 0,0-1 0,1-1 0,0 0 0,1 0-1,1-1 1,23 16 0,72 25-759,-79-41 288,0 2-1,45 29 1,-78-41 483,-1 0 0,1 0 0,-1 0 0,1-1 1,-1 1-1,0-1 0,0 1 0,0-1 0,0 0 0,-1-1 1,-6 4-1,-6 5 103,-10 10-1254,1 2 0,0 1 0,2 0 0,0 2-1,-37 54 1,2 8-6078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5.881"/>
    </inkml:context>
    <inkml:brush xml:id="br0">
      <inkml:brushProperty name="width" value="0.05" units="cm"/>
      <inkml:brushProperty name="height" value="0.05" units="cm"/>
      <inkml:brushProperty name="color" value="#0000FF"/>
    </inkml:brush>
  </inkml:definitions>
  <inkml:trace contextRef="#ctx0" brushRef="#br0">60-3 3641,'-3'0'4929,"3"3"-2641,-6 5-391,3 18-25,-4 11-152,1 26-367,0 6-729,-1 14-288,1 8-224,0-2-112,2 5 0,1-8-416,3-3-424,0-15-1049,0-19-1087,-3 5-1473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6.337"/>
    </inkml:context>
    <inkml:brush xml:id="br0">
      <inkml:brushProperty name="width" value="0.05" units="cm"/>
      <inkml:brushProperty name="height" value="0.05" units="cm"/>
      <inkml:brushProperty name="color" value="#0000FF"/>
    </inkml:brush>
  </inkml:definitions>
  <inkml:trace contextRef="#ctx0" brushRef="#br0">70 1 7210,'7'-1'7894,"25"18"-7599,3 6-180,32 22-175,73 63 0,-138-107 45,0 0 0,-1 1 1,1-1-1,-1 0 0,1 1 1,-1 0-1,0-1 0,1 1 0,-1 0 1,0-1-1,0 1 0,0 0 0,0 0 1,0 0-1,-1 0 0,1 0 0,-1 0 1,1 0-1,-1 0 0,0 0 0,1 0 1,-1 0-1,0 0 0,-1 1 0,1-1 1,0 0-1,-1 0 0,1 0 0,-1 0 1,1 0-1,-1 0 0,0 0 1,0 0-1,0-1 0,0 1 0,0 0 1,0 0-1,-1-1 0,1 1 0,0-1 1,-1 1-1,-2 1 0,-8 7 6,0-1 1,0-1-1,0-1 1,-27 13-1,38-20 6,-19 10-536,-1-1-1,0 0 1,0-2 0,0-1-1,-1 0 1,0-2 0,-25 3 0,-24-4-1691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6.873"/>
    </inkml:context>
    <inkml:brush xml:id="br0">
      <inkml:brushProperty name="width" value="0.05" units="cm"/>
      <inkml:brushProperty name="height" value="0.05" units="cm"/>
      <inkml:brushProperty name="color" value="#0000FF"/>
    </inkml:brush>
  </inkml:definitions>
  <inkml:trace contextRef="#ctx0" brushRef="#br0">0 9 6665,'0'0'4761,"0"0"-2688,0 0-177,4 0-727,-1 0-153,0 0-472,3 3-208,4 3-256,6 2 160,9 1-232,0-4 40,14-5-48,-4-2-136,3-1-496,0 0-952,-6-11-2201,15-4-2225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27.319"/>
    </inkml:context>
    <inkml:brush xml:id="br0">
      <inkml:brushProperty name="width" value="0.05" units="cm"/>
      <inkml:brushProperty name="height" value="0.05" units="cm"/>
    </inkml:brush>
  </inkml:definitions>
  <inkml:trace contextRef="#ctx0" brushRef="#br0">57 0 4785,'2'2'8078,"2"3"-4570,-3-4-3517,-1 0 0,1 0 0,0 1 0,-1-1 1,0 0-1,1 0 0,-1 0 0,0 1 0,1-1 0,-1 0 0,0 0 0,0 1 0,0-1 0,0 0 0,0 1 0,0-1 0,-1 0 0,1 0 0,0 0 0,-1 2 0,-3 13 82,3-11-450,-1 0 1,1 0-1,-1 0 1,0 0-1,0 0 0,0 0 1,-1-1-1,-3 6 1,-35 43-4009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7.203"/>
    </inkml:context>
    <inkml:brush xml:id="br0">
      <inkml:brushProperty name="width" value="0.05" units="cm"/>
      <inkml:brushProperty name="height" value="0.05" units="cm"/>
      <inkml:brushProperty name="color" value="#0000FF"/>
    </inkml:brush>
  </inkml:definitions>
  <inkml:trace contextRef="#ctx0" brushRef="#br0">0 1 9858,'0'0'2929,"7"0"-1217,-1 3-488,7 2-191,6 4-585,3-3-152,13-3-248,3-1-48,13-4 0,0 2-1152,79 14-3313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18.049"/>
    </inkml:context>
    <inkml:brush xml:id="br0">
      <inkml:brushProperty name="width" value="0.05" units="cm"/>
      <inkml:brushProperty name="height" value="0.05" units="cm"/>
      <inkml:brushProperty name="color" value="#0000FF"/>
    </inkml:brush>
  </inkml:definitions>
  <inkml:trace contextRef="#ctx0" brushRef="#br0">0 0 12155,'0'0'4192,"2"2"2662,9 12-5867,4 52-531,-5-15-1570,-9-49 766,-1-2 252,0 0 1,0 1 0,0-1-1,0 0 1,0 1 0,0-1-1,0 0 1,0 1 0,0-1-1,1 0 1,-1 0 0,0 1-1,0-1 1,0 0 0,0 0-1,1 1 1,-1-1 0,0 0-1,0 0 1,1 1 0,-1-1-1,0 0 1,0 0 0,1 0-1,-1 0 1,0 1 0,1-1-1,-1 0 1,0 0 0,0 0-1,1 0 1,-1 0 0,0 0-1,1 0 1,-1 0-1,0 0 1,1 0 0,-1 0-1,0 0 1,1 0 0,-1 0-1,0 0 1,0 0 0,1 0-1,-1-1 1,27-5-4962</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18.821"/>
    </inkml:context>
    <inkml:brush xml:id="br0">
      <inkml:brushProperty name="width" value="0.05" units="cm"/>
      <inkml:brushProperty name="height" value="0.05" units="cm"/>
      <inkml:brushProperty name="color" value="#0000FF"/>
    </inkml:brush>
  </inkml:definitions>
  <inkml:trace contextRef="#ctx0" brushRef="#br0">79 0 7154,'-8'6'8513,"1"12"-8364,6-12 511,-6 13-445,-35 115 687,38-118-770,1 0-1,0 0 1,1 1 0,1-1-1,1 1 1,2 21 0,-2-35-140,0 0 1,0-1 0,1 1-1,-1-1 1,1 0 0,0 1-1,0-1 1,0 1 0,0-1-1,0 0 1,0 0 0,1 0-1,-1 1 1,1-1 0,-1-1-1,1 1 1,0 0 0,0 0-1,0-1 1,0 1 0,0-1-1,0 1 1,0-1 0,0 0-1,1 0 1,-1 0 0,0 0-1,1 0 1,-1 0 0,1-1-1,-1 1 1,1-1 0,-1 0-1,1 0 1,-1 0 0,1 0-1,-1 0 1,1-1 0,-1 1 0,1-1-1,-1 1 1,1-1 0,3-1-1,5-2-53,-1 0 1,1 0-1,-1-1 0,0 0 0,0-1 0,-1 0 1,1-1-1,14-13 0,-16 11-3,1-1 0,-1 0 1,-1 0-1,1-1 0,-2 0 0,0-1 0,0 1 0,-1-1 0,-1 0 0,7-24 1,-10 32 23,0 0 0,-1 1 0,1-1 1,-1 0-1,0 0 0,0 1 1,0-1-1,0 0 0,-1 0 0,1 1 1,-1-1-1,0 0 0,0 1 0,-1-1 1,1 1-1,-1-1 0,1 1 1,-1 0-1,0 0 0,0-1 0,-1 1 1,1 1-1,-1-1 0,1 0 1,-1 1-1,0-1 0,0 1 0,0 0 1,0 0-1,-1 0 0,1 0 0,0 0 1,-1 1-1,1 0 0,-1-1 1,0 2-1,1-1 0,-1 0 0,0 1 1,-6-1-1,-69-2-3289,66 6 1267,-4 11-1748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19.386"/>
    </inkml:context>
    <inkml:brush xml:id="br0">
      <inkml:brushProperty name="width" value="0.05" units="cm"/>
      <inkml:brushProperty name="height" value="0.05" units="cm"/>
      <inkml:brushProperty name="color" value="#0000FF"/>
    </inkml:brush>
  </inkml:definitions>
  <inkml:trace contextRef="#ctx0" brushRef="#br0">98 0 4001,'-2'2'8874,"-2"3"-4060,-23 31-1917,7 18-2708,12-37-186,1 2 0,0-1 0,1 1 0,1 0 0,1 0 0,1 1 0,0-1 0,2 1 0,0 21-1,1-39-54,0 1 0,1 0 0,-1 0 0,1-1 0,-1 1 0,1 0 0,0-1-1,0 1 1,0 0 0,0-1 0,1 1 0,-1-1 0,1 0 0,-1 0 0,1 1-1,0-1 1,0 0 0,0 0 0,0 0 0,3 2 0,-2-3-8,0 0 1,-1 0-1,1-1 1,0 1 0,0 0-1,-1-1 1,1 0-1,0 0 1,0 0-1,0 0 1,-1 0 0,1-1-1,0 1 1,0-1-1,-1 1 1,6-3-1,0 0-1,0-1 0,0 0 0,0 0 0,-1-1 0,0 0 0,0 0 0,0-1 0,0 0 0,-1 0 0,0-1 0,8-10 0,-8 7 73,0-1 1,-1 1-1,-1-1 1,0 0 0,0 0-1,-1-1 1,2-13 0,-4 18-6,0 0 0,0 0 1,-1 0-1,0-1 1,-1 1-1,1 0 0,-1 0 1,-1 0-1,1 0 1,-1 0-1,-1 0 0,-4-12 1,5 17-45,0-1 1,0 1-1,0-1 1,0 1 0,-1 0-1,1 0 1,-1 0-1,1 0 1,-1 0-1,1 1 1,-1-1-1,0 1 1,0-1-1,0 1 1,0 0-1,0 1 1,0-1-1,0 0 1,0 1 0,-5-1-1,3 1-412,0 0 1,0 0-1,0 0 0,0 1 1,0 0-1,0 0 1,0 0-1,0 0 0,0 1 1,0 0-1,1 0 0,-1 0 1,-5 4-1,-34 27-4443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20.322"/>
    </inkml:context>
    <inkml:brush xml:id="br0">
      <inkml:brushProperty name="width" value="0.05" units="cm"/>
      <inkml:brushProperty name="height" value="0.05" units="cm"/>
      <inkml:brushProperty name="color" value="#0000FF"/>
    </inkml:brush>
  </inkml:definitions>
  <inkml:trace contextRef="#ctx0" brushRef="#br0">56 0 6689,'0'0'4929,"5"0"1590,23 7-6331,17 15 11,-35-19-357,-1 0 1,0 1 0,0 1 0,-1-1-1,1 2 1,-1-1 0,0 1 0,0 0 0,-1 0-1,13 15 1,-19-19 70,0 1-1,0-1 1,-1 1-1,1-1 1,0 1-1,-1 0 1,0-1-1,1 1 1,-1-1-1,0 1 1,-1 0-1,1-1 1,0 1-1,-1 0 1,1-1 0,-1 1-1,0-1 1,0 1-1,0-1 1,0 0-1,-1 1 1,1-1-1,0 0 1,-1 0-1,-2 3 1,-4 6-220,-1-1 0,0 0 0,-13 11 0,-26 21-87,11-10 680,-55 60 0,92-91-226,-1-1 1,1 0 0,0 1 0,0-1 0,-1 0-1,1 1 1,0-1 0,0 1 0,0-1 0,0 0 0,0 1-1,0-1 1,0 1 0,0-1 0,0 0 0,0 1 0,0-1-1,0 1 1,0-1 0,0 0 0,0 1 0,0-1-1,0 1 1,0-1 0,1 0 0,-1 1 0,0-1 0,0 1-1,0-1 1,1 0 0,-1 1 0,0-1 0,0 0-1,1 0 1,-1 1 0,0-1 0,1 0 0,-1 0 0,0 1-1,1-1 1,-1 0 0,1 0 0,28 12 1009,37 2-619,52-5-3102,-35-2-1302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20.993"/>
    </inkml:context>
    <inkml:brush xml:id="br0">
      <inkml:brushProperty name="width" value="0.05" units="cm"/>
      <inkml:brushProperty name="height" value="0.05" units="cm"/>
      <inkml:brushProperty name="color" value="#0000FF"/>
    </inkml:brush>
  </inkml:definitions>
  <inkml:trace contextRef="#ctx0" brushRef="#br0">70 30 6969,'0'0'3705,"-2"4"2238,-5 11-4926,-8 48-35,9-40-935,0 0 0,1 0 0,2 1 0,0-1 0,2 1 0,0-1 0,3 28 0,-1-47-73,-1-1-1,1 1 1,-1-1 0,1 0-1,0 1 1,0-1 0,1 0-1,-1 0 1,1 0 0,-1 0-1,1 0 1,0 0 0,0 0-1,0-1 1,1 1-1,-1-1 1,1 1 0,2 1-1,-2-2-10,0-1 0,0 0 0,-1 0 0,1 0 0,0-1-1,0 1 1,0-1 0,0 1 0,0-1 0,0 0 0,0 0 0,0 0-1,0-1 1,0 1 0,0-1 0,4-1 0,7-3-7,-1-1 1,0-1-1,0 0 1,-1 0 0,0-1-1,22-19 1,-11 7 63,33-36 1,-52 51-11,1 0 1,-1-1-1,0 1 0,0-1 0,-1 0 0,0 0 1,0 0-1,0 0 0,-1-1 0,1 1 0,-2-1 0,1 1 1,1-11-1,-4 13 9,0 1 0,0-1 0,0 0 0,0 1 0,-1-1 1,1 1-1,-1 0 0,0-1 0,0 1 0,0 0 0,0 0 0,0 0 1,-1 0-1,0 0 0,1 1 0,-1-1 0,0 1 0,0 0 0,0 0 0,-7-3 1,-9-6-17,-1 1 0,-26-9 1,36 15-85,-21-11-119,23 10-63,-1 1-1,1 0 1,-1 1 0,0 0 0,-11-3 0,15 6-221,1-1 0,-1 1 1,1 0-1,-1 0 0,1 0 1,-1 1-1,1 0 0,-9 2 1,-41 18-4246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38.199"/>
    </inkml:context>
    <inkml:brush xml:id="br0">
      <inkml:brushProperty name="width" value="0.05" units="cm"/>
      <inkml:brushProperty name="height" value="0.05" units="cm"/>
      <inkml:brushProperty name="color" value="#0000FF"/>
    </inkml:brush>
  </inkml:definitions>
  <inkml:trace contextRef="#ctx0" brushRef="#br0">1 108 10050,'3'-5'8526,"18"-19"-7679,-7 13-1069,1 1 1,0 0-1,0 1 1,26-11-1,-32 17 62,0-1-1,0 2 1,0-1-1,0 1 1,1 0-1,-1 1 1,1 0 0,-1 1-1,0 0 1,17 2-1,-25-1 136,1 0 0,-1 0 0,1 0 1,-1 0-1,0 1 0,1-1 0,-1 0 0,0 1 0,0-1 0,0 1 0,0-1 0,0 1 0,-1 0 1,1-1-1,0 1 0,-1 0 0,1-1 0,-1 1 0,0 0 0,1 3 0,6 44 69,-6-43-50,0 9 31,1 0 0,1 0 0,0 0 0,1-1 0,1 0 0,0 1 0,1-2 0,1 1 0,0-1 0,0 0 0,1 0 0,1-1 0,0 0 0,1 0 0,12 10 0,-20-21-224,-1 0-1,1 0 1,0 0 0,0-1-1,0 1 1,0-1 0,-1 1 0,1-1-1,0 0 1,0 1 0,0-1-1,0 0 1,0 0 0,0 0 0,0-1-1,0 1 1,0 0 0,0-1-1,0 1 1,0-1 0,-1 0 0,1 1-1,0-1 1,0 0 0,-1 0-1,1 0 1,0-1 0,-1 1 0,1 0-1,-1 0 1,0-1 0,1 1-1,-1-1 1,0 0 0,0 1 0,2-4-1,18-35-5578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38.630"/>
    </inkml:context>
    <inkml:brush xml:id="br0">
      <inkml:brushProperty name="width" value="0.05" units="cm"/>
      <inkml:brushProperty name="height" value="0.05" units="cm"/>
      <inkml:brushProperty name="color" value="#0000FF"/>
    </inkml:brush>
  </inkml:definitions>
  <inkml:trace contextRef="#ctx0" brushRef="#br0">572 0 2545,'2'0'7356,"-7"0"-6557,0 1 0,-1 0 1,1 0-1,0 0 1,0 1-1,-7 2 0,-59 32-544,27-12-43,-192 84-4362,56-23-1078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1.196"/>
    </inkml:context>
    <inkml:brush xml:id="br0">
      <inkml:brushProperty name="width" value="0.05" units="cm"/>
      <inkml:brushProperty name="height" value="0.05" units="cm"/>
      <inkml:brushProperty name="color" value="#0000FF"/>
    </inkml:brush>
  </inkml:definitions>
  <inkml:trace contextRef="#ctx0" brushRef="#br0">180 1 512,'0'4'8576,"2"6"-4959,5 54-3655,-34 309 386,3-109-263,6-133-18,5-46-49,-4 191 339,12-156-315,-14 45-59,10-104 79,-2 84-1,0 128 123,10-258-147,-19 409 159,14-355-141,3-44-2,1 1 1,2 42-1,2-19 35,-4 52 0,0-67 13,1-1 0,2 1 0,1-1 0,10 51 0,-1-57 27,-9-24-374,0 1 0,0-1 0,-1 1 0,1-1 0,-1 1 0,0-1 0,0 1 0,0 5 0,-3-5-1217,-1-8-957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3.299"/>
    </inkml:context>
    <inkml:brush xml:id="br0">
      <inkml:brushProperty name="width" value="0.05" units="cm"/>
      <inkml:brushProperty name="height" value="0.05" units="cm"/>
      <inkml:brushProperty name="color" value="#0000FF"/>
    </inkml:brush>
  </inkml:definitions>
  <inkml:trace contextRef="#ctx0" brushRef="#br0">299 19 3769,'-2'-9'10188,"1"8"-10061,1 0-1,0 1 0,-1-1 1,1 0-1,-1 1 0,0-1 0,1 1 1,-1-1-1,1 1 0,-1-1 0,0 1 1,1 0-1,-1-1 0,0 1 1,1 0-1,-1 0 0,0-1 0,0 1 1,1 0-1,-1 0 0,0 0 1,0 0-1,1 0 0,-1 0 0,0 0 1,0 0-1,1 0 0,-1 0 1,0 0-1,0 0 0,1 1 0,-1-1 1,0 0-1,0 1 0,1-1 0,-1 0 1,0 2-1,-95 70-194,62-48-896,-44 40 1,69-55-552,0 1-1,0 0 0,1 0 1,-13 21-1,15-18-2970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28.290"/>
    </inkml:context>
    <inkml:brush xml:id="br0">
      <inkml:brushProperty name="width" value="0.05" units="cm"/>
      <inkml:brushProperty name="height" value="0.05" units="cm"/>
    </inkml:brush>
  </inkml:definitions>
  <inkml:trace contextRef="#ctx0" brushRef="#br0">0 1 6465,'0'0'2189,"3"0"4206,-1 22-6245,7 46 1,-5-53-156,-2 1 0,0 0 0,0 0 0,-2-1 0,0 1 0,-2 19 0,3-39-1149,10-26 516,25-49 0,-27 66 656,0 1-1,1 0 0,0 1 0,0 0 0,16-11 0,-15 12 182,-10 9-134,-1 2-35,3 3 54,0 0 1,-1 0-1,0 1 1,0 0-1,0-1 1,0 1 0,1 7-1,0-4-23,13 58 277,-14-50-467,2 0 1,0-1-1,0 0 0,14 28 1,-18-41-68,1-1 0,0 0-1,0 1 1,0-1 0,0 0 0,0 1 0,1-1 0,-1 0 0,0 0 0,1 0 0,-1 0 0,0 0 0,1 0 0,-1 0 0,1-1 0,-1 1 0,1-1 0,0 1 0,-1-1 0,1 1 0,0-1 0,-1 0 0,1 0 0,0 0 0,-1 0 0,1 0-1,0 0 1,2 0 0,51-7-4135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3.643"/>
    </inkml:context>
    <inkml:brush xml:id="br0">
      <inkml:brushProperty name="width" value="0.05" units="cm"/>
      <inkml:brushProperty name="height" value="0.05" units="cm"/>
      <inkml:brushProperty name="color" value="#0000FF"/>
    </inkml:brush>
  </inkml:definitions>
  <inkml:trace contextRef="#ctx0" brushRef="#br0">0 1 4409,'0'0'3825,"0"0"-2193,0 0-584,3 3-488,-3-1-231,7 10-137,5-1 24,1 6-208,3 1 120,3-4-56,3 3 192,1-3-264,5 9-288,-2 3-1953,15 31-3864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18.067"/>
    </inkml:context>
    <inkml:brush xml:id="br0">
      <inkml:brushProperty name="width" value="0.05" units="cm"/>
      <inkml:brushProperty name="height" value="0.05" units="cm"/>
      <inkml:brushProperty name="color" value="#0000FF"/>
    </inkml:brush>
  </inkml:definitions>
  <inkml:trace contextRef="#ctx0" brushRef="#br0">12 1 1656,'-5'0'10340,"-1"-1"-6798,8 4-2570,9 4-1068,1 0-1,1-1 0,-1 0 1,1-1-1,14 4 1,-16-7-804,0 0 1,0-1-1,0 0 1,20-1-1,41-5-5524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34.564"/>
    </inkml:context>
    <inkml:brush xml:id="br0">
      <inkml:brushProperty name="width" value="0.05" units="cm"/>
      <inkml:brushProperty name="height" value="0.05" units="cm"/>
      <inkml:brushProperty name="color" value="#0000FF"/>
    </inkml:brush>
  </inkml:definitions>
  <inkml:trace contextRef="#ctx0" brushRef="#br0">1 33 4665,'4'-4'8276,"8"0"-4208,58-11-3692,39 6-330,209 8 1,-129 5-19,240 2-12,-186-10-6,155 3 14,-248 11-16,53 2-34,394 16 28,-323-25 23,-63-3-20,-185 1-2,638 16-50,-64-20-283,-384 14 503,-56-2-74,-89-6-111,510-3-167,43-40-322,-537 36 467,406-4-320,-62 5 370,312 0-849,-730 4 722,99 1-652,-35-5-2557,-35-2-623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35.345"/>
    </inkml:context>
    <inkml:brush xml:id="br0">
      <inkml:brushProperty name="width" value="0.05" units="cm"/>
      <inkml:brushProperty name="height" value="0.05" units="cm"/>
      <inkml:brushProperty name="color" value="#0000FF"/>
    </inkml:brush>
  </inkml:definitions>
  <inkml:trace contextRef="#ctx0" brushRef="#br0">45 0 7970,'0'0'2540,"14"9"4267,52 32-6476,-53-34-291,19 12 35,1-2 0,0-1 0,60 20 0,-86-35-68,-6-1 21,-6 1-103,0 0 1,1 0 0,-1 1 0,0-1-1,1 1 1,-1 0 0,-6 5 0,-15 6-529,-89 23-3142,-37 9-198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6.745"/>
    </inkml:context>
    <inkml:brush xml:id="br0">
      <inkml:brushProperty name="width" value="0.05" units="cm"/>
      <inkml:brushProperty name="height" value="0.05" units="cm"/>
      <inkml:brushProperty name="color" value="#0000FF"/>
    </inkml:brush>
  </inkml:definitions>
  <inkml:trace contextRef="#ctx0" brushRef="#br0">32 1 2761,'-9'4'5205,"9"-4"-5171,0 0 0,1 0 0,-1 0 0,0 0 1,0 0-1,0 0 0,0 0 0,0 0 0,0 1 0,0-1 1,0 0-1,0 0 0,0 0 0,0 0 0,0 0 0,0 0 1,0 0-1,0 0 0,0 1 0,0-1 0,0 0 0,0 0 1,0 0-1,0 0 0,0 0 0,0 0 0,0 0 0,0 0 1,0 1-1,0-1 0,0 0 0,0 0 0,0 0 0,0 0 1,0 0-1,0 0 0,0 0 0,0 0 0,0 0 0,0 0 0,0 1 1,0-1-1,-1 0 0,1 0 0,0 0 0,0 0 0,0 0 1,0 0-1,0 0 0,0 0 0,0 0 0,0 0 0,0 0 1,-1 0-1,2 0 390,-11 41 861,1 47-1291,6-40-5630,3-25 1124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7.951"/>
    </inkml:context>
    <inkml:brush xml:id="br0">
      <inkml:brushProperty name="width" value="0.05" units="cm"/>
      <inkml:brushProperty name="height" value="0.05" units="cm"/>
      <inkml:brushProperty name="color" value="#0000FF"/>
    </inkml:brush>
  </inkml:definitions>
  <inkml:trace contextRef="#ctx0" brushRef="#br0">16 21 4761,'-11'-10'3628,"10"10"-3570,1 0 1,0 0 0,0 0-1,0-1 1,-1 1 0,1 0 0,0 0-1,0 0 1,0 0 0,-1 0-1,1 0 1,0-1 0,0 1-1,0 0 1,0 0 0,0 0 0,-1 0-1,1-1 1,0 1 0,0 0-1,0 0 1,0 0 0,0-1-1,0 1 1,0 0 0,0 0-1,0 0 1,0-1 0,0 1 0,0 0-1,0 0 1,0-1 0,0 1-1,0 0 1,0 0 0,0 0-1,0-1 1,0 1 0,0 0 0,0 0-1,0 0 1,0-1 0,0 1-1,0 0 1,0 0 0,1 0-1,-1-1 1,0 1 0,0 0-1,0 0 1,0 0 0,1 0 0,-1 0-1,0-1 1,0 1 0,0 0-1,1 0 1,-1 0 0,0 0-1,0 0 1,0 0 0,1 0-1,-1 0 1,0 0 0,0 0 0,0 0-1,1 0 1,-1 0 0,0 1-27,-1 1 1,1 0-1,0 0 0,0-1 1,-1 1-1,1 0 1,0-1-1,1 1 1,-1 0-1,0 0 0,0-1 1,1 1-1,-1 0 1,1-1-1,0 3 1,1 3 9,1 17-11,-2-12-29,1-1 1,0 1-1,7 19 0,-7-27-188,-1 0-1,1 0 0,0-1 0,0 1 0,1-1 1,-1 0-1,1 1 0,-1-1 0,1 0 0,0-1 1,0 1-1,0 0 0,1-1 0,-1 0 0,6 3 0,44 17-3727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8.561"/>
    </inkml:context>
    <inkml:brush xml:id="br0">
      <inkml:brushProperty name="width" value="0.05" units="cm"/>
      <inkml:brushProperty name="height" value="0.05" units="cm"/>
      <inkml:brushProperty name="color" value="#0000FF"/>
    </inkml:brush>
  </inkml:definitions>
  <inkml:trace contextRef="#ctx0" brushRef="#br0">100 38 5401,'-3'0'7260,"-10"9"-6458,1 4-526,1 1 0,0 0 0,2 0 0,-10 18 0,16-27-151,0 0 0,0 1 0,1 0 0,0-1 0,0 1 0,0 0 0,1 0 0,-1 0 0,1 0 0,1 0 0,-1 1 0,1-1 0,0 0 0,2 12 0,-1-17-157,0 1 0,1 0 0,-1 0 0,0 0-1,1-1 1,0 1 0,-1 0 0,1-1 0,0 0 0,-1 1 0,1-1-1,0 0 1,0 0 0,0 0 0,0 0 0,0 0 0,0 0-1,1-1 1,-1 1 0,0-1 0,0 1 0,0-1 0,1 0 0,-1 0-1,0 0 1,0 0 0,1 0 0,-1-1 0,0 1 0,3-2-1,7 1-70,0-2-1,1 0 1,21-8-1,-24 6 60,0 0-1,0 0 1,-1-1-1,0 0 1,0-1-1,0 0 1,-1-1-1,1 1 1,-2-1 0,11-15-1,-16 20 62,0 1 0,0-1 0,0 0 0,-1 1 1,1-1-1,-1 0 0,0 0 0,0 0 0,0 0 0,-1-1 0,1 1 0,-1 0 0,1 0 0,-1 0 1,0 0-1,0-1 0,0 1 0,-1 0 0,1 0 0,-1 0 0,0 0 0,0 0 0,0 0 1,0 0-1,0 0 0,-1 0 0,1 0 0,-1 0 0,0 1 0,0-1 0,0 1 0,0-1 0,0 1 1,-1 0-1,1 0 0,-1 0 0,1 0 0,-1 0 0,0 1 0,-5-3 0,-5-4-328,0 2 0,0 0 0,-1 0 0,-24-6 0,31 13-1504,-9 9-1924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9.818"/>
    </inkml:context>
    <inkml:brush xml:id="br0">
      <inkml:brushProperty name="width" value="0.05" units="cm"/>
      <inkml:brushProperty name="height" value="0.05" units="cm"/>
      <inkml:brushProperty name="color" value="#0000FF"/>
    </inkml:brush>
  </inkml:definitions>
  <inkml:trace contextRef="#ctx0" brushRef="#br0">19 1 6681,'-1'3'8513,"0"4"-3897,0 19-3524,-4 38-6705,-6 5 422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0.277"/>
    </inkml:context>
    <inkml:brush xml:id="br0">
      <inkml:brushProperty name="width" value="0.05" units="cm"/>
      <inkml:brushProperty name="height" value="0.05" units="cm"/>
      <inkml:brushProperty name="color" value="#0000FF"/>
    </inkml:brush>
  </inkml:definitions>
  <inkml:trace contextRef="#ctx0" brushRef="#br0">93 1 6385,'0'0'4577,"3"0"-2640,-3 0-41,0 0-496,-3 6-615,-1 2-425,-5 6-352,-4 12 168,-3 9-176,-3-1 0,7-6-88,2-2 80,4-6-192,2 0-1073,8-3-2335,18 15-2386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0.796"/>
    </inkml:context>
    <inkml:brush xml:id="br0">
      <inkml:brushProperty name="width" value="0.05" units="cm"/>
      <inkml:brushProperty name="height" value="0.05" units="cm"/>
      <inkml:brushProperty name="color" value="#0000FF"/>
    </inkml:brush>
  </inkml:definitions>
  <inkml:trace contextRef="#ctx0" brushRef="#br0">103 35 2096,'-2'0'697,"0"0"0,0 1 0,0-1-1,0 0 1,0 1 0,0 0-1,0-1 1,0 1 0,0 0 0,0 0-1,0 0 1,-2 2 0,-19 22 1890,-10 33-2354,31-54 163,-1 1-358,1 0 0,0-1 1,0 1-1,0 0 1,1 0-1,0 1 0,0-1 1,-1 10-1,2-14-39,1 1 0,-1-1 1,0 0-1,1 1 0,0-1 0,-1 0 0,1 1 0,0-1 1,0 0-1,-1 0 0,1 0 0,0 0 0,0 0 1,0 0-1,0 0 0,1 0 0,-1 0 0,0 0 0,0-1 1,1 1-1,-1 0 0,0-1 0,1 1 0,-1-1 0,0 1 1,1-1-1,-1 0 0,1 0 0,-1 1 0,0-1 0,1 0 1,-1 0-1,1 0 0,-1-1 0,1 1 0,1-1 0,4 1-92,-1-1 0,1 0-1,-1-1 1,1 0 0,-1 0-1,1 0 1,-1-1 0,0 0-1,0 0 1,-1 0 0,1-1-1,0 0 1,-1 0-1,0 0 1,0-1 0,6-6-1,-5 5 28,-1-1 0,1 0 0,-1 0-1,-1 0 1,1-1 0,-1 1 0,0-1-1,-1 0 1,0 0 0,0-1-1,-1 1 1,2-11 0,-4 16 51,0 1 0,0 0 0,-1-1 0,1 1 0,0-1 0,-1 1 0,0 0 0,1-1 0,-1 1 0,0 0 0,0 0 0,-1 0 0,1-1 0,0 1 0,-2-2 0,2 4-108,0-1 0,0 0 0,1 0 1,-1 0-1,0 1 0,0-1 0,0 0 0,0 1 0,0-1 1,0 1-1,0-1 0,0 1 0,0 0 0,0-1 0,0 1 1,-1 0-1,1 0 0,0 0 0,0 0 0,0 0 0,0 0 1,0 0-1,-1 0 0,1 0 0,0 0 0,0 1 0,0-1 1,0 0-1,0 1 0,0-1 0,0 1 0,0-1 0,0 1 1,0 0-1,0-1 0,0 1 0,-1 1 0,-21 18-3948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28.757"/>
    </inkml:context>
    <inkml:brush xml:id="br0">
      <inkml:brushProperty name="width" value="0.05" units="cm"/>
      <inkml:brushProperty name="height" value="0.05" units="cm"/>
    </inkml:brush>
  </inkml:definitions>
  <inkml:trace contextRef="#ctx0" brushRef="#br0">0 4 1872,'3'-3'3681,"-3"3"-2313,4 0-55,-1 0-113,0 0-96,0 0-120,0 0-15,0 0-257,4 3-128,-1-3-376,7 0-40,3 2-168,3-2-40,3 3-624,3-3-1088,33 6-1281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1.279"/>
    </inkml:context>
    <inkml:brush xml:id="br0">
      <inkml:brushProperty name="width" value="0.05" units="cm"/>
      <inkml:brushProperty name="height" value="0.05" units="cm"/>
      <inkml:brushProperty name="color" value="#0000FF"/>
    </inkml:brush>
  </inkml:definitions>
  <inkml:trace contextRef="#ctx0" brushRef="#br0">50 41 7130,'-9'7'7918,"-6"23"-5473,-5 24-3272,19-50 780,0-1 0,0 0 0,0 0 1,1 0-1,-1 0 0,1 1 0,0-1 0,0 0 0,0 0 0,0 1 0,0-1 0,1 0 0,0 0 0,0 1 0,-1-1 1,2 0-1,-1 0 0,0 0 0,1 0 0,-1 0 0,1-1 0,0 1 0,0 0 0,0-1 0,4 5 0,-2-5-54,-1 0 0,1 0 1,0 0-1,0 0 0,0-1 0,0 0 0,0 1 0,0-2 0,0 1 0,0 0 0,0-1 0,0 0 0,1 1 0,-1-2 0,0 1 0,0 0 1,0-1-1,0 0 0,0 0 0,4-2 0,-1 1 70,0-1 0,0 0 0,-1 0 1,1 0-1,-1-1 0,0 0 0,0 0 0,-1-1 1,1 1-1,-1-1 0,0-1 0,0 1 0,-1-1 1,1 0-1,-1 0 0,5-10 0,-8 13 15,1 0 1,-1 0-1,0 0 0,0-1 1,-1 1-1,1 0 0,-1-1 0,1 1 1,-1 0-1,0-1 0,0 1 0,-1-1 1,1 1-1,-1 0 0,1-1 1,-1 1-1,0 0 0,0 0 0,-1-1 1,1 1-1,-1 0 0,1 0 0,-1 0 1,0 1-1,0-1 0,0 0 1,-1 1-1,1-1 0,-1 1 0,1 0 1,-1 0-1,0 0 0,0 0 0,0 0 1,0 1-1,-4-3 0,-1 0-633,-1 1-1,1-1 0,-1 2 1,1-1-1,-17-2 0,-43-6-4216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7.261"/>
    </inkml:context>
    <inkml:brush xml:id="br0">
      <inkml:brushProperty name="width" value="0.05" units="cm"/>
      <inkml:brushProperty name="height" value="0.05" units="cm"/>
      <inkml:brushProperty name="color" value="#0000FF"/>
    </inkml:brush>
  </inkml:definitions>
  <inkml:trace contextRef="#ctx0" brushRef="#br0">0 18 4369,'0'0'4673,"0"-3"-2561,0 0-223,0 0-729,0 0-184,0 3-640,0 0-160,0 3-176,0-3-120,4 0 120,-4-3 112,3 1-112,0 2-856,6 0-3593,7-3-3945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7.602"/>
    </inkml:context>
    <inkml:brush xml:id="br0">
      <inkml:brushProperty name="width" value="0.05" units="cm"/>
      <inkml:brushProperty name="height" value="0.05" units="cm"/>
      <inkml:brushProperty name="color" value="#0000FF"/>
    </inkml:brush>
  </inkml:definitions>
  <inkml:trace contextRef="#ctx0" brushRef="#br0">0 69 2409,'0'0'3696,"0"-3"-2431,0 0-513,3-5-256,0 5-304,1-3-192,-4-2-24,6 2-192,-3-5-448,0 5-208,1 3-737,5-8-1079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7.929"/>
    </inkml:context>
    <inkml:brush xml:id="br0">
      <inkml:brushProperty name="width" value="0.05" units="cm"/>
      <inkml:brushProperty name="height" value="0.05" units="cm"/>
      <inkml:brushProperty name="color" value="#0000FF"/>
    </inkml:brush>
  </inkml:definitions>
  <inkml:trace contextRef="#ctx0" brushRef="#br0">1 46 1016,'0'-2'5601,"0"2"-3200,0-3-441,0-3-327,0 6-121,0 0-448,0 0-680,0-3-296,0 3-88,3-3-408,-3 0-224,0 1-656,3-1-40,3 0-1209,10-14-1664</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8.278"/>
    </inkml:context>
    <inkml:brush xml:id="br0">
      <inkml:brushProperty name="width" value="0.05" units="cm"/>
      <inkml:brushProperty name="height" value="0.05" units="cm"/>
      <inkml:brushProperty name="color" value="#0000FF"/>
    </inkml:brush>
  </inkml:definitions>
  <inkml:trace contextRef="#ctx0" brushRef="#br0">7 329 7938,'0'-3'2640,"0"1"-1544,0-4-471,-3 0-353,3 3-272,0 0-176,-3 0-737,6-2-695,0 2-624,3-6-1553</inkml:trace>
  <inkml:trace contextRef="#ctx0" brushRef="#br0" timeOffset="1">185 40 6593,'0'-2'3801,"-3"-1"-2184,3 0-137,0-6-608,0 6-664,0 3-208,0 0-808,0 0-656,3 0-721,0-5-599,16-10-2762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8.614"/>
    </inkml:context>
    <inkml:brush xml:id="br0">
      <inkml:brushProperty name="width" value="0.05" units="cm"/>
      <inkml:brushProperty name="height" value="0.05" units="cm"/>
      <inkml:brushProperty name="color" value="#0000FF"/>
    </inkml:brush>
  </inkml:definitions>
  <inkml:trace contextRef="#ctx0" brushRef="#br0">0 366 6121,'0'-5'2425,"0"-7"-737,7-2-616,-4 0-688,0 2-23,0 4-353,-3-1-8,3 0-40,0 4-489,4-4-751,25-14-800</inkml:trace>
  <inkml:trace contextRef="#ctx0" brushRef="#br0" timeOffset="1">226 38 6777,'0'-3'3993,"0"0"-2720,3-3-473,-3 0-520,3 1-280,-3-1-160,0 6-720,3-3-761,4 0-759,15 0-1633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8.928"/>
    </inkml:context>
    <inkml:brush xml:id="br0">
      <inkml:brushProperty name="width" value="0.05" units="cm"/>
      <inkml:brushProperty name="height" value="0.05" units="cm"/>
      <inkml:brushProperty name="color" value="#0000FF"/>
    </inkml:brush>
  </inkml:definitions>
  <inkml:trace contextRef="#ctx0" brushRef="#br0">0 43 5489,'0'-3'2257,"4"-3"-313,-1 1-256,0-1-519,-3 3-137,3-3-528,-3 4-192,0 2-312,0 0-352,0-3-712,3 3-257,4 0-615,5-3-520,27-3-2690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9.264"/>
    </inkml:context>
    <inkml:brush xml:id="br0">
      <inkml:brushProperty name="width" value="0.05" units="cm"/>
      <inkml:brushProperty name="height" value="0.05" units="cm"/>
      <inkml:brushProperty name="color" value="#0000FF"/>
    </inkml:brush>
  </inkml:definitions>
  <inkml:trace contextRef="#ctx0" brushRef="#br0">1 6 6737,'0'0'4217,"0"-2"-2488,0 2-569,0-3-544,0 3-608,3 0-8,-3 3-1008,3-3-544,7 2-1313,25 1-1776</inkml:trace>
  <inkml:trace contextRef="#ctx0" brushRef="#br0" timeOffset="1">230 9 4497,'3'0'4241,"-3"0"-2377,0 0-463,0 0-585,-3 0-816,0 3 0,3 0-1008,0 3-1257,3 5-464,0-2-151,6-1 1456,14 10 463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9.595"/>
    </inkml:context>
    <inkml:brush xml:id="br0">
      <inkml:brushProperty name="width" value="0.05" units="cm"/>
      <inkml:brushProperty name="height" value="0.05" units="cm"/>
      <inkml:brushProperty name="color" value="#0000FF"/>
    </inkml:brush>
  </inkml:definitions>
  <inkml:trace contextRef="#ctx0" brushRef="#br0">4 0 6185,'0'0'2105,"0"0"-321,3 0-832,-6 0-512,3 0-440,0 3-144,-3 3-1016,3 0 424,0-1 568,3-2 64,-3 9 104,3 2-1032,13 20-3425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9.913"/>
    </inkml:context>
    <inkml:brush xml:id="br0">
      <inkml:brushProperty name="width" value="0.05" units="cm"/>
      <inkml:brushProperty name="height" value="0.05" units="cm"/>
      <inkml:brushProperty name="color" value="#0000FF"/>
    </inkml:brush>
  </inkml:definitions>
  <inkml:trace contextRef="#ctx0" brushRef="#br0">10 3 1584,'0'-3'4777,"0"3"-3528,0 0-529,0 0-528,0 0-96,0 3-96,0 6-832,-10 22-1145</inkml:trace>
  <inkml:trace contextRef="#ctx0" brushRef="#br0" timeOffset="1">48 194 1512,'0'0'4001,"0"0"-2416,0 0-25,0 0-104,-3 3-112,3-3-711,0 0-297,3 0-336,-3 3 0,3 3 0,0 3-144,-3 2-304,3 0-137,1 7-615,2-1-472,10 31-297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29.158"/>
    </inkml:context>
    <inkml:brush xml:id="br0">
      <inkml:brushProperty name="width" value="0.05" units="cm"/>
      <inkml:brushProperty name="height" value="0.05" units="cm"/>
    </inkml:brush>
  </inkml:definitions>
  <inkml:trace contextRef="#ctx0" brushRef="#br0">3 3 4353,'0'0'2448,"0"0"-679,-3-3-585,6 3-128,-6 0-224,6 0-111,-3 3-353,0-3-128,4 0-72,-1 0-160,0 3 72,0 0-72,7 0 112,12-1-120,3-2-360,13-2-1177,74-7-2071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0.244"/>
    </inkml:context>
    <inkml:brush xml:id="br0">
      <inkml:brushProperty name="width" value="0.05" units="cm"/>
      <inkml:brushProperty name="height" value="0.05" units="cm"/>
      <inkml:brushProperty name="color" value="#0000FF"/>
    </inkml:brush>
  </inkml:definitions>
  <inkml:trace contextRef="#ctx0" brushRef="#br0">4 1 1488,'0'0'5081,"0"0"-3136,-3 0-265,3 0-360,0 0-559,0 0-89,0 0-456,0 0-120,0 0-96,0 2-256,3 7-368,3-3-505,1 8-943,21 18-977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0.582"/>
    </inkml:context>
    <inkml:brush xml:id="br0">
      <inkml:brushProperty name="width" value="0.05" units="cm"/>
      <inkml:brushProperty name="height" value="0.05" units="cm"/>
      <inkml:brushProperty name="color" value="#0000FF"/>
    </inkml:brush>
  </inkml:definitions>
  <inkml:trace contextRef="#ctx0" brushRef="#br0">0 0 4441,'0'3'1760,"0"-3"-231,0 0-281,0 0 80,0 0-352,7 0-495,-7 3-217,0-6-264,0 6 24,0 2 48,3 1-120,0 0 104,0 2-112,0 1-16,4 2-409,-1 4-687,16 33-1208</inkml:trace>
  <inkml:trace contextRef="#ctx0" brushRef="#br0" timeOffset="0.99">255 269 4217,'-4'-3'3881,"8"3"-2121,-4 0-152,-4 0-551,8 3-465,-4-3-336,0 0-248,3 0-16,-3 3-352,6-1-176,-3 1-425,10 6-695,-4-1-192,33 10-1785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0.916"/>
    </inkml:context>
    <inkml:brush xml:id="br0">
      <inkml:brushProperty name="width" value="0.05" units="cm"/>
      <inkml:brushProperty name="height" value="0.05" units="cm"/>
      <inkml:brushProperty name="color" value="#0000FF"/>
    </inkml:brush>
  </inkml:definitions>
  <inkml:trace contextRef="#ctx0" brushRef="#br0">7 1 4129,'0'0'2704,"0"0"-687,-3 0-449,3 3-512,0-3-655,-3 0-281,6 0-112,-3 3-8,0 2-120,3 1-441,0 3-591,4-4-736,24 24-1961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1.248"/>
    </inkml:context>
    <inkml:brush xml:id="br0">
      <inkml:brushProperty name="width" value="0.05" units="cm"/>
      <inkml:brushProperty name="height" value="0.05" units="cm"/>
      <inkml:brushProperty name="color" value="#0000FF"/>
    </inkml:brush>
  </inkml:definitions>
  <inkml:trace contextRef="#ctx0" brushRef="#br0">4 0 120,'-3'0'4857,"3"0"-2776,3 0-137,-6 0-264,3 0-327,0 3-425,0-3-272,0 0-520,0 0-104,3 0-32,0 0-248,7 3-344,-1 2-152,1-2 15,2 6-663,4-3-280,35 11-2433</inkml:trace>
  <inkml:trace contextRef="#ctx0" brushRef="#br0" timeOffset="1">369 134 1568,'0'0'5209,"0"0"-3144,0 0-57,0-2-823,0 2-105,0 0-704,0 0-128,0 2-248,0-4-192,0 2-424,6 0-328,4 2-65,0 1-935,5 3-193,33 0-695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1.598"/>
    </inkml:context>
    <inkml:brush xml:id="br0">
      <inkml:brushProperty name="width" value="0.05" units="cm"/>
      <inkml:brushProperty name="height" value="0.05" units="cm"/>
      <inkml:brushProperty name="color" value="#0000FF"/>
    </inkml:brush>
  </inkml:definitions>
  <inkml:trace contextRef="#ctx0" brushRef="#br0">1 3 984,'3'0'4281,"-3"-3"-2384,3 3-201,-3 0-352,0 0-504,0 0-360,3 0-304,-3 0-135,0 3-41,0-3-169,4 3-239,2 3-384,3-4-744,4-2-184,38 12-977</inkml:trace>
  <inkml:trace contextRef="#ctx0" brushRef="#br0" timeOffset="1">334 57 4673,'0'0'2593,"4"0"-537,-4-3-232,0 3-719,-4 0-241,4 0-408,0 0-336,4 0-88,-4 0-32,6 0-248,0 0-512,4 3-128,2-3-729,11 0-319,-4 3-665,32 6-1408</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1.983"/>
    </inkml:context>
    <inkml:brush xml:id="br0">
      <inkml:brushProperty name="width" value="0.05" units="cm"/>
      <inkml:brushProperty name="height" value="0.05" units="cm"/>
      <inkml:brushProperty name="color" value="#0000FF"/>
    </inkml:brush>
  </inkml:definitions>
  <inkml:trace contextRef="#ctx0" brushRef="#br0">0 1 104,'37'0'10929,"0"1"-7120,2 0-7464,-1 3 1,59 12-1,-81-14 3717,-1 0-1,1-1 0,-1 0 1,1-1-1,16-3 1,23 0 7221,-50 1-4948,-4 2-2253,0-1-1,-1 1 1,1-1 0,0 1-1,0 0 1,0 0 0,-1-1-1,1 1 1,0 0 0,0 0-1,0 0 1,0 0-1,0 0 1,0 0 0,-1 0-1,1 0 1,0 0 0,0 0-1,1 1 1,27 5-1679,-1-1 0,38 2 1,-34-3-503,4-2-410,33 1-1695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2.311"/>
    </inkml:context>
    <inkml:brush xml:id="br0">
      <inkml:brushProperty name="width" value="0.05" units="cm"/>
      <inkml:brushProperty name="height" value="0.05" units="cm"/>
      <inkml:brushProperty name="color" value="#0000FF"/>
    </inkml:brush>
  </inkml:definitions>
  <inkml:trace contextRef="#ctx0" brushRef="#br0">0 6 2841,'3'0'2704,"-3"0"-1023,4 0-257,-1 0 32,0 0 161,-3 0 111,0-2-152,0 2-544,0-3-615,0 3-161,0 3-256,6-3-144,1 0-505,12 2-503,0-2-712,9 3-921,61 0-5825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2.652"/>
    </inkml:context>
    <inkml:brush xml:id="br0">
      <inkml:brushProperty name="width" value="0.05" units="cm"/>
      <inkml:brushProperty name="height" value="0.05" units="cm"/>
      <inkml:brushProperty name="color" value="#0000FF"/>
    </inkml:brush>
  </inkml:definitions>
  <inkml:trace contextRef="#ctx0" brushRef="#br0">10 1 7410,'0'0'3032,"0"0"-1543,0 0-625,-3 0-336,0 0-528,3 3-80,-3-3-424,6 2 0,0-2-649,0-2-1023,10 7-1713</inkml:trace>
  <inkml:trace contextRef="#ctx0" brushRef="#br0" timeOffset="1">242 6 528,'-3'0'8250,"6"-2"-5394,-3 2-815,0 0-1225,0 0-448,0 0-368,-3 0-120,3 2-912,3-2-392,3 0-657,1 0-151,31 3-1633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2.981"/>
    </inkml:context>
    <inkml:brush xml:id="br0">
      <inkml:brushProperty name="width" value="0.05" units="cm"/>
      <inkml:brushProperty name="height" value="0.05" units="cm"/>
      <inkml:brushProperty name="color" value="#0000FF"/>
    </inkml:brush>
  </inkml:definitions>
  <inkml:trace contextRef="#ctx0" brushRef="#br0">1 6 2160,'0'0'5282,"0"0"-2658,0 0-735,0-3-161,3 3-928,-6 0-496,3-3-304,0 6-144,3-3-936,0 0-360,10 3-433,6-3-863,41 6-2770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3.318"/>
    </inkml:context>
    <inkml:brush xml:id="br0">
      <inkml:brushProperty name="width" value="0.05" units="cm"/>
      <inkml:brushProperty name="height" value="0.05" units="cm"/>
      <inkml:brushProperty name="color" value="#0000FF"/>
    </inkml:brush>
  </inkml:definitions>
  <inkml:trace contextRef="#ctx0" brushRef="#br0">1 6 4089,'0'0'3609,"0"0"-1745,0-3-32,0 3-487,0-3-289,0 6-664,0-6-392,0 3 0,3 3-648,6-6-168,-2 9-425,5-6-1119,33 6-2169</inkml:trace>
  <inkml:trace contextRef="#ctx0" brushRef="#br0" timeOffset="1">258 9 2641,'0'0'6049,"3"0"-3569,-3-6-303,3 6-809,-3-3-352,3 3-784,-3 0-232,4 0-208,2 0-536,7 3-384,3 3-512,3-3-729,9 5-3024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30.903"/>
    </inkml:context>
    <inkml:brush xml:id="br0">
      <inkml:brushProperty name="width" value="0.05" units="cm"/>
      <inkml:brushProperty name="height" value="0.05" units="cm"/>
    </inkml:brush>
  </inkml:definitions>
  <inkml:trace contextRef="#ctx0" brushRef="#br0">42 0 4561,'0'0'2424,"0"9"-1175,0-4-225,0 7 104,0 8-144,-4 3-111,-2 5-233,0 9-232,-1 6-64,1-3-328,3 0 88,0 0-16,-1-2-176,1-4-280,3-6-872,3-2-1121,7 14-3792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6.413"/>
    </inkml:context>
    <inkml:brush xml:id="br0">
      <inkml:brushProperty name="width" value="0.05" units="cm"/>
      <inkml:brushProperty name="height" value="0.05" units="cm"/>
      <inkml:brushProperty name="color" value="#0000FF"/>
    </inkml:brush>
  </inkml:definitions>
  <inkml:trace contextRef="#ctx0" brushRef="#br0">1 32 2817,'-1'-3'14057,"3"-4"-9878,3-14-4369,-3 28-262,0 1 0,1-1 0,-1 0-1,1 0 1,6 10 0,26 63-5211,-12-2-887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7.448"/>
    </inkml:context>
    <inkml:brush xml:id="br0">
      <inkml:brushProperty name="width" value="0.05" units="cm"/>
      <inkml:brushProperty name="height" value="0.05" units="cm"/>
      <inkml:brushProperty name="color" value="#0000FF"/>
    </inkml:brush>
  </inkml:definitions>
  <inkml:trace contextRef="#ctx0" brushRef="#br0">45 6 6929,'0'-3'3953,"0"3"-2344,0-2 199,0 2-536,-3 0-119,3 2-657,-4-2-136,4 0-352,-3 0-16,3 0 8,0 3-8,0-6-56,0 3 56,0 3-72,-6 12-2297,3 2-1264,-23 40-3176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7.778"/>
    </inkml:context>
    <inkml:brush xml:id="br0">
      <inkml:brushProperty name="width" value="0.05" units="cm"/>
      <inkml:brushProperty name="height" value="0.05" units="cm"/>
      <inkml:brushProperty name="color" value="#0000FF"/>
    </inkml:brush>
  </inkml:definitions>
  <inkml:trace contextRef="#ctx0" brushRef="#br0">16 0 4241,'0'0'1776,"0"0"-503,0 0-9,-3 0-152,3 0 56,0 0-536,0 0 57,0 0-129,0 0-80,0 0-240,0 0-224,0 0-16,0 0-88,-3 15-392,-1-4-801,1 3-975,0 12-2441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8.114"/>
    </inkml:context>
    <inkml:brush xml:id="br0">
      <inkml:brushProperty name="width" value="0.05" units="cm"/>
      <inkml:brushProperty name="height" value="0.05" units="cm"/>
      <inkml:brushProperty name="color" value="#0000FF"/>
    </inkml:brush>
  </inkml:definitions>
  <inkml:trace contextRef="#ctx0" brushRef="#br0">11 0 6985,'0'0'4361,"0"0"-3080,-4 0-329,4 0-320,0 0-160,0 0-472,0 6-88,0-3-1296,-3 3-857,0 2-663,3 9-1441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8.472"/>
    </inkml:context>
    <inkml:brush xml:id="br0">
      <inkml:brushProperty name="width" value="0.05" units="cm"/>
      <inkml:brushProperty name="height" value="0.05" units="cm"/>
      <inkml:brushProperty name="color" value="#0000FF"/>
    </inkml:brush>
  </inkml:definitions>
  <inkml:trace contextRef="#ctx0" brushRef="#br0">35 1 2377,'0'0'7321,"0"0"-5433,0 0-871,-3 0-257,3 0-536,0 5-224,-3-2-648,3 3-480,0 0-193,-3-1 337,-3 27-2681</inkml:trace>
  <inkml:trace contextRef="#ctx0" brushRef="#br0" timeOffset="1">26 281 5289,'-3'-3'4929,"3"3"-3344,-3 0-537,-1 3-640,4-3-408,0 0-96,-3 3 24,3 2-304,-13 27-1977</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8.819"/>
    </inkml:context>
    <inkml:brush xml:id="br0">
      <inkml:brushProperty name="width" value="0.05" units="cm"/>
      <inkml:brushProperty name="height" value="0.05" units="cm"/>
      <inkml:brushProperty name="color" value="#0000FF"/>
    </inkml:brush>
  </inkml:definitions>
  <inkml:trace contextRef="#ctx0" brushRef="#br0">16 0 8050,'0'0'2520,"0"0"-1319,0 0-601,-3 0-296,3 0-304,-3 0-552,0 9-1873,-4 5-3592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9.150"/>
    </inkml:context>
    <inkml:brush xml:id="br0">
      <inkml:brushProperty name="width" value="0.05" units="cm"/>
      <inkml:brushProperty name="height" value="0.05" units="cm"/>
      <inkml:brushProperty name="color" value="#0000FF"/>
    </inkml:brush>
  </inkml:definitions>
  <inkml:trace contextRef="#ctx0" brushRef="#br0">26 6 9210,'0'0'2945,"0"-3"-689,0 3-1072,0-3-472,0 3-559,0 0-153,-3 3-105,3-3-1191,-3 3-1432,-16 26-2874</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9.662"/>
    </inkml:context>
    <inkml:brush xml:id="br0">
      <inkml:brushProperty name="width" value="0.05" units="cm"/>
      <inkml:brushProperty name="height" value="0.05" units="cm"/>
      <inkml:brushProperty name="color" value="#0000FF"/>
    </inkml:brush>
  </inkml:definitions>
  <inkml:trace contextRef="#ctx0" brushRef="#br0">54 0 4665,'-4'8'13197,"-19"50"-14517,19-52 941,1 0-1,0 0 1,0 1 0,0 0-1,1-1 1,0 1 0,0 0-1,0 0 1,1 0-1,0 0 1,1 0 0,0 12-1,5 8-4493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12.051"/>
    </inkml:context>
    <inkml:brush xml:id="br0">
      <inkml:brushProperty name="width" value="0.05" units="cm"/>
      <inkml:brushProperty name="height" value="0.05" units="cm"/>
      <inkml:brushProperty name="color" value="#0000FF"/>
    </inkml:brush>
  </inkml:definitions>
  <inkml:trace contextRef="#ctx0" brushRef="#br0">46 1 5737,'-2'4'8428,"-1"8"-4148,-6 44-4643,3-25 833,-3 12-633,-4 22-1741,11-54 737,1 0-1,1 0 1,0 0-1,2 13 1,6 23-3952</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12.767"/>
    </inkml:context>
    <inkml:brush xml:id="br0">
      <inkml:brushProperty name="width" value="0.05" units="cm"/>
      <inkml:brushProperty name="height" value="0.05" units="cm"/>
      <inkml:brushProperty name="color" value="#0000FF"/>
    </inkml:brush>
  </inkml:definitions>
  <inkml:trace contextRef="#ctx0" brushRef="#br0">78 33 5193,'-9'1'7000,"2"2"-3598,-10 13-3459,10-7 584,2-2-439,1 0 0,0 0 0,0 0 0,1 0 0,0 1-1,0-1 1,0 1 0,-1 12 0,3-16-153,0 0 1,0 0-1,0 0 0,1 0 0,0 0 0,0 0 0,0 0 0,0 1 1,1-1-1,-1 0 0,1 0 0,0 0 0,0 0 0,1 0 0,-1-1 0,1 1 1,4 7-1,-4-10 13,0 0 0,0 1 0,0-1 0,1 0 0,-1 0 0,0 0 0,1-1 0,-1 1 0,0-1 0,1 1 0,-1-1 0,1 0 0,-1 0 0,1 0 0,-1 0 0,0 0 0,1 0 0,-1-1 1,1 1-1,-1-1 0,0 0 0,1 0 0,-1 0 0,0 0 0,0 0 0,1 0 0,2-3 0,4-1 27,-2 1 1,1-2 0,0 1-1,-1-1 1,0 0-1,7-8 1,-8 5 14,0 0 1,0 0-1,-1 0 1,0 0-1,-1-1 1,5-15-1,-8 21 54,0 1-1,0 0 1,0 0 0,0-1-1,-1 1 1,0 0-1,1-1 1,-1 1-1,0-1 1,-1 1 0,1 0-1,0-1 1,-1 1-1,0 0 1,0-1-1,0 1 1,0 0-1,-1 0 1,1 0 0,-1 0-1,1 0 1,-1 0-1,-4-4 1,4 6-46,0 0 1,0 0-1,-1 0 1,1 0-1,0 0 0,-1 0 1,1 1-1,0-1 1,-1 1-1,1 0 0,-1 0 1,1 0-1,0 0 1,-1 0-1,1 0 0,-3 1 1,-36 10-2339,20-1-321,-22 6-2016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31.557"/>
    </inkml:context>
    <inkml:brush xml:id="br0">
      <inkml:brushProperty name="width" value="0.05" units="cm"/>
      <inkml:brushProperty name="height" value="0.05" units="cm"/>
    </inkml:brush>
  </inkml:definitions>
  <inkml:trace contextRef="#ctx0" brushRef="#br0">70 12 3825,'-5'5'5064,"-7"11"-2439,-6 27-740,12-32-1793,1 1-1,0 0 0,1 0 0,0 0 0,1 1 0,0-1 0,-1 16 0,4-26-90,0 0-1,0 0 1,0 0-1,0 0 0,0 0 1,0 0-1,1 0 1,-1 0-1,1 0 0,-1 0 1,1-1-1,0 1 1,0 0-1,0 0 0,0 0 1,0-1-1,0 1 1,0 0-1,1-1 0,-1 1 1,1-1-1,-1 0 1,1 1-1,-1-1 0,1 0 1,0 0-1,0 0 1,-1 0-1,1 0 0,0-1 1,0 1-1,0 0 0,0-1 1,0 1-1,0-1 1,0 0-1,0 0 0,0 0 1,0 0-1,0 0 1,0 0-1,3-1 0,1 0-66,1 0-1,-1 0 0,0-1 0,0 0 1,0 0-1,0 0 0,0-1 0,0 0 1,-1 0-1,0-1 0,1 1 0,4-6 1,-5 3 22,1-1 0,-2 0 1,1 0-1,-1 0 0,0-1 1,-1 0-1,0 1 1,0-1-1,0 0 0,-1-1 1,2-15-1,-3 20 48,-1 1 0,1-1 0,-1 1 0,0-1 0,0 0 0,0 1 0,0-1 0,0 1 0,-1-1-1,0 1 1,0-1 0,0 1 0,0-1 0,0 1 0,-1 0 0,1-1 0,-1 1 0,0 0 0,0 0 0,0 0 0,0 1 0,-1-1 0,1 0 0,-1 1-1,0 0 1,1-1 0,-1 1 0,0 0 0,-7-3 0,7 5-327,-1 0 0,1 0 0,-1 0 1,1 1-1,0-1 0,-1 1 0,1 0 0,0 0 0,-1 0 0,1 0 0,0 0 1,0 1-1,-3 1 0,-6 3-1361,-28 10-2351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2.180"/>
    </inkml:context>
    <inkml:brush xml:id="br0">
      <inkml:brushProperty name="width" value="0.05" units="cm"/>
      <inkml:brushProperty name="height" value="0.05" units="cm"/>
      <inkml:brushProperty name="color" value="#0000FF"/>
    </inkml:brush>
  </inkml:definitions>
  <inkml:trace contextRef="#ctx0" brushRef="#br0">0 1 7250,'1'0'8406,"2"2"-4572,7 4-2238,-8-3-1974,1 0-1,-1-1 1,1 1 0,0-1-1,0 0 1,0 0 0,0 0 0,0 0-1,7 2 1,1 1-627,34 20-3314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3.599"/>
    </inkml:context>
    <inkml:brush xml:id="br0">
      <inkml:brushProperty name="width" value="0.05" units="cm"/>
      <inkml:brushProperty name="height" value="0.05" units="cm"/>
      <inkml:brushProperty name="color" value="#0000FF"/>
    </inkml:brush>
  </inkml:definitions>
  <inkml:trace contextRef="#ctx0" brushRef="#br0">1 0 5249,'0'0'3384,"0"0"-1743,7 26 1523,-4-21-2870,1 0 0,-2 0 0,1 1 0,0-1 0,-1 1 0,0 0 0,-1 0 1,1-1-1,-1 1 0,0 0 0,-1 0 0,1 0 0,-1 6 0,-2 12-460,0 0 0,-7 26-1,-3 35-3461,11-13-126</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5.162"/>
    </inkml:context>
    <inkml:brush xml:id="br0">
      <inkml:brushProperty name="width" value="0.05" units="cm"/>
      <inkml:brushProperty name="height" value="0.05" units="cm"/>
      <inkml:brushProperty name="color" value="#0000FF"/>
    </inkml:brush>
  </inkml:definitions>
  <inkml:trace contextRef="#ctx0" brushRef="#br0">59 5 6345,'0'-1'1600,"2"-3"8488,14 9-8882,33 17-1616,-39-19 109,1 1-1,0 1 0,-1 0 1,0 0-1,0 1 0,-1 0 0,0 1 1,12 10-1,-20-16 235,-1-1-1,0 1 0,1 0 1,-1 0-1,0 0 1,1-1-1,-1 1 1,0 0-1,0 0 1,0 0-1,0 0 1,0 0-1,0 0 0,0-1 1,0 1-1,0 0 1,0 0-1,0 0 1,0 0-1,-1 0 1,1 0-1,0-1 1,-1 1-1,1 0 0,-1 0 1,1-1-1,-1 1 1,1 0-1,-1-1 1,1 1-1,-1 0 1,0-1-1,1 1 1,-1-1-1,0 1 0,-1 0 1,-33 22-577,27-19 446,-14 10-441,-1-1-1,-1-2 1,0 0 0,-1-2-1,-33 9 1,80-24 1095,-8 1-365,0 1-1,0 1 0,25-2 1,-37 4-87,1 1-1,0 0 1,0 0 0,0 0-1,0 0 1,0 1 0,0-1 0,0 1-1,0 0 1,0 0 0,0 0-1,-1 0 1,1 0 0,0 0-1,-1 1 1,1-1 0,-1 1 0,1 0-1,-1 0 1,0 0 0,0 0-1,0 0 1,0 0 0,3 5-1,-5-5 37,1 0 0,0 0-1,-1 1 1,1-1 0,-1 0-1,0 0 1,0 1-1,0-1 1,0 0 0,0 1-1,0-1 1,-1 0 0,1 0-1,-1 1 1,0-1-1,1 0 1,-1 0 0,0 0-1,0 0 1,-1 0 0,1 0-1,0 0 1,0 0-1,-1 0 1,1-1 0,-1 1-1,0 0 1,0-1-1,-2 2 1,-6 6-425,0-1 0,-1-1 0,-21 12-1,25-15-25,5-3 20,-1 1 0,0 0-1,0-1 1,0 0 0,0 0 0,0 0-1,-1 0 1,1 0 0,-5 0 0,-32 0-3973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5.628"/>
    </inkml:context>
    <inkml:brush xml:id="br0">
      <inkml:brushProperty name="width" value="0.05" units="cm"/>
      <inkml:brushProperty name="height" value="0.05" units="cm"/>
      <inkml:brushProperty name="color" value="#0000FF"/>
    </inkml:brush>
  </inkml:definitions>
  <inkml:trace contextRef="#ctx0" brushRef="#br0">35 3 4705,'0'0'2529,"-3"0"-585,3-3-696,-3 3-336,-1 0-415,4 0-81,0 0-176,0 0 96,4 3 352,-4 6 40,-4 2-376,1 4-344,-3 10 48,0 1-48,2 6-16,1-1-1016,0 0-464,3 35-2393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6.578"/>
    </inkml:context>
    <inkml:brush xml:id="br0">
      <inkml:brushProperty name="width" value="0.05" units="cm"/>
      <inkml:brushProperty name="height" value="0.05" units="cm"/>
      <inkml:brushProperty name="color" value="#0000FF"/>
    </inkml:brush>
  </inkml:definitions>
  <inkml:trace contextRef="#ctx0" brushRef="#br0">202 88 4777,'0'-4'6693,"1"-5"-3375,0 4-3280,-1 0 0,1 0-1,-1 0 1,0 1 0,0-1-1,-1 0 1,1 0 0,-3-6-1,1 8-79,-1 1 0,1 0-1,-1 0 1,0 0 0,0 0-1,0 0 1,0 0 0,-1 1-1,1 0 1,0-1 0,-1 1-1,1 0 1,-1 1 0,1-1-1,-1 1 1,1-1 0,-1 1-1,1 0 1,-1 1 0,1-1-1,-1 0 1,1 1 0,-1 0-1,1 0 1,-1 0 0,1 0-1,-4 2 1,-1 0 19,0 1 0,0 0-1,1 0 1,-1 1 0,1-1 0,0 1 0,1 1-1,-1 0 1,1 0 0,-7 8 0,11-11 9,-1 0-1,1 0 1,0 0 0,0 0-1,1 0 1,-1 1-1,1-1 1,0 1 0,-1-1-1,1 1 1,1-1 0,-1 1-1,1-1 1,-1 8 0,2-8 8,-1 0 0,1 0 0,0-1 1,0 1-1,0 0 0,1-1 0,-1 1 0,1-1 1,-1 1-1,1-1 0,0 0 0,0 1 1,0-1-1,0 0 0,0-1 0,0 1 1,1 0-1,-1 0 0,5 1 0,-2-1 1,-1 0 0,1 0 0,-1-1-1,1 1 1,0-1 0,0-1 0,0 1 0,-1-1 0,1 0-1,0 0 1,0 0 0,0 0 0,0-1 0,-1 0-1,1 0 1,0 0 0,-1-1 0,1 1 0,-1-1 0,1 0-1,-1-1 1,0 1 0,5-4 0,-3 2-14,1-1 0,-1 1-1,0-1 1,0 0 0,0-1 0,-1 0 0,0 1 0,0-2 0,-1 1 0,1 0-1,-1-1 1,-1 0 0,6-13 0,-9 20 12,0-1 1,0 1-1,0 0 0,0 0 1,0 0-1,0 0 1,1 0-1,-1 0 0,0 0 1,0 0-1,0-1 0,0 1 1,0 0-1,0 0 0,0 0 1,0 0-1,0 0 0,0 0 1,0 0-1,0-1 0,0 1 1,0 0-1,0 0 0,0 0 1,0 0-1,0 0 0,-1 0 1,1 0-1,0 0 0,0-1 1,0 1-1,0 0 0,0 0 1,0 0-1,0 0 0,0 0 1,0 0-1,0 0 1,0 0-1,-1 0 0,1 0 1,0 0-1,0 0 0,0 0 1,0-1-1,0 1 0,0 0 1,0 0-1,0 0 0,-1 0 1,1 0-1,0 0 0,0 0 1,0 0-1,0 0 0,0 0 1,0 0-1,0 0 0,-1 0 1,1 1-1,0-1 0,0 0 1,-11 6-143,-13 21 226,3 14 391,14-27-389,-1 0 0,2 1 0,-6 15 1,7-11-170,-15 59-288,11-15-3291,2 20-4044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38.316"/>
    </inkml:context>
    <inkml:brush xml:id="br0">
      <inkml:brushProperty name="width" value="0.05" units="cm"/>
      <inkml:brushProperty name="height" value="0.05" units="cm"/>
      <inkml:brushProperty name="color" value="#0000FF"/>
    </inkml:brush>
  </inkml:definitions>
  <inkml:trace contextRef="#ctx0" brushRef="#br0">0 0 5337,'5'16'10368,"16"12"-8592,12 16-5481,-13-6 67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39.617"/>
    </inkml:context>
    <inkml:brush xml:id="br0">
      <inkml:brushProperty name="width" value="0.05" units="cm"/>
      <inkml:brushProperty name="height" value="0.05" units="cm"/>
      <inkml:brushProperty name="color" value="#0000FF"/>
    </inkml:brush>
  </inkml:definitions>
  <inkml:trace contextRef="#ctx0" brushRef="#br0">48 0 4281,'0'2'9885,"-2"3"-5157,-6 33-4990,-5 18 218,-3 19-1691,10-17-3458,3-12-10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40.418"/>
    </inkml:context>
    <inkml:brush xml:id="br0">
      <inkml:brushProperty name="width" value="0.05" units="cm"/>
      <inkml:brushProperty name="height" value="0.05" units="cm"/>
      <inkml:brushProperty name="color" value="#0000FF"/>
    </inkml:brush>
  </inkml:definitions>
  <inkml:trace contextRef="#ctx0" brushRef="#br0">47 1 5697,'0'0'2558,"0"0"-750,5 1 2868,19 6-4557,-6 2-347,-1 1 1,-1 1 0,18 14-1,-33-24 213,-1-1 1,0 1-1,1 0 0,-1 0 0,0 0 0,0 0 0,0 0 0,0 0 0,0 0 0,0 0 1,0 0-1,0 0 0,0 0 0,0 0 0,-1 0 0,1 0 0,0 0 0,-1 0 0,1 0 1,0 0-1,-1 0 0,0 0 0,1 0 0,-1-1 0,1 1 0,-1 0 0,0 0 1,1-1-1,-1 1 0,0 0 0,0-1 0,0 1 0,0-1 0,-1 1 0,-34 27-516,34-27 523,-21 14-89,12-9-28,-1 2 1,1-1-1,1 1 0,-1 1 1,1 0-1,-10 12 1,20-21 106,0 1 0,-1-1 0,1 0 0,0 1 0,0-1 0,-1 1 0,1-1 0,0 0 0,0 1 0,0-1 0,0 1 0,0-1 0,-1 1 0,1-1 0,0 0 0,0 1 0,0-1 0,0 1 0,0-1 0,0 1 0,1-1 0,-1 1 0,0-1 0,0 0 0,0 1 0,0-1 0,0 1 0,1-1 0,-1 0 0,0 1 0,0-1 0,1 0 0,-1 1 0,18 7 364,25-5 600,41-7-3422,-51 4-1494</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42.353"/>
    </inkml:context>
    <inkml:brush xml:id="br0">
      <inkml:brushProperty name="width" value="0.05" units="cm"/>
      <inkml:brushProperty name="height" value="0.05" units="cm"/>
      <inkml:brushProperty name="color" value="#0000FF"/>
    </inkml:brush>
  </inkml:definitions>
  <inkml:trace contextRef="#ctx0" brushRef="#br0">23 1 4649,'0'10'9805,"-1"4"-5129,0 9-3901,-8 41-5311,-2-9 273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43.366"/>
    </inkml:context>
    <inkml:brush xml:id="br0">
      <inkml:brushProperty name="width" value="0.05" units="cm"/>
      <inkml:brushProperty name="height" value="0.05" units="cm"/>
      <inkml:brushProperty name="color" value="#0000FF"/>
    </inkml:brush>
  </inkml:definitions>
  <inkml:trace contextRef="#ctx0" brushRef="#br0">0 16 2961,'0'-1'318,"0"1"1,0-1 0,0 1-1,1-1 1,-1 1 0,0-1-1,0 1 1,0-1 0,0 1-1,1-1 1,-1 1 0,0-1-1,1 1 1,-1-1 0,0 1-1,1-1 1,-1 1 0,0 0-1,1-1 1,-1 1 0,1 0-1,-1-1 1,1 1 0,-1 0-1,0 0 1,1 0 0,0-1-1,21-2 3334,37 8-3733,-28-1 958,-31-4-883,0 0-1,0 0 0,0 0 0,1 0 0,-1 0 0,0 0 0,0 0 1,0 0-1,0 0 0,0 0 0,0 0 0,0 0 0,1 0 0,-1 1 1,0-1-1,0 0 0,0 0 0,0 0 0,0 0 0,0 0 0,0 0 1,0 0-1,0 0 0,0 0 0,0 1 0,1-1 0,-1 0 0,0 0 1,0 0-1,0 0 0,0 0 0,0 0 0,0 1 0,0-1 0,0 0 1,0 0-1,0 0 0,0 0 0,0 0 0,0 0 0,0 1 0,0-1 0,0 0 1,0 0-1,-1 0 0,1 0 0,0 0 0,0 0 0,0 0 0,0 1 1,0-1-1,0 0 0,0 0 0,0 0 0,0 0 0,0 0 0,0 0 1,-1 0-1,1 0 0,0 0 0,0 0 0,0 0 0,0 0 0,0 0 1,-1 1-1,-12 13-278,-35 25-208,17-14-273,29-24 719,1 1 0,-1-1 0,0 0-1,0 1 1,1-1 0,-1 1 0,1 0 0,-1-1-1,1 1 1,0 0 0,-1 0 0,1 0 0,0 0-1,0 0 1,1 0 0,-1 0 0,0 0 0,1 0 0,-1 1-1,0 2 1,54 15 385,25-4-2714,-8-8-2897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2.555"/>
    </inkml:context>
    <inkml:brush xml:id="br0">
      <inkml:brushProperty name="width" value="0.05" units="cm"/>
      <inkml:brushProperty name="height" value="0.05" units="cm"/>
    </inkml:brush>
  </inkml:definitions>
  <inkml:trace contextRef="#ctx0" brushRef="#br0">185 2 5361,'0'0'161,"0"0"0,0 0 0,-1 0 0,1 1 0,0-1 0,0 0-1,0 0 1,0 0 0,0 0 0,0 0 0,0 0 0,0 0 0,0 0 0,-1 0 0,1 0-1,0 0 1,0 0 0,0 0 0,0 1 0,0-1 0,0 0 0,0 0 0,-1 0 0,1 0-1,0 0 1,0 0 0,0 0 0,0 0 0,0 0 0,0 0 0,-1-1 0,1 1 0,0 0 0,0 0-1,0 0 1,0 0 0,0 0 0,0 0 0,0 0 0,-1 0 0,1 0 0,0 0 0,0 0-1,0 0 1,0 0 0,0-1 0,0 1 0,0 0 0,0 0 0,0 0 0,0 0 0,0 0-1,0 0 1,0 0 0,-1-1 0,1 1 0,0 0 0,0 0 0,0 0 0,0 0 0,0 0-1,0-1 1,-12 18 1584,-9 24-2462,-15 73 1003,-36 196 0,38-144-253,31-109-635,5-29-3105,-2-26 2730,7-3-3536,9-11-1450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32.271"/>
    </inkml:context>
    <inkml:brush xml:id="br0">
      <inkml:brushProperty name="width" value="0.05" units="cm"/>
      <inkml:brushProperty name="height" value="0.05" units="cm"/>
    </inkml:brush>
  </inkml:definitions>
  <inkml:trace contextRef="#ctx0" brushRef="#br0">112 21 5673,'-9'6'6071,"1"8"-3867,-4 21-2231,10-27 688,-34 68-56,27-61-475,1 0-1,1 1 1,0 0 0,-5 22-1,12-37-127,-1 0-1,1 0 0,0 0 0,0 1 0,-1-1 0,1 0 0,0 0 1,0 0-1,0 1 0,0-1 0,0 0 0,1 0 0,-1 1 1,0-1-1,0 0 0,1 0 0,-1 0 0,1 0 0,-1 0 1,1 0-1,0 1 0,-1-1 0,1 0 0,0-1 0,0 1 0,1 2 1,0-2 3,0 0-1,0 0 1,0-1 0,1 1 0,-1 0 0,0-1 0,0 0 0,0 1 0,1-1 0,-1 0 0,0 0 0,0 0-1,4-1 1,4-1 15,1 0 0,-1-1 0,0 0 0,18-9 0,-11 3-17,-1 0-1,-1-2 1,0 0-1,0-1 0,-1 0 1,-1-1-1,0-1 1,-1 0-1,18-26 0,-29 37 35,0 0 0,0 0 0,-1 0-1,1 0 1,-1 0 0,1 0-1,-1 0 1,0 0 0,0 0 0,0 0-1,0 0 1,-1 0 0,0 0-1,1 0 1,-1 0 0,0 0-1,0 0 1,0 1 0,-1-1 0,1 0-1,-1 1 1,1-1 0,-1 1-1,0-1 1,0 1 0,0 0 0,0 0-1,-4-3 1,2 1-358,-1-1 1,1 1 0,-1 0-1,-1 0 1,1 0-1,0 1 1,-1 0-1,0 0 1,1 1-1,-1-1 1,0 1-1,-1 0 1,-7-1-1,-17 3-3834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44.180"/>
    </inkml:context>
    <inkml:brush xml:id="br0">
      <inkml:brushProperty name="width" value="0.05" units="cm"/>
      <inkml:brushProperty name="height" value="0.05" units="cm"/>
      <inkml:brushProperty name="color" value="#0000FF"/>
    </inkml:brush>
  </inkml:definitions>
  <inkml:trace contextRef="#ctx0" brushRef="#br0">60 79 2689,'0'0'4046,"-4"1"674,-14 5-2907,11 6-1591,1 1-1,0 0 1,-8 24-1,13-34-221,0 0 0,0 1 0,1-1 0,-1 1 0,1 0 1,0-1-1,0 1 0,0-1 0,0 1 0,1-1 0,-1 1 0,1-1 0,0 1 0,0-1 1,0 1-1,1-1 0,-1 0 0,1 0 0,-1 0 0,1 0 0,3 4 0,-3-5 4,1 0 1,-1-1-1,1 1 0,0-1 0,-1 1 0,1-1 0,0 0 0,0 0 0,-1 0 0,1 0 1,0-1-1,0 1 0,0-1 0,0 0 0,0 1 0,0-1 0,0-1 0,0 1 0,0 0 0,0-1 1,0 0-1,6-1 0,5-3-8,0 0 0,0 0 0,14-8 0,-19 8-42,0 0 0,0 0 0,0-1 0,-1 0 0,0-1 0,0 0 0,-1 0 0,0 0 0,0-1 0,0 0 0,6-13 0,-11 18 84,0 0 1,-1-1-1,0 1 0,1-1 1,-1 1-1,-1-1 0,1 0 1,-1 1-1,1-1 0,-1 0 1,0 0-1,0 1 0,-1-1 1,1 0-1,-1 1 0,1-1 1,-1 0-1,-1 1 0,1-1 1,0 1-1,-1 0 0,0-1 1,1 1-1,-1 0 0,-1 0 1,1 0-1,0 0 0,-1 0 1,1 1-1,-1-1 0,0 1 1,0 0-1,0-1 0,-5-2 1,5 4-55,0-1 1,0 0 0,-1 1 0,1-1-1,0 1 1,0 0 0,-1 0 0,1 0-1,-1 1 1,1-1 0,-1 1 0,1 0-1,-1 0 1,1 0 0,0 0 0,-1 1-1,1-1 1,-7 3 0,1 0-514,0 0-1,1 1 1,-1 0 0,1 0 0,0 1 0,-12 9-1,-27 26-3947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28.887"/>
    </inkml:context>
    <inkml:brush xml:id="br0">
      <inkml:brushProperty name="width" value="0.05" units="cm"/>
      <inkml:brushProperty name="height" value="0.05" units="cm"/>
      <inkml:brushProperty name="color" value="#0000FF"/>
    </inkml:brush>
  </inkml:definitions>
  <inkml:trace contextRef="#ctx0" brushRef="#br0">6 1 2232,'-3'7'9044,"1"13"-5294,2 63-5463,0-65 2836,3 205-1332,-2-213-149,0 0-1,0 0 0,1 0 1,7 18-1,-6-19-26,0 1 0,-1-1-1,0 1 1,1 19 0,-3-24 299,-1-1 1,1 1 0,-1 0 0,0 0 0,-1-1 0,-3 10 0,3-9-440,0 1 1,0-1 0,0 1-1,1 0 1,0-1 0,0 1 0,0 7-1,1 7-1391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1.132"/>
    </inkml:context>
    <inkml:brush xml:id="br0">
      <inkml:brushProperty name="width" value="0.05" units="cm"/>
      <inkml:brushProperty name="height" value="0.05" units="cm"/>
      <inkml:brushProperty name="color" value="#0000FF"/>
    </inkml:brush>
  </inkml:definitions>
  <inkml:trace contextRef="#ctx0" brushRef="#br0">2 1 5025,'-2'1'9424,"5"8"-8123,35 3-1633,11-6-3430,19-6-1221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1.869"/>
    </inkml:context>
    <inkml:brush xml:id="br0">
      <inkml:brushProperty name="width" value="0.05" units="cm"/>
      <inkml:brushProperty name="height" value="0.05" units="cm"/>
      <inkml:brushProperty name="color" value="#0000FF"/>
    </inkml:brush>
  </inkml:definitions>
  <inkml:trace contextRef="#ctx0" brushRef="#br0">10 29 2721,'-3'0'4192,"3"0"-2439,0 0-329,-3 0-176,3 3-295,-3 0-81,3-3-352,0 0-64,0 0-288,3-3 0,0 3-160,0-3-8,10 3-88,-3 0-464,6-3-608,6 0-1481,32-20-5457</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2.199"/>
    </inkml:context>
    <inkml:brush xml:id="br0">
      <inkml:brushProperty name="width" value="0.05" units="cm"/>
      <inkml:brushProperty name="height" value="0.05" units="cm"/>
      <inkml:brushProperty name="color" value="#0000FF"/>
    </inkml:brush>
  </inkml:definitions>
  <inkml:trace contextRef="#ctx0" brushRef="#br0">3 3 5193,'0'0'1816,"0"-3"-879,0 3-473,-3 0-184,3 0-280,3 3 0,1-3-240,2 3-264,0-3-1337,20-6-3216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2.537"/>
    </inkml:context>
    <inkml:brush xml:id="br0">
      <inkml:brushProperty name="width" value="0.05" units="cm"/>
      <inkml:brushProperty name="height" value="0.05" units="cm"/>
      <inkml:brushProperty name="color" value="#0000FF"/>
    </inkml:brush>
  </inkml:definitions>
  <inkml:trace contextRef="#ctx0" brushRef="#br0">0 0 7250,'3'0'3784,"-6"0"-2623,3 0-353,0 0-632,0 0-40,0 0-136,0 0-144,3 0-344,0 3-905,13-3-711,22 0-3177</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2.887"/>
    </inkml:context>
    <inkml:brush xml:id="br0">
      <inkml:brushProperty name="width" value="0.05" units="cm"/>
      <inkml:brushProperty name="height" value="0.05" units="cm"/>
      <inkml:brushProperty name="color" value="#0000FF"/>
    </inkml:brush>
  </inkml:definitions>
  <inkml:trace contextRef="#ctx0" brushRef="#br0">0 1 7530,'0'0'2584,"0"0"-1048,0 0-687,3 0-113,-3 0-568,0 0-112,0 0-56,0 6-80,3-3-424,7-3-136,0 5-417,2-2-799,36-3-569</inkml:trace>
  <inkml:trace contextRef="#ctx0" brushRef="#br0" timeOffset="1">388 30 1664,'0'0'6042,"0"0"-3490,0 0-615,0 0-489,0 0-376,-4 0-640,4-3-136,4 3-208,-4 0-88,3 3 0,-6-3-408,15 0-488,-2 2-472,9 1-641,48-3-2568</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3.237"/>
    </inkml:context>
    <inkml:brush xml:id="br0">
      <inkml:brushProperty name="width" value="0.05" units="cm"/>
      <inkml:brushProperty name="height" value="0.05" units="cm"/>
      <inkml:brushProperty name="color" value="#0000FF"/>
    </inkml:brush>
  </inkml:definitions>
  <inkml:trace contextRef="#ctx0" brushRef="#br0">4 3 5513,'0'0'4585,"-4"0"-2752,4 0-113,0-3-976,0 3-312,0 0-336,0 0-96,0 0-288,4 0-632,-1 3-256,6-3-545,7 3-591,41 8-2521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3.549"/>
    </inkml:context>
    <inkml:brush xml:id="br0">
      <inkml:brushProperty name="width" value="0.05" units="cm"/>
      <inkml:brushProperty name="height" value="0.05" units="cm"/>
      <inkml:brushProperty name="color" value="#0000FF"/>
    </inkml:brush>
  </inkml:definitions>
  <inkml:trace contextRef="#ctx0" brushRef="#br0">1 6 1320,'3'-3'5922,"-3"3"-3666,6-3-464,-6 3-831,3 0-241,-6 0-544,3 3-128,3-3-48,1 0-360,2 3-32,0-3-497,4 0-1079,31-6-2265</inkml:trace>
  <inkml:trace contextRef="#ctx0" brushRef="#br0" timeOffset="1">242 20 5169,'0'-3'4537,"0"3"-2609,0-5-103,0 5-777,0 0-176,0 0-632,0 0-96,0 0-144,0 0-8,0 0-472,10 0-824,-4 0-424,3 5-1153,23-5-2344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3.866"/>
    </inkml:context>
    <inkml:brush xml:id="br0">
      <inkml:brushProperty name="width" value="0.05" units="cm"/>
      <inkml:brushProperty name="height" value="0.05" units="cm"/>
      <inkml:brushProperty name="color" value="#0000FF"/>
    </inkml:brush>
  </inkml:definitions>
  <inkml:trace contextRef="#ctx0" brushRef="#br0">16 18 6345,'-3'-3'1833,"3"3"-1337,-3-3-496,-7-8-3921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3.857"/>
    </inkml:context>
    <inkml:brush xml:id="br0">
      <inkml:brushProperty name="width" value="0.05" units="cm"/>
      <inkml:brushProperty name="height" value="0.05" units="cm"/>
    </inkml:brush>
  </inkml:definitions>
  <inkml:trace contextRef="#ctx0" brushRef="#br0">0 84 5657,'12'-2'11854,"15"-2"-10148,100-10-2266,262-10-1236,-298 16 1677,-58 5-115,1 2-1,0 1 0,-1 2 0,64 11 1,-52-6 189,0-2 0,1-2 0,47-2 0,24 0-294,-63 3 224,-6 0 73,81-5 0,-117 1 44,-1 0 0,1 1-1,21 3 1,13 2-3,174-9-4,-64-3-35,202-9 89,399 16-37,-197-18-6,-272 16-18,247-4-51,-419 5 56,200 3 1,-13-13 42,-141 2 58,-9 3 259,535-7-88,-150 13-251,48 1-68,-439-1 31,63 4-18,342 10 37,-525-16 323,-19 0-860,-22-1-2941,-40-3-1980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6.898"/>
    </inkml:context>
    <inkml:brush xml:id="br0">
      <inkml:brushProperty name="width" value="0.05" units="cm"/>
      <inkml:brushProperty name="height" value="0.05" units="cm"/>
      <inkml:brushProperty name="color" value="#0000FF"/>
    </inkml:brush>
  </inkml:definitions>
  <inkml:trace contextRef="#ctx0" brushRef="#br0">1 4 7082,'0'0'3880,"0"0"-2823,0-3-217,0 3-224,0 3-320,0-3-152,0 0-128,3 0-16,-3 3 104,3 0-184,3 5 80,-3-2-112,4 5-928,-4-2-1193,3-6-4704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8.737"/>
    </inkml:context>
    <inkml:brush xml:id="br0">
      <inkml:brushProperty name="width" value="0.05" units="cm"/>
      <inkml:brushProperty name="height" value="0.05" units="cm"/>
      <inkml:brushProperty name="color" value="#0000FF"/>
    </inkml:brush>
  </inkml:definitions>
  <inkml:trace contextRef="#ctx0" brushRef="#br0">75 10 4817,'-13'8'10746,"0"11"-7683,-8 26-4656,17-36 2569,0 2-972,0 0-1,0 0 0,1 1 1,0 0-1,1-1 0,-1 22 1,3-31-39,0 0-1,0 0 1,0 0 0,0 1 0,1-1-1,-1 0 1,1 0 0,-1 0-1,1 0 1,0 0 0,0 0 0,0 0-1,0 0 1,0 0 0,0 0 0,1-1-1,2 4 1,-2-4-36,0 0 1,1 1-1,-1-2 0,0 1 0,1 0 1,-1 0-1,0-1 0,1 1 0,-1-1 1,1 0-1,-1 0 0,1 0 1,-1 0-1,1 0 0,-1 0 0,1-1 1,-1 1-1,1-1 0,3-1 0,4-2-91,0 0 0,0 0-1,-1-1 1,0 0-1,0 0 1,0-1 0,-1-1-1,0 1 1,0-1 0,7-9-1,-10 11 129,-1 0-1,1 0 0,-1-1 1,0 1-1,-1-1 0,1 0 1,-1 0-1,0 0 0,-1 0 1,0-1-1,0 1 0,0-1 1,0 0-1,-1 1 1,0-1-1,-1-9 0,0 13 47,0 1-1,0 0 0,-1-1 0,1 1 1,-1 0-1,1 0 0,-1-1 1,0 1-1,0 0 0,0 0 1,0 0-1,0 0 0,-1 0 1,1 0-1,-1 0 0,1 1 0,-1-1 1,1 0-1,-1 1 0,0 0 1,0-1-1,0 1 0,0 0 1,0 0-1,0 0 0,0 0 1,0 0-1,-1 0 0,1 1 0,0-1 1,-5 0-1,2 1-284,0 0 0,0 0 0,-1 0 1,1 1-1,0-1 0,0 1 0,0 1 0,0-1 0,0 1 0,0 0 0,1 0 0,-1 0 1,0 1-1,-4 3 0,-24 21-2266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9.470"/>
    </inkml:context>
    <inkml:brush xml:id="br0">
      <inkml:brushProperty name="width" value="0.05" units="cm"/>
      <inkml:brushProperty name="height" value="0.05" units="cm"/>
      <inkml:brushProperty name="color" value="#0000FF"/>
    </inkml:brush>
  </inkml:definitions>
  <inkml:trace contextRef="#ctx0" brushRef="#br0">178 26 3681,'-7'1'10809,"-25"7"-8879,22-2-1800,-1 0 1,1 0-1,0 2 1,0-1-1,1 1 1,0 1-1,-13 14 1,17-17-130,0-1 0,0 1 1,1 1-1,0-1 0,0 1 1,1 0-1,-1-1 0,2 2 1,-1-1-1,1 0 0,0 0 1,0 1-1,0 8 0,2-14-25,0-1-1,0 1 0,0-1 0,1 1 0,-1-1 0,1 0 1,-1 1-1,1-1 0,0 1 0,-1-1 0,1 0 0,0 1 1,0-1-1,0 0 0,0 0 0,0 0 0,0 0 0,0 0 1,0 0-1,0 0 0,1 0 0,-1 0 0,0 0 0,1-1 1,-1 1-1,0 0 0,1-1 0,-1 0 0,1 1 0,-1-1 1,1 0-1,-1 1 0,1-1 0,-1 0 0,1 0 0,0 0 1,-1-1-1,1 1 0,-1 0 0,1 0 0,1-1 0,8-1-99,-1 0 0,1 0 0,-1-1-1,13-6 1,-12 4-20,0 0 0,0-1 0,0-1 0,-1 0 0,0 0 0,-1-1 0,1 0 0,12-16 1,-17 19 117,-1 0 1,0 0-1,-1 0 1,1-1 0,-1 1-1,0-1 1,-1 0 0,1 0-1,-1 0 1,0 0-1,-1 0 1,1 0 0,-1 0-1,0-1 1,-1 1-1,0 0 1,0-1 0,-1-9-1,1 14-1,0 1 0,-1 0 0,1 0 0,0-1 0,-1 1-1,1 0 1,-1 0 0,0 0 0,1 0 0,-1 0 0,0-1 0,1 1-1,-1 0 1,0 1 0,0-1 0,0 0 0,0 0 0,0 0-1,0 0 1,0 1 0,0-1 0,0 1 0,-1-1 0,1 1 0,0-1-1,0 1 1,-2-1 0,0 1-262,1 0 0,-1 0-1,1 0 1,0 0 0,-1 0-1,1 1 1,0-1 0,-1 1 0,1 0-1,0-1 1,-3 3 0,-32 16-4183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9.999"/>
    </inkml:context>
    <inkml:brush xml:id="br0">
      <inkml:brushProperty name="width" value="0.05" units="cm"/>
      <inkml:brushProperty name="height" value="0.05" units="cm"/>
      <inkml:brushProperty name="color" value="#0000FF"/>
    </inkml:brush>
  </inkml:definitions>
  <inkml:trace contextRef="#ctx0" brushRef="#br0">115 0 8194,'0'0'2880,"-3"0"-1031,0 3-641,-1 3-200,-5 8-488,-4 0-80,4 9-328,-1 6-32,1-1-80,-1 4-8,1-4-544,-4 4-1144,-9 45-1905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1.800"/>
    </inkml:context>
    <inkml:brush xml:id="br0">
      <inkml:brushProperty name="width" value="0.05" units="cm"/>
      <inkml:brushProperty name="height" value="0.05" units="cm"/>
      <inkml:brushProperty name="color" value="#0000FF"/>
    </inkml:brush>
  </inkml:definitions>
  <inkml:trace contextRef="#ctx0" brushRef="#br0">86 0 5393,'-8'0'7255,"10"0"-2610,0 1-4752,0-1 0,1 1 0,-1 0 0,0-1 0,0 1 1,0 0-1,0 0 0,0 0 0,0 0 0,-1 1 0,1-1 0,0 0 0,-1 1 0,1 0 0,0-1 0,-1 1 1,0 0-1,1-1 0,-1 1 0,0 0 0,0 0 0,0 0 0,0 0 0,-1 0 0,1 0 0,0 1 0,-1-1 0,1 0 1,-1 3-1,1-1-25,0-1 1,-1 0 0,0 1 0,0-1-1,1 1 1,-2-1 0,1 0 0,0 1-1,-1-1 1,0 1 0,1-1-1,-2 0 1,1 1 0,0-1 0,0 0-1,-1 0 1,0 0 0,1 0 0,-1 0-1,-4 4 1,-39 42-1572,24-33 1830,16-13-57,0 1-1,1 0 0,-1-1 0,1 1 1,0 1-1,-7 8 0,10-12 127,1-1 91,5 0-168,-1 0 0,1 1 0,-1-1-1,0 1 1,1 0 0,-1 0 0,1 0 0,-1 0 0,6 4 0,1-2 260,0 0-540,-1-1 1,1 0-1,0-1 0,20 0 0,34-1-2434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3.249"/>
    </inkml:context>
    <inkml:brush xml:id="br0">
      <inkml:brushProperty name="width" value="0.05" units="cm"/>
      <inkml:brushProperty name="height" value="0.05" units="cm"/>
      <inkml:brushProperty name="color" value="#0000FF"/>
    </inkml:brush>
  </inkml:definitions>
  <inkml:trace contextRef="#ctx0" brushRef="#br0">369 4 2793,'0'-1'6118,"0"-1"-2588,-10 9-1977,-29 29-1868,-57 43 1,14-13-1340,-20 17-4012,63-46 1701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3.727"/>
    </inkml:context>
    <inkml:brush xml:id="br0">
      <inkml:brushProperty name="width" value="0.05" units="cm"/>
      <inkml:brushProperty name="height" value="0.05" units="cm"/>
      <inkml:brushProperty name="color" value="#0000FF"/>
    </inkml:brush>
  </inkml:definitions>
  <inkml:trace contextRef="#ctx0" brushRef="#br0">315 1 752,'-3'0'6530,"3"0"-4034,-7 5-688,1 1-343,-3 3-625,-11 5-144,1 3-320,-3 6 224,-6-3-216,-1 6-112,0-1-224,4-2-48,-4 3-168,10-6-1056,0 0-536,-3 0-1169,-7 11-3400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4.098"/>
    </inkml:context>
    <inkml:brush xml:id="br0">
      <inkml:brushProperty name="width" value="0.05" units="cm"/>
      <inkml:brushProperty name="height" value="0.05" units="cm"/>
      <inkml:brushProperty name="color" value="#0000FF"/>
    </inkml:brush>
  </inkml:definitions>
  <inkml:trace contextRef="#ctx0" brushRef="#br0">280 0 1472,'0'0'3668,"-3"7"2666,-8 11-5008,-21 15-159,12-12-928,0 0 1,-33 24 0,15-16-380,18-14-1549,1 0 0,-26 13 0,26-19-1853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4.447"/>
    </inkml:context>
    <inkml:brush xml:id="br0">
      <inkml:brushProperty name="width" value="0.05" units="cm"/>
      <inkml:brushProperty name="height" value="0.05" units="cm"/>
      <inkml:brushProperty name="color" value="#0000FF"/>
    </inkml:brush>
  </inkml:definitions>
  <inkml:trace contextRef="#ctx0" brushRef="#br0">254 0 6241,'-6'3'2441,"3"0"-881,-13 11-760,0 0-31,-6 6-249,-4-2 16,1 2-152,-7-3-176,10 3-32,-3 0-128,2-9-48,7 1-96,4-7-416,5 1-953,4-6-1223,16-8-2873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4.785"/>
    </inkml:context>
    <inkml:brush xml:id="br0">
      <inkml:brushProperty name="width" value="0.05" units="cm"/>
      <inkml:brushProperty name="height" value="0.05" units="cm"/>
      <inkml:brushProperty name="color" value="#0000FF"/>
    </inkml:brush>
  </inkml:definitions>
  <inkml:trace contextRef="#ctx0" brushRef="#br0">201 0 7770,'-3'0'3800,"-4"0"-2287,-2 3-809,-10 9-320,-4-1-376,-8 3 8,5 7-16,1-1-96,6-3-784,3 0-280,0-6-473,10 1-1984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5.606"/>
    </inkml:context>
    <inkml:brush xml:id="br0">
      <inkml:brushProperty name="width" value="0.05" units="cm"/>
      <inkml:brushProperty name="height" value="0.05" units="cm"/>
    </inkml:brush>
  </inkml:definitions>
  <inkml:trace contextRef="#ctx0" brushRef="#br0">214 4 7322,'1'-3'8227,"3"6"-5726,3 12-2463,-8 9 44,0-1 0,-1 1 1,-1-1-1,-2 1 0,-7 24 0,3-13 37,-59 232 87,-11 42 42,62-224-1571,-11 145 0,28-224 1299,0 23-2802,-1-29 2791,1 0-1,0 0 1,0 0-1,0 0 1,0 0 0,0 0-1,0 0 1,0 0-1,0 0 1,0 1 0,0-1-1,0 0 1,1 0-1,-1 0 1,0 0 0,0 0-1,0 0 1,0 0-1,0 0 1,0 0-1,0 1 1,0-1 0,0 0-1,0 0 1,0 0-1,0 0 1,0 0 0,0 0-1,0 0 1,1 0-1,-1 0 1,0 0 0,0 0-1,0 0 1,0 0-1,0 0 1,0 0 0,0 0-1,0 0 1,0 0-1,1 0 1,-1 0 0,0 0-1,0 0 1,0 0-1,0 0 1,0 0 0,0 0-1,0 0 1,0 0-1,1 0 1,-1 0 0,0 0-1,0 0 1,0 0-1,0 0 1,0 0-1,0 0 1,0 0 0,0 0-1,0 0 1,0 0-1,0 0 1,0 0 0,1-1-1,-1 1 1,0 0-1,9-19-2549,19-50-2431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5.122"/>
    </inkml:context>
    <inkml:brush xml:id="br0">
      <inkml:brushProperty name="width" value="0.05" units="cm"/>
      <inkml:brushProperty name="height" value="0.05" units="cm"/>
      <inkml:brushProperty name="color" value="#0000FF"/>
    </inkml:brush>
  </inkml:definitions>
  <inkml:trace contextRef="#ctx0" brushRef="#br0">127 0 5793,'-9'6'2849,"-7"0"-945,-6 5-784,3 3-535,-3-2-369,6-1-200,3 3-16,7-8-448,2-3-1017,17 3-1303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5.453"/>
    </inkml:context>
    <inkml:brush xml:id="br0">
      <inkml:brushProperty name="width" value="0.05" units="cm"/>
      <inkml:brushProperty name="height" value="0.05" units="cm"/>
      <inkml:brushProperty name="color" value="#0000FF"/>
    </inkml:brush>
  </inkml:definitions>
  <inkml:trace contextRef="#ctx0" brushRef="#br0">245 1 6553,'-15'5'3001,"-1"7"-1673,-19 11-760,0 0-344,3-1-23,0 1-193,10-3-16,0-5-1537,-13 10-3792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6.071"/>
    </inkml:context>
    <inkml:brush xml:id="br0">
      <inkml:brushProperty name="width" value="0.05" units="cm"/>
      <inkml:brushProperty name="height" value="0.05" units="cm"/>
      <inkml:brushProperty name="color" value="#0000FF"/>
    </inkml:brush>
  </inkml:definitions>
  <inkml:trace contextRef="#ctx0" brushRef="#br0">14 521 5977,'-1'0'166,"1"0"0,-1-1 0,0 1 0,0-1 0,1 1 0,-1-1 0,0 1 0,0-1 0,1 0-1,-1 1 1,1-1 0,-1 0 0,1 1 0,-1-1 0,1 0 0,-1 0 0,1 0 0,-1 1 0,1-1 0,0 0 0,0 0-1,-1 0 1,1 0 0,0 0 0,0 1 0,0-1 0,0 0 0,0 0 0,0 0 0,0 0 0,0 0 0,1 0 0,-1-1-1,5-40 5480,-4 35-5304,2-10-434,0 1 0,2-1-1,0 0 1,1 1 0,0 0 0,1 0 0,1 1 0,0 0 0,2 0 0,20-25 0,-13 22-189,0 1 1,1 0 0,0 2 0,2 0-1,0 1 1,0 1 0,25-12-1,-2 6-124,1 1 0,0 3 0,1 1 0,1 3 0,0 1 0,0 3 0,72-3 0,56 13 172,55-1-4492,-50-14-451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8.321"/>
    </inkml:context>
    <inkml:brush xml:id="br0">
      <inkml:brushProperty name="width" value="0.05" units="cm"/>
      <inkml:brushProperty name="height" value="0.05" units="cm"/>
      <inkml:brushProperty name="color" value="#0000FF"/>
    </inkml:brush>
  </inkml:definitions>
  <inkml:trace contextRef="#ctx0" brushRef="#br0">7 1 9650,'-4'0'5249,"4"0"-3144,-3 0-857,3 3-208,0-3-584,0 3-224,0-3-152,0 0-112,0 0 32,0 2-48,7 4-552,2 0-768,10 0-2345,38-15-2952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9.854"/>
    </inkml:context>
    <inkml:brush xml:id="br0">
      <inkml:brushProperty name="width" value="0.05" units="cm"/>
      <inkml:brushProperty name="height" value="0.05" units="cm"/>
      <inkml:brushProperty name="color" value="#0000FF"/>
    </inkml:brush>
  </inkml:definitions>
  <inkml:trace contextRef="#ctx0" brushRef="#br0">95 1 5897,'-1'4'7194,"-5"8"-6010,1-5-901,-14 23 460,-20 43 0,34-64-719,2 1 0,-1-1 0,1 1 0,0 0 0,1-1 0,0 2 1,1-1-1,0 0 0,1 17 0,0-24-76,0 0 0,1-1 0,-1 1 0,1 0 0,0-1 0,0 1 0,0 0 0,0-1 0,0 1 0,1-1 0,-1 1 0,1-1 0,0 0 0,-1 0 0,1 0 0,0 0 0,0 0 0,0 0 0,1 0 0,-1-1 0,0 1 0,1-1 0,-1 0 0,1 1 0,-1-1 0,1 0 0,0 0 0,-1-1 0,1 1 0,0-1 0,-1 1 0,1-1 0,0 0 0,0 0 0,0 0 0,-1 0 0,5-1 0,0 0-55,0 0 0,1 0 0,-1-1 0,0 0 0,0 0 0,0 0 0,0-1 0,0 0 0,0-1 0,-1 1 0,0-1 0,1-1 0,6-5 0,-2-2 37,-1-1 0,0 0 0,0 0 0,14-28 0,-21 35 88,0 1 0,0-1-1,-1 0 1,0 0 0,0 0-1,-1 0 1,1 0 0,-1 0-1,0-1 1,-1 1 0,0 0-1,0-1 1,0 1 0,-1 0-1,-1-9 1,1 12-22,-1 0 0,1 1 0,-1-1 1,1 1-1,-1-1 0,0 1 0,0 0 0,0 0 0,0 0 0,0 0 1,0 0-1,-1 0 0,1 0 0,0 1 0,-1-1 0,0 1 0,1 0 0,-1 0 1,0 0-1,0 0 0,-4-1 0,1 1-612,1 0 0,-1 1 1,1-1-1,-1 1 0,1 0 0,-8 1 0,-9 4-3843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0.405"/>
    </inkml:context>
    <inkml:brush xml:id="br0">
      <inkml:brushProperty name="width" value="0.05" units="cm"/>
      <inkml:brushProperty name="height" value="0.05" units="cm"/>
      <inkml:brushProperty name="color" value="#0000FF"/>
    </inkml:brush>
  </inkml:definitions>
  <inkml:trace contextRef="#ctx0" brushRef="#br0">143 0 5193,'-2'1'362,"0"-1"-1,1 0 1,-1 1-1,0 0 1,1-1 0,-1 1-1,1 0 1,-1 0-1,1 0 1,0 0 0,-1 0-1,1 0 1,0 0-1,0 0 1,0 0 0,0 1-1,-2 1 1,-19 31 412,12-17-99,-8 6-152,-29 45 621,44-64-1065,1 0 1,-1 1-1,1-1 0,0 1 1,1 0-1,-1 0 1,1-1-1,0 1 0,0 0 1,0 0-1,1 0 1,0 10-1,1-13-62,-1 0 1,1 0-1,0 0 1,0 0-1,0 0 0,0-1 1,0 1-1,0 0 0,1-1 1,-1 1-1,0-1 1,1 0-1,-1 1 0,1-1 1,0 0-1,-1 0 0,1 0 1,0 0-1,0 0 1,-1 0-1,1 0 0,0-1 1,0 1-1,0-1 0,0 1 1,0-1-1,0 0 1,0 0-1,3 0 0,4 1 27,0-1 0,1 0 0,-1-1 0,0 0-1,9-3 1,-5 1-55,0-1 0,-1 0-1,0-1 1,0 0 0,0-1-1,-1 0 1,0-1 0,14-11-1,-21 15 0,0 0 0,-1-1-1,1 1 1,-1 0 0,0-1-1,0 0 1,0 0-1,-1 0 1,1 0 0,-1 0-1,0 0 1,0-1-1,0 1 1,-1-1 0,0 0-1,1 1 1,-2-1 0,1 0-1,0 0 1,-1 1-1,0-1 1,0 0 0,-1 0-1,1 1 1,-1-1 0,-2-6-1,1 7-22,0-1 0,0 0 0,-1 1-1,0 0 1,0-1 0,0 1 0,0 0 0,-1 1-1,1-1 1,-1 0 0,0 1 0,0 0 0,-1 0 0,-6-3-1,8 4-232,-1 0 0,1 0 0,-1 1 0,1 0 0,-1 0 0,0 0 0,0 0 0,1 1 0,-1-1 1,0 1-1,0 0 0,1 0 0,-7 1 0,-28 10-3297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1.220"/>
    </inkml:context>
    <inkml:brush xml:id="br0">
      <inkml:brushProperty name="width" value="0.05" units="cm"/>
      <inkml:brushProperty name="height" value="0.05" units="cm"/>
      <inkml:brushProperty name="color" value="#0000FF"/>
    </inkml:brush>
  </inkml:definitions>
  <inkml:trace contextRef="#ctx0" brushRef="#br0">174 3 7602,'0'0'4035,"-1"-1"811,2 0-2832,153 77-4994,-153-76 2931,-1 1 0,1-1 0,-1 0 1,1 0-1,-1 1 0,1-1 0,-1 0 1,1 1-1,-1-1 0,1 1 0,-1-1 1,1 1-1,-1-1 0,0 1 0,1-1 1,-1 1-1,0-1 0,0 1 0,1-1 0,-1 1 1,0 0-1,0-1 0,0 1 0,0-1 1,0 1-1,1 0 0,-1-1 0,0 1 1,-1-1-1,1 1 0,0 0 0,0-1 1,0 1-1,0-1 0,0 1 0,-1 0 1,1-1-1,0 1 0,0-1 0,-1 1 1,1-1-1,0 1 0,-1-1 0,1 1 0,-1-1 1,1 1-1,0-1 0,-1 0 0,1 1 1,-1-1-1,0 1 0,-36 24-288,23-17 318,-45 31-330,-6 4-908,-83 71 0,147-114 1275,1 0 1,0 0-1,-1 1 1,1-1-1,-1 0 0,1 1 1,0-1-1,-1 0 0,1 1 1,0-1-1,-1 1 0,1-1 1,0 0-1,0 1 1,-1-1-1,1 1 0,0-1 1,0 1-1,0-1 0,0 1 1,0-1-1,0 1 0,-1-1 1,1 1-1,0-1 1,0 1-1,1-1 0,-1 1 1,0-1-1,0 1 0,0-1 1,0 1-1,0-1 0,0 1 1,1-1-1,-1 1 1,0-1-1,0 0 0,1 1 1,-1-1-1,0 1 0,1-1 1,-1 0-1,1 1 0,-1-1 1,0 0-1,1 1 0,-1-1 1,1 0-1,-1 0 1,1 1-1,-1-1 0,0 0 1,1 0-1,-1 0 0,1 0 1,-1 0-1,1 0 0,-1 1 1,1-1-1,-1 0 1,1 0-1,0-1 0,46 8 1748,-36-6-1497,3 0-181,111 9 574,-103-11-1509,0 0 1,26-6-1,39-13-3926</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1.705"/>
    </inkml:context>
    <inkml:brush xml:id="br0">
      <inkml:brushProperty name="width" value="0.05" units="cm"/>
      <inkml:brushProperty name="height" value="0.05" units="cm"/>
      <inkml:brushProperty name="color" value="#0000FF"/>
    </inkml:brush>
  </inkml:definitions>
  <inkml:trace contextRef="#ctx0" brushRef="#br0">152 12 8754,'-2'0'398,"-1"1"1,0-1-1,0 1 1,0-1-1,1 1 1,-1 0 0,0 0-1,1 0 1,-1 0-1,0 1 1,1-1-1,0 1 1,-3 1-1,-29 34 1185,23-20-1419,1 1 1,-12 30-1,21-46-150,-5 11 12,0-1 0,1 1 0,1 1 0,0-1 0,1 0 0,0 1 0,-1 22 1,5-34-27,-1 0 0,0 0 0,0 0 0,1-1 0,-1 1 0,1 0 0,0 0 0,-1-1 0,1 1 0,0 0 0,0-1 0,0 1 0,0-1 0,0 1 0,1-1 0,-1 0 0,0 1 0,1-1 0,-1 0 0,0 0 0,3 1 0,0 0 3,-1 0 0,1-1 0,0 0-1,-1 0 1,1 0 0,0-1 0,0 1-1,0-1 1,7 0 0,-1 0-5,1-2 1,-1 1-1,0-1 1,1-1-1,-1 0 0,17-7 1,-7-1-85,0 0 0,0-2 0,30-25-1,-41 31 90,-1-1-1,1 0 0,-1-1 0,-1 0 0,0 0 0,0-1 1,0 0-1,-2 0 0,7-13 0,-11 20 8,0 0 0,1 0 0,-1 0 0,0-1 0,-1 1 0,1 0 0,0-1 0,-1 1 0,0 0 0,0-1 1,0 1-1,0 0 0,-1-1 0,1 1 0,-1-1 0,0 1 0,0 0 0,0 0 0,0 0 0,0-1 0,-1 1 0,0 0 0,1 1 0,-1-1 0,0 0 0,0 0 0,-1 1 0,1-1 0,0 1 0,-1 0 0,0 0 0,1 0 0,-1 0 0,0 0 0,0 1 0,0-1 0,0 1 0,0 0 1,-7-2-1,-2 0-369,0 0 1,0 1 0,0 0 0,0 1-1,0 0 1,-1 1 0,1 0-1,0 1 1,0 1 0,-24 5 0,-67 26-3379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6.424"/>
    </inkml:context>
    <inkml:brush xml:id="br0">
      <inkml:brushProperty name="width" value="0.05" units="cm"/>
      <inkml:brushProperty name="height" value="0.05" units="cm"/>
      <inkml:brushProperty name="color" value="#0000FF"/>
    </inkml:brush>
  </inkml:definitions>
  <inkml:trace contextRef="#ctx0" brushRef="#br0">0 0 2433,'0'0'2575,"3"1"5936,3 2-4001,37 14-3100,-35-13-1494,1 0 0,-1-1 0,1 0 0,0 0 0,0-1 1,0-1-1,1 1 0,17 0 0,-14-2-1679,1 2-1,-1 0 1,19 5-1,-3 6-7257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6.748"/>
    </inkml:context>
    <inkml:brush xml:id="br0">
      <inkml:brushProperty name="width" value="0.05" units="cm"/>
      <inkml:brushProperty name="height" value="0.05" units="cm"/>
      <inkml:brushProperty name="color" value="#0000FF"/>
    </inkml:brush>
  </inkml:definitions>
  <inkml:trace contextRef="#ctx0" brushRef="#br0">1 0 6233,'0'0'2570,"0"0"-853,0 0-497,0 0-308,0 0-124,0 0-288,21 20 511,-11-16-847,0 0-1,0 0 0,0-1 1,1-1-1,-1 1 0,1-2 1,0 1-1,12-1 0,93-5 184,-83 1-385,81-7-660,11-1-4129,-72 10 664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6.169"/>
    </inkml:context>
    <inkml:brush xml:id="br0">
      <inkml:brushProperty name="width" value="0.05" units="cm"/>
      <inkml:brushProperty name="height" value="0.05" units="cm"/>
    </inkml:brush>
  </inkml:definitions>
  <inkml:trace contextRef="#ctx0" brushRef="#br0">20 4 2961,'5'-1'8355,"4"1"-3890,51-2-3077,18 6-1151,-52-4-222,-1 1 0,0 1-1,0 1 1,0 1 0,42 14-1,-64-18-16,-1 1 0,1 1-1,0-1 1,-1 0 0,1 1-1,-1-1 1,0 1-1,1 0 1,-1-1 0,0 1-1,0 0 1,0 0 0,0 1-1,-1-1 1,1 0 0,0 1-1,-1-1 1,0 1-1,1-1 1,0 6 0,-1-3-5,0-1-1,-1 0 1,0 1 0,0-1 0,0 0-1,-1 1 1,0-1 0,0 0 0,0 1 0,0-1-1,0 0 1,-3 6 0,-3 3-12,-1 1 1,0-2-1,0 1 0,-1-1 0,-1 0 0,-20 20 1,13-17-371,0-1 0,-1 0 0,-1-1-1,0-1 1,0-1 0,-1 0 0,0-2 0,-1 0 0,0-1 0,-29 6 0,47-13 153,0-1 1,0 0-1,-1 1 0,1-1 0,0 0 0,0-1 1,0 1-1,-1-1 0,-3 0 0,-36-23-3513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7.133"/>
    </inkml:context>
    <inkml:brush xml:id="br0">
      <inkml:brushProperty name="width" value="0.05" units="cm"/>
      <inkml:brushProperty name="height" value="0.05" units="cm"/>
      <inkml:brushProperty name="color" value="#0000FF"/>
    </inkml:brush>
  </inkml:definitions>
  <inkml:trace contextRef="#ctx0" brushRef="#br0">134 1 7322,'-1'3'3818,"-4"15"-2377,3-10-1226,0 0 0,1 0 0,0 0 0,0 0-1,1 1 1,0-1 0,1 0 0,0 0 0,2 9 0,-3-14-159,1 0 0,0 0 0,0 0 1,0 0-1,1-1 0,-1 1 0,1-1 1,-1 1-1,1-1 0,0 1 0,0-1 1,0 0-1,0 0 0,0 0 0,1 0 1,-1 0-1,1-1 0,-1 1 0,1-1 1,0 1-1,-1-1 0,1 0 0,0 0 1,0 0-1,0-1 0,0 1 0,0-1 1,5 1-1,2-1-51,0 0 0,0 0 1,0-1-1,0-1 0,0 0 0,13-4 1,-18 5-58,0-1 1,-1 0 0,1 0 0,0 0-1,-1 0 1,1-1 0,-1 0-1,0 0 1,0 0 0,0-1 0,0 1-1,-1-1 1,0 0 0,4-4 0,-6 7 35,-1 0 1,1-1-1,-1 1 1,1 0-1,-1 0 1,1 0-1,-1-1 1,0 1-1,0 0 1,1 0-1,-1-1 1,0 1-1,0 0 1,0 0-1,0-1 1,-1 1-1,1 0 1,0 0-1,0-1 0,-1 1 1,1 0-1,-1 0 1,1 0-1,-1 0 1,0 0-1,1-1 1,-1 1-1,0 0 1,0 1-1,0-1 1,1 0-1,-1 0 1,0 0-1,0 0 1,0 1-1,-2-2 1,-3-1-59,0-1 0,1 1 0,-1 1 0,0-1 1,0 1-1,-8-1 0,-6-2-372,-1 1 1,0 1-1,0 0 1,0 2 0,0 1-1,0 0 1,0 2-1,0 0 1,-34 9-1,18 6-2363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7.472"/>
    </inkml:context>
    <inkml:brush xml:id="br0">
      <inkml:brushProperty name="width" value="0.05" units="cm"/>
      <inkml:brushProperty name="height" value="0.05" units="cm"/>
      <inkml:brushProperty name="color" value="#0000FF"/>
    </inkml:brush>
  </inkml:definitions>
  <inkml:trace contextRef="#ctx0" brushRef="#br0">0 0 7154,'4'3'3000,"-1"3"-1800,0 8-23,0 9 15,4 6-64,-4 2-240,3-2-664,4 2 24,-4-8-240,3 0-16,1 0-184,3-6-1256,3 3-760,25-3-2497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7.868"/>
    </inkml:context>
    <inkml:brush xml:id="br0">
      <inkml:brushProperty name="width" value="0.05" units="cm"/>
      <inkml:brushProperty name="height" value="0.05" units="cm"/>
      <inkml:brushProperty name="color" value="#0000FF"/>
    </inkml:brush>
  </inkml:definitions>
  <inkml:trace contextRef="#ctx0" brushRef="#br0">1 0 2288,'14'2'8913,"22"7"-6433,16 3-2479,41 3 437,173 36 88,-225-41-526,-1 2 0,0 2 1,-1 1-1,49 28 0,-88-43-5,1 0-1,-1 0 1,1 0-1,-1 0 1,1 0-1,0 0 1,-1 1-1,1-1 1,-1 0-1,1 0 1,-1 1-1,1-1 1,-1 0-1,1 1 1,-1-1 0,0 0-1,1 1 1,-1-1-1,1 1 1,-1-1-1,0 1 1,1-1-1,-1 1 1,0-1-1,0 1 1,1-1-1,-1 1 1,0-1-1,0 1 1,0 0-1,0-1 1,0 1-1,0-1 1,0 1 0,0-1-1,0 1 1,0 0-1,0-1 1,0 1-1,0-1 1,0 1-1,0-1 1,-1 1-1,1-1 1,0 1-1,0-1 1,-1 1-1,1-1 1,0 1-1,-1-1 1,1 1-1,0-1 1,-1 1 0,1-1-1,-1 0 1,1 1-1,-1-1 1,1 0-1,-1 1 1,1-1-1,-1 0 1,1 0-1,-1 1 1,0-1-1,-45 15-249,36-12 94,-6 2-177,1 0-686,0-1 0,0-1 0,-23 3 0,-55-1-6241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8.302"/>
    </inkml:context>
    <inkml:brush xml:id="br0">
      <inkml:brushProperty name="width" value="0.05" units="cm"/>
      <inkml:brushProperty name="height" value="0.05" units="cm"/>
      <inkml:brushProperty name="color" value="#0000FF"/>
    </inkml:brush>
  </inkml:definitions>
  <inkml:trace contextRef="#ctx0" brushRef="#br0">7 84 4169,'0'0'4170,"7"0"-290,31 3-3732,-29-2-141,-1 0 0,0 1 1,1 1-1,-1-1 1,0 1-1,0 1 0,0 0 1,-1 0-1,1 0 1,12 10-1,-20-13 0,1 0 1,0-1-1,0 1 0,-1 0 1,1 0-1,0 0 1,-1 0-1,1 0 0,-1 0 1,1 0-1,-1 0 0,0 0 1,1 0-1,-1 0 0,0 0 1,0 0-1,0 0 1,0 0-1,0 0 0,0 1 1,0-1-1,0 0 0,0 0 1,0 0-1,0 0 0,-1 0 1,1 0-1,-1 0 1,1 0-1,-1 0 0,1 0 1,-1 0-1,1 0 0,-1 0 1,0 0-1,1-1 0,-1 1 1,0 0-1,0 0 1,0-1-1,0 1 0,1 0 1,-1-1-1,0 1 0,0-1 1,0 1-1,0-1 1,-2 1-1,-3 3 64,-1-1-1,0 1 1,-1-1 0,1 0 0,-11 2-1,15-5-77,-5 2-54,0 0 0,-1-1 0,1 0 1,-15-1-1,22 0 36,-1 0 0,1 0 0,0 0 0,0 0 0,0 0 1,-1 0-1,1-1 0,0 1 0,0-1 0,0 1 0,0-1 0,0 1 1,0-1-1,0 1 0,0-1 0,0 0 0,0 0 0,0 1 0,0-1 0,0 0 1,0 0-1,1 0 0,-1 0 0,0 0 0,1 0 0,-1 0 0,1 0 0,-1 0 1,1-1-1,0 1 0,-1 0 0,1 0 0,0 0 0,0 0 0,0-1 0,0 1 1,0 0-1,0 0 0,0-1 0,0 1 0,1-2 0,1-8-436,0 1-1,1 0 1,1 0-1,-1 0 1,2 1 0,-1-1-1,9-11 1,29-53-3940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8.688"/>
    </inkml:context>
    <inkml:brush xml:id="br0">
      <inkml:brushProperty name="width" value="0.05" units="cm"/>
      <inkml:brushProperty name="height" value="0.05" units="cm"/>
      <inkml:brushProperty name="color" value="#0000FF"/>
    </inkml:brush>
  </inkml:definitions>
  <inkml:trace contextRef="#ctx0" brushRef="#br0">0 0 6817,'0'0'4177,"4"0"-2680,-8 0 375,8 3-792,-4-3-608,3 3-464,3 0 192,7 0-192,3 3 104,6-4-96,3 1-16,4-3-312,-7-3-864,-9 3-528,-23-2-2329</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9.015"/>
    </inkml:context>
    <inkml:brush xml:id="br0">
      <inkml:brushProperty name="width" value="0.05" units="cm"/>
      <inkml:brushProperty name="height" value="0.05" units="cm"/>
      <inkml:brushProperty name="color" value="#0000FF"/>
    </inkml:brush>
  </inkml:definitions>
  <inkml:trace contextRef="#ctx0" brushRef="#br0">1 23 7298,'3'-2'3960,"-3"2"-2159,6-3-225,1 0-472,5 3-159,4 3-297,10-3-8,9 3-424,9-3 48,4-3-264,9 3 64,0-3-64,0 0-400,-6 0-416,-3 3-1257,-13-3-1560,6-2-6209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9.332"/>
    </inkml:context>
    <inkml:brush xml:id="br0">
      <inkml:brushProperty name="width" value="0.05" units="cm"/>
      <inkml:brushProperty name="height" value="0.05" units="cm"/>
      <inkml:brushProperty name="color" value="#0000FF"/>
    </inkml:brush>
  </inkml:definitions>
  <inkml:trace contextRef="#ctx0" brushRef="#br0">188 0 672,'0'3'7882,"-4"0"-5898,1 11-968,-3 3 177,-10 15-305,0 5-448,-3 11-136,-3-2-136,0 3 8,2-1-176,1-8-72,7-5-1440,-17 19-2169</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9.667"/>
    </inkml:context>
    <inkml:brush xml:id="br0">
      <inkml:brushProperty name="width" value="0.05" units="cm"/>
      <inkml:brushProperty name="height" value="0.05" units="cm"/>
      <inkml:brushProperty name="color" value="#0000FF"/>
    </inkml:brush>
  </inkml:definitions>
  <inkml:trace contextRef="#ctx0" brushRef="#br0">0 9 8706,'1'1'6654,"11"4"-6632,47 3 634,101 2-1,-121-11-2715,67-9 0,-92 3-702,-4-8-952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0.003"/>
    </inkml:context>
    <inkml:brush xml:id="br0">
      <inkml:brushProperty name="width" value="0.05" units="cm"/>
      <inkml:brushProperty name="height" value="0.05" units="cm"/>
      <inkml:brushProperty name="color" value="#0000FF"/>
    </inkml:brush>
  </inkml:definitions>
  <inkml:trace contextRef="#ctx0" brushRef="#br0">83 0 6017,'0'0'3641,"0"0"-2065,-3 3-751,3-3-305,0 6-272,0-1-152,-3 13 96,-1 2-72,-2 8 112,-3 4-232,2 2 0,1-3-96,-4 1-480,4-4-993,-4-13-1023,-9 5-2777</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0.337"/>
    </inkml:context>
    <inkml:brush xml:id="br0">
      <inkml:brushProperty name="width" value="0.05" units="cm"/>
      <inkml:brushProperty name="height" value="0.05" units="cm"/>
      <inkml:brushProperty name="color" value="#0000FF"/>
    </inkml:brush>
  </inkml:definitions>
  <inkml:trace contextRef="#ctx0" brushRef="#br0">216 1 4841,'-13'10'7522,"-5"23"-7047,13-24 113,-19 37-451,-31 51-608,48-86-19,0-1 0,-1 0-1,0-1 1,-1 1 0,0-2 0,-15 13 0,-1-6-51,21-15 1340,17-10 1009,-4 4-1697,1 0 0,0 0 1,0 1-1,1 0 1,-1 1-1,1 0 0,22-4 1,-18 6-870,0 0-1,1 0 1,18 2 0,16 2-3202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6.837"/>
    </inkml:context>
    <inkml:brush xml:id="br0">
      <inkml:brushProperty name="width" value="0.05" units="cm"/>
      <inkml:brushProperty name="height" value="0.05" units="cm"/>
    </inkml:brush>
  </inkml:definitions>
  <inkml:trace contextRef="#ctx0" brushRef="#br0">297 0 5905,'-8'1'8659,"-28"23"-7022,9 0-1424,1 2 0,2 0 0,0 1 0,-32 50 0,42-56-200,2 1 0,0 0 1,1 0-1,2 1 0,0 0 0,2 1 0,-9 43 1,14-57-183,1-1 0,-1 1 0,2 0 0,-1-1 0,2 1 0,-1 0 1,1 0-1,1 0 0,0-1 0,0 1 0,1-1 0,0 0 0,0 0 0,1 0 0,0 0 1,1 0-1,0-1 0,1 0 0,-1 0 0,1 0 0,13 12 0,89 61-2765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0.669"/>
    </inkml:context>
    <inkml:brush xml:id="br0">
      <inkml:brushProperty name="width" value="0.05" units="cm"/>
      <inkml:brushProperty name="height" value="0.05" units="cm"/>
      <inkml:brushProperty name="color" value="#0000FF"/>
    </inkml:brush>
  </inkml:definitions>
  <inkml:trace contextRef="#ctx0" brushRef="#br0">23 10 4745,'0'-1'225,"1"0"0,-1 1 1,1-1-1,-1 1 0,1-1 0,-1 0 0,1 1 0,0-1 1,-1 1-1,1 0 0,0-1 0,-1 1 0,1-1 0,0 1 1,0 0-1,-1 0 0,1-1 0,0 1 0,0 0 0,-1 0 1,1 0-1,0 0 0,0 0 0,0 0 0,-1 0 0,2 0 1,30 0-662,-26 0 883,24 0-9,47 6 1,-69-5-364,0 0 0,-1 1 0,1 0 1,0 1-1,-1-1 0,1 1 0,-1 1 0,0 0 0,0 0 0,0 0 1,6 6-1,-12-9-46,0 0 0,0 0 0,-1 0 0,1 0 0,0 0 1,-1 0-1,1 0 0,-1 0 0,1 0 0,-1 0 0,0 0 1,1 0-1,-1 1 0,0-1 0,0 0 0,0 0 0,0 0 1,0 1-1,0-1 0,0 0 0,0 0 0,0 0 0,-1 0 1,1 1-1,0-1 0,-1 0 0,1 0 0,-1 0 0,1 0 0,-1 0 1,0 0-1,1 0 0,-1 0 0,0 0 0,0 0 0,0 0 1,0-1-1,0 1 0,1 0 0,-1 0 0,-3 0 0,-41 29 551,45-30-584,-21 10-726,-1 0 0,0-2 0,-1-1 0,-38 9 0,-18 2-3162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1"/>
    </inkml:context>
    <inkml:brush xml:id="br0">
      <inkml:brushProperty name="width" value="0.05" units="cm"/>
      <inkml:brushProperty name="height" value="0.05" units="cm"/>
      <inkml:brushProperty name="color" value="#0000FF"/>
    </inkml:brush>
  </inkml:definitions>
  <inkml:trace contextRef="#ctx0" brushRef="#br0">0 0 7602,'0'3'2872,"0"0"-1359,4 5-449,-1 10-112,3-1-200,-3 8-440,0 4-24,1 0-288,5-4-272,7 7-1280,76 34-1289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3.290"/>
    </inkml:context>
    <inkml:brush xml:id="br0">
      <inkml:brushProperty name="width" value="0.05" units="cm"/>
      <inkml:brushProperty name="height" value="0.05" units="cm"/>
      <inkml:brushProperty name="color" value="#0000FF"/>
    </inkml:brush>
  </inkml:definitions>
  <inkml:trace contextRef="#ctx0" brushRef="#br0">1 0 4337,'0'3'4305,"0"-3"-2473,0 0-63,3 0-369,0 0-176,7 3-632,-4 2-184,4 7-256,2-4-152,1-2 0,6 3-992,0-6-944,22 2-3777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3.620"/>
    </inkml:context>
    <inkml:brush xml:id="br0">
      <inkml:brushProperty name="width" value="0.05" units="cm"/>
      <inkml:brushProperty name="height" value="0.05" units="cm"/>
      <inkml:brushProperty name="color" value="#0000FF"/>
    </inkml:brush>
  </inkml:definitions>
  <inkml:trace contextRef="#ctx0" brushRef="#br0">1 1 6345,'0'0'3713,"3"0"-2369,-3 0-503,3 0-73,7 5-360,-1 1 120,10 3 408,10-1-184,6 1-128,12-6-479,11 0-145,-1-6-105,-3 0-591,-3-9-1344,31-5-1993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3.968"/>
    </inkml:context>
    <inkml:brush xml:id="br0">
      <inkml:brushProperty name="width" value="0.05" units="cm"/>
      <inkml:brushProperty name="height" value="0.05" units="cm"/>
      <inkml:brushProperty name="color" value="#0000FF"/>
    </inkml:brush>
  </inkml:definitions>
  <inkml:trace contextRef="#ctx0" brushRef="#br0">1 1 1848,'3'0'7858,"-3"0"-6010,0 3-855,0 2-185,6 7 304,-6 2-464,7 9-224,-1-6-256,4 6-72,-1-9-96,7-5-480,6-1-328,-6-5-944,32-14-2433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4.298"/>
    </inkml:context>
    <inkml:brush xml:id="br0">
      <inkml:brushProperty name="width" value="0.05" units="cm"/>
      <inkml:brushProperty name="height" value="0.05" units="cm"/>
      <inkml:brushProperty name="color" value="#0000FF"/>
    </inkml:brush>
  </inkml:definitions>
  <inkml:trace contextRef="#ctx0" brushRef="#br0">1 1 8570,'0'0'3283,"0"0"-1342,0 0-586,0 0-487,29 12 124,-8-3-887,1-1 0,23 6 1,-29-10-630,0 1-1,0 0 1,-1 2 0,0-1 0,23 15 0,-37-21 456,-1 1-1,0-1 0,1 0 1,-1 0-1,0 0 1,1 1-1,-1-1 0,0 0 1,0 0-1,1 1 0,-1-1 1,0 0-1,0 1 0,1-1 1,-1 0-1,0 1 1,0-1-1,0 0 0,0 1 1,0-1-1,0 0 0,0 1 1,1-1-1,-1 0 0,0 1 1,0-1-1,0 1 0,0-1 1,0 0-1,-1 1 1,1-1-1,0 0 0,0 1 1,0-1-1,0 1 0,-13 9-787,-20 3 723,-151 32 279,201-48 555,0 0 0,28 0 0,43-5-1883,-51-1-1439,11-5-2656</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4.616"/>
    </inkml:context>
    <inkml:brush xml:id="br0">
      <inkml:brushProperty name="width" value="0.05" units="cm"/>
      <inkml:brushProperty name="height" value="0.05" units="cm"/>
      <inkml:brushProperty name="color" value="#0000FF"/>
    </inkml:brush>
  </inkml:definitions>
  <inkml:trace contextRef="#ctx0" brushRef="#br0">23 1 7506,'-4'17'2568,"1"-5"-743,0 13-481,-3 7-456,3-1-376,-1-8-440,8 3-72,-1-3-120,3-12-936,4 0-1513,12 4-4168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4.952"/>
    </inkml:context>
    <inkml:brush xml:id="br0">
      <inkml:brushProperty name="width" value="0.05" units="cm"/>
      <inkml:brushProperty name="height" value="0.05" units="cm"/>
      <inkml:brushProperty name="color" value="#0000FF"/>
    </inkml:brush>
  </inkml:definitions>
  <inkml:trace contextRef="#ctx0" brushRef="#br0">1 1 5433,'3'1'5112,"18"10"-3946,6-4-653,1 0 1,0-1 0,1-2 0,-1-1 0,1-1 0,37-3 0,-14 1-149,-14 1-185,-11-2-141,0 1-1,-1 1 0,1 2 0,-1 1 0,1 1 1,35 11-1,-59-15-54,1 1 1,-1-1 0,0 1-1,0 0 1,0 0 0,0 0-1,0 0 1,0 0 0,0 1-1,-1-1 1,1 1 0,-1 0-1,0-1 1,0 1 0,0 0-1,0 0 1,0 1 0,-1-1-1,0 0 1,2 5 0,-3-5-55,1 0 1,-1 0 0,-1 0 0,1 0 0,0 0 0,-1 0-1,1 0 1,-1-1 0,0 1 0,0 0 0,0 0 0,0 0-1,0-1 1,-1 1 0,1-1 0,-1 1 0,0-1 0,0 0-1,0 1 1,0-1 0,0 0 0,0 0 0,0-1 0,-1 1 0,-2 2-1,-1-1-390,1 1 0,0-1 0,-1 0 1,0 0-1,0 0 0,0-1 0,0 0 0,-9 2 0,-66 10-4928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5.290"/>
    </inkml:context>
    <inkml:brush xml:id="br0">
      <inkml:brushProperty name="width" value="0.05" units="cm"/>
      <inkml:brushProperty name="height" value="0.05" units="cm"/>
      <inkml:brushProperty name="color" value="#0000FF"/>
    </inkml:brush>
  </inkml:definitions>
  <inkml:trace contextRef="#ctx0" brushRef="#br0">0 38 648,'6'-1'11218,"26"2"-9412,-26 1-1597,68 21 1098,-68-21-1277,0 0 0,0 1 0,-1 0 1,1 0-1,-1 0 0,0 1 0,0 0 1,0 0-1,8 8 0,-13-11-41,0-1 0,1 0 0,-1 0 1,0 1-1,0-1 0,0 0 0,0 1 0,0-1 0,1 0 1,-1 0-1,0 1 0,0-1 0,0 0 0,0 1 0,0-1 1,0 0-1,0 1 0,0-1 0,0 0 0,0 1 0,-1-1 0,1 0 1,0 1-1,0-1 0,0 0 0,0 1 0,0-1 0,0 0 1,-1 0-1,1 1 0,0-1 0,0 0 0,0 0 0,-1 1 1,1-1-1,0 0 0,-1 0 0,-17 9-159,-26 1 131,38-9 20,3 0-73,-1-1 0,1 1 1,-1-1-1,1 0 0,-1 0 1,1 0-1,-1-1 0,1 1 0,-1-1 1,1 0-1,-1 0 0,1 0 0,0 0 1,0-1-1,-4-2 0,5 4-16,1-1 0,0 0 0,0 0 0,0 0 0,1 0 0,-1 0 0,0 0 0,0 0 0,0 0 0,1-1 0,-1 1 0,1 0 0,-1 0 0,1-1 0,-1 1 0,1 0 0,0-1 0,-1-1 0,1 0-90,1 0 0,-1 0-1,1 0 1,-1 0 0,1 0-1,0 0 1,0 0 0,0 0 0,0 1-1,1-1 1,-1 0 0,3-2 0,39-56-2394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5.633"/>
    </inkml:context>
    <inkml:brush xml:id="br0">
      <inkml:brushProperty name="width" value="0.05" units="cm"/>
      <inkml:brushProperty name="height" value="0.05" units="cm"/>
      <inkml:brushProperty name="color" value="#0000FF"/>
    </inkml:brush>
  </inkml:definitions>
  <inkml:trace contextRef="#ctx0" brushRef="#br0">3 4 7802,'-3'0'5401,"6"0"-3865,0-3-560,-3 6-560,4-3-95,8 2-321,-2 7 0,9 0 48,0-1-48,6 1-441,-6 2-1191,-3-5-744,-6 2-4530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7.889"/>
    </inkml:context>
    <inkml:brush xml:id="br0">
      <inkml:brushProperty name="width" value="0.05" units="cm"/>
      <inkml:brushProperty name="height" value="0.05" units="cm"/>
    </inkml:brush>
  </inkml:definitions>
  <inkml:trace contextRef="#ctx0" brushRef="#br0">0 15 4353,'0'0'2188,"8"0"6646,13 3-7025,25 4-1322,1-1 0,0-2-1,69-4 1,35-12-882,-52 0-3429,-15 2-3038,-109 12 516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5.970"/>
    </inkml:context>
    <inkml:brush xml:id="br0">
      <inkml:brushProperty name="width" value="0.05" units="cm"/>
      <inkml:brushProperty name="height" value="0.05" units="cm"/>
      <inkml:brushProperty name="color" value="#0000FF"/>
    </inkml:brush>
  </inkml:definitions>
  <inkml:trace contextRef="#ctx0" brushRef="#br0">1 1 7714,'12'0'2824,"4"2"-967,7-2-209,8 0-584,7 0-248,4 0-560,-1 0-31,3 0-225,1 0-369,-7 3-879,-6-3-1432,22-5-4954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6.300"/>
    </inkml:context>
    <inkml:brush xml:id="br0">
      <inkml:brushProperty name="width" value="0.05" units="cm"/>
      <inkml:brushProperty name="height" value="0.05" units="cm"/>
      <inkml:brushProperty name="color" value="#0000FF"/>
    </inkml:brush>
  </inkml:definitions>
  <inkml:trace contextRef="#ctx0" brushRef="#br0">210 1 6345,'-3'3'4593,"0"5"-3440,-10 7-241,-3 10 224,-6 10-752,0-1-48,3 0-328,-4 1 40,4-4-48,3-2-872,-3-1-608,-16 15-2833</inkml:trace>
  <inkml:trace contextRef="#ctx0" brushRef="#br0" timeOffset="1">251 44 7474,'4'0'2848,"-8"0"-1159,8 3-657,2-1-144,3 1-96,7 3-144,10 0-120,5 2-152,8-2-31,8 0-337,1 0 16,3-6-24,3 0-505,0-6-559,-3 3-208,-10-3-264,-13 3-1313,-5-11-3720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6.621"/>
    </inkml:context>
    <inkml:brush xml:id="br0">
      <inkml:brushProperty name="width" value="0.05" units="cm"/>
      <inkml:brushProperty name="height" value="0.05" units="cm"/>
      <inkml:brushProperty name="color" value="#0000FF"/>
    </inkml:brush>
  </inkml:definitions>
  <inkml:trace contextRef="#ctx0" brushRef="#br0">55 0 6385,'-4'3'2553,"1"3"-1505,0 5-32,-3 9-536,-4 6-151,1-3-257,5 3-64,-2 0-8,0-4-168,3-2-465,3-5-511,0-7-280,0 4-2161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6.954"/>
    </inkml:context>
    <inkml:brush xml:id="br0">
      <inkml:brushProperty name="width" value="0.05" units="cm"/>
      <inkml:brushProperty name="height" value="0.05" units="cm"/>
      <inkml:brushProperty name="color" value="#0000FF"/>
    </inkml:brush>
  </inkml:definitions>
  <inkml:trace contextRef="#ctx0" brushRef="#br0">235 1 7410,'-2'1'4293,"-9"10"-3255,-24 35 817,-23 25-1550,57-71-316,-74 76-1016,22-27-2761,99-58 2157,129-33 322,-101 19-2081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7.307"/>
    </inkml:context>
    <inkml:brush xml:id="br0">
      <inkml:brushProperty name="width" value="0.05" units="cm"/>
      <inkml:brushProperty name="height" value="0.05" units="cm"/>
      <inkml:brushProperty name="color" value="#0000FF"/>
    </inkml:brush>
  </inkml:definitions>
  <inkml:trace contextRef="#ctx0" brushRef="#br0">58 2 7001,'43'-1'5022,"39"2"-3322,-62 0-1423,-6 0-46,-1 0-1,0 0 1,1 1-1,-1 1 1,0 0 0,0 1-1,23 11 1,-35-15-219,-1 0 1,1 0-1,-1 1 0,1-1 1,-1 0-1,1 1 1,-1-1-1,1 0 0,-1 1 1,0-1-1,1 1 1,-1-1-1,0 1 0,1-1 1,-1 1-1,0-1 1,0 1-1,1-1 0,-1 1 1,0-1-1,0 1 1,0-1-1,0 1 0,0-1 1,0 1-1,0 0 1,0-1-1,0 1 1,0-1-1,0 1 0,0-1 1,0 1-1,0-1 1,-1 1-1,1 0 0,0-1 1,0 1-1,0-1 1,-1 1-1,1-1 0,0 0 1,-1 1-1,1-1 1,-1 1-1,1-1 0,0 0 1,-1 1-1,1-1 1,-1 0-1,1 1 0,-1-1 1,0 1-1,-33 20 515,25-16-399,-17 11-479,-1-2 0,-44 18 0,-27-4-6916,32-16 1591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7.639"/>
    </inkml:context>
    <inkml:brush xml:id="br0">
      <inkml:brushProperty name="width" value="0.05" units="cm"/>
      <inkml:brushProperty name="height" value="0.05" units="cm"/>
      <inkml:brushProperty name="color" value="#0000FF"/>
    </inkml:brush>
  </inkml:definitions>
  <inkml:trace contextRef="#ctx0" brushRef="#br0">0 0 4353,'0'0'4681,"0"0"-2881,4 6-407,-1 2-361,3 1 128,4 2-256,-4 7-40,0 2-351,7 5-153,-3 4-192,6 5-32,9 0-80,0 1-56,10-4-224,0-5-905,7-9-887,-1-5-953,41-1-6569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8.453"/>
    </inkml:context>
    <inkml:brush xml:id="br0">
      <inkml:brushProperty name="width" value="0.05" units="cm"/>
      <inkml:brushProperty name="height" value="0.05" units="cm"/>
      <inkml:brushProperty name="color" value="#0000FF"/>
    </inkml:brush>
  </inkml:definitions>
  <inkml:trace contextRef="#ctx0" brushRef="#br0">0 0 4889,'3'0'7664,"6"2"-3824,27 12-3285,-25-10 468,166 45 664,-45-14-1505,-130-35-191,0 0-1,0 1 1,0-1-1,-1 1 1,1 0-1,0 0 1,0-1-1,-1 1 1,1 0-1,-1 1 1,1-1-1,-1 0 1,1 0 0,-1 1-1,1-1 1,1 3-1,-3-3-16,0 0-1,1 0 1,-1 0-1,0 0 1,0-1-1,0 1 1,0 0-1,0 0 1,-1 0-1,1 0 1,0-1-1,0 1 1,0 0-1,-1 0 1,1 0-1,0 0 1,-1-1-1,1 1 1,-1 0-1,1-1 1,-1 1-1,1 0 1,-1-1 0,0 1-1,0 0 1,-6 5-121,1-1 0,-1-1 1,-1 1-1,1-1 0,0 0 1,-12 3-1,10-3 17,-25 9-1867,-64 15 0,-75 9-2105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8.787"/>
    </inkml:context>
    <inkml:brush xml:id="br0">
      <inkml:brushProperty name="width" value="0.05" units="cm"/>
      <inkml:brushProperty name="height" value="0.05" units="cm"/>
      <inkml:brushProperty name="color" value="#0000FF"/>
    </inkml:brush>
  </inkml:definitions>
  <inkml:trace contextRef="#ctx0" brushRef="#br0">0 0 5065,'0'6'2593,"3"-3"-585,1 11-112,2 3-543,3 9-209,-2 6-32,2 5-496,-2 3-232,5 3-328,-2 0 80,-4-6-128,1-3-16,-1-11-600,0 0-1048,1-12-696,2-14-2826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9.122"/>
    </inkml:context>
    <inkml:brush xml:id="br0">
      <inkml:brushProperty name="width" value="0.05" units="cm"/>
      <inkml:brushProperty name="height" value="0.05" units="cm"/>
      <inkml:brushProperty name="color" value="#0000FF"/>
    </inkml:brush>
  </inkml:definitions>
  <inkml:trace contextRef="#ctx0" brushRef="#br0">0 3 7546,'15'-2'6196,"16"11"-5531,-17-4 193,65 18 243,162 38-682,-122-46-471,-78-12-108,0 2 1,0 1 0,76 24-1,-109-27 43,0 0-1,0 1 0,-1 0 0,1 0 0,-1 1 0,0 0 1,0 0-1,7 8 0,-12-11 64,0 0 0,-1 0 1,1 0-1,-1 0 0,0 0 0,1 0 1,-1 1-1,0-1 0,0 0 0,-1 1 0,1-1 1,0 1-1,-1-1 0,0 0 0,1 1 0,-1-1 1,0 1-1,0-1 0,0 1 0,-1-1 1,1 1-1,-1-1 0,1 1 0,-1-1 0,0 0 1,0 1-1,0-1 0,0 0 0,0 0 1,0 0-1,-1 0 0,-2 4 0,-7 8-825,-1-1 0,0 0 1,0-1-1,-1-1 0,-1 0 0,-21 14 0,-19 5-3412</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9.451"/>
    </inkml:context>
    <inkml:brush xml:id="br0">
      <inkml:brushProperty name="width" value="0.05" units="cm"/>
      <inkml:brushProperty name="height" value="0.05" units="cm"/>
      <inkml:brushProperty name="color" value="#0000FF"/>
    </inkml:brush>
  </inkml:definitions>
  <inkml:trace contextRef="#ctx0" brushRef="#br0">45 0 1160,'-3'3'7386,"3"-3"-5314,-3 9-711,-1-1-473,1 12 128,0 0-296,-3 9-200,2 2-272,-2 1-240,3-4-8,-3 1 0,2-6-592,4-3-856,4-9-489,2 1-2624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8.474"/>
    </inkml:context>
    <inkml:brush xml:id="br0">
      <inkml:brushProperty name="width" value="0.05" units="cm"/>
      <inkml:brushProperty name="height" value="0.05" units="cm"/>
    </inkml:brush>
  </inkml:definitions>
  <inkml:trace contextRef="#ctx0" brushRef="#br0">174 0 3049,'0'0'3818,"0"0"-1840,1 1-1831,-1-1 0,0 0 0,1 1 0,-1-1 0,1 1 1,-1-1-1,0 1 0,1-1 0,-1 1 0,0-1 0,0 1 0,1 0 1,-1-1-1,0 1 0,0-1 0,0 1 0,0-1 0,0 1 1,0 0-1,1-1 0,-2 1 0,1 1 0,-1 3-56,-69 210 1692,35-135-1628,-35 95 121,67-158-74,14-19 66,17-4-346,105 1 0,-4 0-1659,-39-3-3299,-47 3-78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9.787"/>
    </inkml:context>
    <inkml:brush xml:id="br0">
      <inkml:brushProperty name="width" value="0.05" units="cm"/>
      <inkml:brushProperty name="height" value="0.05" units="cm"/>
      <inkml:brushProperty name="color" value="#0000FF"/>
    </inkml:brush>
  </inkml:definitions>
  <inkml:trace contextRef="#ctx0" brushRef="#br0">99 0 5233,'-3'9'2689,"0"0"-777,-10 16-616,0 4-639,4 2-329,-4-2-328,3 0 0,4-9-360,-3 0-657,2-6-567,-5 9-2105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0.121"/>
    </inkml:context>
    <inkml:brush xml:id="br0">
      <inkml:brushProperty name="width" value="0.05" units="cm"/>
      <inkml:brushProperty name="height" value="0.05" units="cm"/>
      <inkml:brushProperty name="color" value="#0000FF"/>
    </inkml:brush>
  </inkml:definitions>
  <inkml:trace contextRef="#ctx0" brushRef="#br0">0 0 4833,'0'0'3713,"0"0"-2057,3 0-256,-3 3-727,4 0-49,2 3-192,0-1-8,7 4-256,0 2-40,3-2-128,3-3-416,6-4-584,0-2-1425,42-11-3256</inkml:trace>
  <inkml:trace contextRef="#ctx0" brushRef="#br0" timeOffset="1">13 115 4105,'3'2'2504,"3"-2"-847,7 3-441,0 0-536,0 0-320,2-3-224,4 0-136,1 0-448,-1 0-1232,31-9-3345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0.480"/>
    </inkml:context>
    <inkml:brush xml:id="br0">
      <inkml:brushProperty name="width" value="0.05" units="cm"/>
      <inkml:brushProperty name="height" value="0.05" units="cm"/>
      <inkml:brushProperty name="color" value="#0000FF"/>
    </inkml:brush>
  </inkml:definitions>
  <inkml:trace contextRef="#ctx0" brushRef="#br0">0 1 7546,'0'0'3840,"0"3"-2663,3 5-41,0-2-40,7 6-568,-1-4-160,11 4-360,8-4-8,7-2-264,13 2-1408,107 7-2305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0.902"/>
    </inkml:context>
    <inkml:brush xml:id="br0">
      <inkml:brushProperty name="width" value="0.05" units="cm"/>
      <inkml:brushProperty name="height" value="0.05" units="cm"/>
      <inkml:brushProperty name="color" value="#0000FF"/>
    </inkml:brush>
  </inkml:definitions>
  <inkml:trace contextRef="#ctx0" brushRef="#br0">289 1 8610,'-4'1'5879,"-21"7"-4673,-13 14-1356,0 2-1,2 2 1,1 1-1,1 2 1,-37 39-1,70-68 121,1 0-1,0 1 0,-1-1 0,1 0 0,-1 0 1,1 1-1,0-1 0,-1 0 0,1 0 0,0 1 1,-1-1-1,1 0 0,0 1 0,-1-1 0,1 0 1,0 1-1,0-1 0,0 1 0,-1-1 0,1 1 1,0-1-1,0 0 0,0 1 0,0-1 0,0 1 0,0-1 1,0 1-1,0-1 0,0 1 0,0-1 0,0 0 1,0 1-1,0-1 0,0 1 0,0-1 0,0 1 1,0-1-1,1 0 0,-1 1 0,0-1 0,0 1 1,0-1-1,1 0 0,-1 1 0,0-1 0,1 0 1,-1 1-1,0-1 0,1 0 0,0 1 0,33 3-184,54-14 788,-84 10-626,66-11 61,3 1-1148,86-24-1,-94 14-2766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1.235"/>
    </inkml:context>
    <inkml:brush xml:id="br0">
      <inkml:brushProperty name="width" value="0.05" units="cm"/>
      <inkml:brushProperty name="height" value="0.05" units="cm"/>
      <inkml:brushProperty name="color" value="#0000FF"/>
    </inkml:brush>
  </inkml:definitions>
  <inkml:trace contextRef="#ctx0" brushRef="#br0">48 0 7362,'0'6'2976,"0"2"-1295,-3 12-393,3 12-112,-6 2-384,-4 9-208,4 6-376,-1 2-88,-2 3-112,6-2-16,0-1-408,3-5-832,0-9-208,0-5-1353,0 8-5617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1.553"/>
    </inkml:context>
    <inkml:brush xml:id="br0">
      <inkml:brushProperty name="width" value="0.05" units="cm"/>
      <inkml:brushProperty name="height" value="0.05" units="cm"/>
      <inkml:brushProperty name="color" value="#0000FF"/>
    </inkml:brush>
  </inkml:definitions>
  <inkml:trace contextRef="#ctx0" brushRef="#br0">118 0 7194,'-18'37'4924,"-17"16"-3835,9-15-628,17-24-418,0 1 0,-11 27-1,20-41-49,0-1-1,0 0 0,0 0 0,0 0 1,0 1-1,0-1 0,0 0 0,0 0 0,0 1 1,0-1-1,0 0 0,0 0 0,0 1 1,0-1-1,0 0 0,0 0 0,0 0 1,0 1-1,0-1 0,0 0 0,0 0 1,1 0-1,-1 1 0,0-1 0,0 0 1,0 0-1,0 0 0,0 1 0,1-1 1,-1 0-1,0 0 0,0 0 0,0 0 1,1 0-1,-1 0 0,0 1 0,0-1 1,0 0-1,1 0 0,-1 0 0,0 0 1,0 0-1,1 0 0,-1 0 0,18 0-309,16-8-174,-34 8 491,23-7-895,-1 0 1,0-2 0,-1-1-1,31-19 1,65-36-3832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1.888"/>
    </inkml:context>
    <inkml:brush xml:id="br0">
      <inkml:brushProperty name="width" value="0.05" units="cm"/>
      <inkml:brushProperty name="height" value="0.05" units="cm"/>
      <inkml:brushProperty name="color" value="#0000FF"/>
    </inkml:brush>
  </inkml:definitions>
  <inkml:trace contextRef="#ctx0" brushRef="#br0">0 18 7530,'0'0'4249,"0"0"-2713,0 3-16,0-3-280,0 0-559,3 3-257,1 3-344,5-1 136,7 7-200,6-7 112,10-2-128,6-6-40,0 1-168,4-10-520,-4 6-945,-7-2-919,23-15-2978</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2.218"/>
    </inkml:context>
    <inkml:brush xml:id="br0">
      <inkml:brushProperty name="width" value="0.05" units="cm"/>
      <inkml:brushProperty name="height" value="0.05" units="cm"/>
      <inkml:brushProperty name="color" value="#0000FF"/>
    </inkml:brush>
  </inkml:definitions>
  <inkml:trace contextRef="#ctx0" brushRef="#br0">80 0 872,'0'9'6081,"-3"5"-3776,-3 9 31,3 9-1135,-7 5-201,0 6-464,1-6-232,-7-3-168,7-8-128,2-6-16,4-6-408,0-2-856,3-7-1409,0-5-3760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2.551"/>
    </inkml:context>
    <inkml:brush xml:id="br0">
      <inkml:brushProperty name="width" value="0.05" units="cm"/>
      <inkml:brushProperty name="height" value="0.05" units="cm"/>
      <inkml:brushProperty name="color" value="#0000FF"/>
    </inkml:brush>
  </inkml:definitions>
  <inkml:trace contextRef="#ctx0" brushRef="#br0">36 1 7770,'0'0'2304,"0"0"-824,0 0-631,3 0-249,6 2-152,1 4-8,6 3 136,6-4-176,10 4 64,-1-6-328,4-3-136,0-3-712,-6-6-424,3 7-1377,6-10-4080</inkml:trace>
  <inkml:trace contextRef="#ctx0" brushRef="#br0" timeOffset="1">1 129 5057,'3'0'4593,"0"0"-3105,6 6-215,1-6-217,3 6 32,9-3-424,3-3 160,10 0-319,7-6-105,5-3-400,-2 4-432,-1-4-793,-6 3-1223,26-11-3586</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2.888"/>
    </inkml:context>
    <inkml:brush xml:id="br0">
      <inkml:brushProperty name="width" value="0.05" units="cm"/>
      <inkml:brushProperty name="height" value="0.05" units="cm"/>
      <inkml:brushProperty name="color" value="#0000FF"/>
    </inkml:brush>
  </inkml:definitions>
  <inkml:trace contextRef="#ctx0" brushRef="#br0">39 0 192,'-4'9'8962,"1"2"-6393,-3 6-1057,0 9-472,-1-3-664,1-3-80,0-3-296,6-5-40,0-7-800,6 1-600,0-12-1257,10-5-4280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8.906"/>
    </inkml:context>
    <inkml:brush xml:id="br0">
      <inkml:brushProperty name="width" value="0.05" units="cm"/>
      <inkml:brushProperty name="height" value="0.05" units="cm"/>
    </inkml:brush>
  </inkml:definitions>
  <inkml:trace contextRef="#ctx0" brushRef="#br0">1 44 2312,'0'0'4754,"3"0"-2994,-3 0-256,3-6-344,0 6 9,7 0-369,-1-3 16,14 3-312,2-3 64,13 0-304,3-2-144,7-1-120,3 0-816,0-2-744,53 5-2193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3.220"/>
    </inkml:context>
    <inkml:brush xml:id="br0">
      <inkml:brushProperty name="width" value="0.05" units="cm"/>
      <inkml:brushProperty name="height" value="0.05" units="cm"/>
      <inkml:brushProperty name="color" value="#0000FF"/>
    </inkml:brush>
  </inkml:definitions>
  <inkml:trace contextRef="#ctx0" brushRef="#br0">0 1 4953,'0'0'4238,"0"0"-1765,3 0 1327,8 3-3146,227 89 918,-229-90-1665,-1 1 0,1 1 0,0 0 0,-1 0-1,0 1 1,0 0 0,0 0 0,-1 1-1,0 0 1,9 9 0,-16-15 34,1 1 1,-1 0-1,1-1 0,-1 1 1,0 0-1,1-1 0,-1 1 1,0 0-1,1 0 1,-1 0-1,0-1 0,0 1 1,0 0-1,1 0 0,-1 0 1,0 0-1,0-1 0,0 1 1,-1 0-1,1 0 1,0 0-1,0 0 0,0-1 1,-1 1-1,1 0 0,0 0 1,-1-1-1,1 1 0,0 0 1,-1 0-1,1-1 0,-1 1 1,1 0-1,-1-1 1,0 1-1,1-1 0,-1 1 1,0-1-1,1 1 0,-1-1 1,0 1-1,1-1 0,-2 1 1,-5 2-463,0 0-1,0 0 1,0-1 0,0 0-1,-10 2 1,-81 14-5115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3.568"/>
    </inkml:context>
    <inkml:brush xml:id="br0">
      <inkml:brushProperty name="width" value="0.05" units="cm"/>
      <inkml:brushProperty name="height" value="0.05" units="cm"/>
      <inkml:brushProperty name="color" value="#0000FF"/>
    </inkml:brush>
  </inkml:definitions>
  <inkml:trace contextRef="#ctx0" brushRef="#br0">188 0 7298,'-4'6'3056,"1"5"-999,-9 6-329,-4 6-592,0 0-704,-10 6-128,1-4-304,3 1-48,3-6-992,3-3-688,-13 15-2377</inkml:trace>
  <inkml:trace contextRef="#ctx0" brushRef="#br0" timeOffset="1">96 194 7690,'6'3'2616,"0"3"-903,16 3-633,-2 5-600,2 0-120,6 6-360,1-6-64,6 9-1248,41 32-3185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5.699"/>
    </inkml:context>
    <inkml:brush xml:id="br0">
      <inkml:brushProperty name="width" value="0.05" units="cm"/>
      <inkml:brushProperty name="height" value="0.05" units="cm"/>
      <inkml:brushProperty name="color" value="#0000FF"/>
    </inkml:brush>
  </inkml:definitions>
  <inkml:trace contextRef="#ctx0" brushRef="#br0">0 1 11058,'0'0'3825,"0"0"-2721,4 3-359,2 0 231,0 2-368,4 7-64,6 5-448,-4-3 24,4 0-72,-3 1-48,6-1-360,-6-5-904,3-7-1145,12-4-2520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6.033"/>
    </inkml:context>
    <inkml:brush xml:id="br0">
      <inkml:brushProperty name="width" value="0.05" units="cm"/>
      <inkml:brushProperty name="height" value="0.05" units="cm"/>
      <inkml:brushProperty name="color" value="#0000FF"/>
    </inkml:brush>
  </inkml:definitions>
  <inkml:trace contextRef="#ctx0" brushRef="#br0">1 3 7298,'0'-3'4240,"3"3"-2591,0 3-425,3 0-144,10 3-264,0 2-143,3 1-385,13 0-88,3-1-200,9 1-80,13-1-800,-3-8-857,4 0-207,50-5-2193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6.369"/>
    </inkml:context>
    <inkml:brush xml:id="br0">
      <inkml:brushProperty name="width" value="0.05" units="cm"/>
      <inkml:brushProperty name="height" value="0.05" units="cm"/>
      <inkml:brushProperty name="color" value="#0000FF"/>
    </inkml:brush>
  </inkml:definitions>
  <inkml:trace contextRef="#ctx0" brushRef="#br0">1 1 8194,'3'11'2960,"0"-5"-1159,0 14-289,4 11-744,-4-5-576,0-3-192,3 3-48,1-3-600,-1-6-968,13 0-2041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6.721"/>
    </inkml:context>
    <inkml:brush xml:id="br0">
      <inkml:brushProperty name="width" value="0.05" units="cm"/>
      <inkml:brushProperty name="height" value="0.05" units="cm"/>
      <inkml:brushProperty name="color" value="#0000FF"/>
    </inkml:brush>
  </inkml:definitions>
  <inkml:trace contextRef="#ctx0" brushRef="#br0">54 1 2497,'0'3'5849,"7"-1"-4073,-4 1-167,3 3-657,4 0-88,3-1-256,6 4-368,3-3-8,3-1-136,4-5-96,-7 3-376,-3 0-464,-6 0-672,-13 3-865,-10 8-672,-50 20-967</inkml:trace>
  <inkml:trace contextRef="#ctx0" brushRef="#br0" timeOffset="1">0 147 2881,'7'-3'4112,"-1"0"-2175,16 0 31,7-6-543,3 9-833,6-5-304,-3-1-208,0 6-80,-7-6-640,-2 6-2033,-4 0-5689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7.056"/>
    </inkml:context>
    <inkml:brush xml:id="br0">
      <inkml:brushProperty name="width" value="0.05" units="cm"/>
      <inkml:brushProperty name="height" value="0.05" units="cm"/>
      <inkml:brushProperty name="color" value="#0000FF"/>
    </inkml:brush>
  </inkml:definitions>
  <inkml:trace contextRef="#ctx0" brushRef="#br0">0 1 7530,'3'11'4008,"-3"0"-2511,4 18 103,-4 5-488,0 6-375,0-2-449,3-1-144,3-6-48,1-2-96,5-12-536,-2 3-1089,-4-12-1111,13-10-6298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7.384"/>
    </inkml:context>
    <inkml:brush xml:id="br0">
      <inkml:brushProperty name="width" value="0.05" units="cm"/>
      <inkml:brushProperty name="height" value="0.05" units="cm"/>
      <inkml:brushProperty name="color" value="#0000FF"/>
    </inkml:brush>
  </inkml:definitions>
  <inkml:trace contextRef="#ctx0" brushRef="#br0">0 0 5585,'23'12'5351,"-2"2"-3428,33 17-919,-13-19-591,-1-1 0,2-2-1,65 6 1,-23-4-353,-56-6-35,91 17-241,-106-18-8,0 0-1,1 1 1,-1 0 0,-1 1-1,1 0 1,15 11-1,-27-16 185,1 0 0,0-1-1,-1 1 1,1 1 0,-1-1-1,0 0 1,1 0 0,-1 0-1,0 1 1,0-1 0,0 1-1,0-1 1,0 1 0,0-1-1,0 1 1,0 0 0,0-1-1,-1 1 1,1 0 0,-1 0-1,0 0 1,1-1 0,-1 1-1,0 0 1,0 0 0,0 0-1,0-1 1,0 1 0,0 0-1,-1 2 1,-1 0-109,-1-1-1,1 0 1,0 0-1,-1 0 1,1 0-1,-1-1 1,0 1-1,0-1 1,0 1-1,0-1 1,0 0-1,-1 0 1,1-1-1,-1 1 1,-6 1-1,-69 24-2554</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7.733"/>
    </inkml:context>
    <inkml:brush xml:id="br0">
      <inkml:brushProperty name="width" value="0.05" units="cm"/>
      <inkml:brushProperty name="height" value="0.05" units="cm"/>
      <inkml:brushProperty name="color" value="#0000FF"/>
    </inkml:brush>
  </inkml:definitions>
  <inkml:trace contextRef="#ctx0" brushRef="#br0">0 58 5433,'20'0'4878,"35"0"1889,3 6-5396,-52-5-1407,0 0-1,0 0 1,-1 1-1,1 0 1,0 0 0,-1 0-1,1 0 1,-1 1-1,0 0 1,0 1 0,0-1-1,0 1 1,0 0-1,-1 0 1,8 9-1,-11-12 7,0 1-1,0 0 1,0-1-1,0 1 0,0 0 1,-1 0-1,1 0 0,0-1 1,-1 1-1,0 0 0,1 0 1,-1 0-1,0 0 0,0 0 1,0 0-1,0 0 1,0 0-1,-1 0 0,1 0 1,-1-1-1,1 1 0,-1 0 1,0 0-1,1 0 0,-1-1 1,0 1-1,0 0 0,0-1 1,0 1-1,-1-1 0,1 1 1,0-1-1,-1 1 1,1-1-1,-1 0 0,1 0 1,-1 0-1,0 0 0,1 0 1,-3 1-1,-2 1-9,0 0 0,0 0 0,0 0 0,0-1-1,-1 0 1,1 0 0,-1 0 0,1-1 0,-1 0 0,-9 0 0,12-1 6,0-1 1,0 0-1,0 0 1,0 0 0,0 0-1,0 0 1,0-1-1,1 0 1,-1 1-1,1-1 1,-1-1 0,1 1-1,0 0 1,-1-1-1,1 0 1,1 0-1,-1 0 1,0 0-1,1 0 1,0 0 0,-1-1-1,1 1 1,0-1-1,1 1 1,-1-1-1,1 0 1,0 0 0,0 0-1,0 0 1,0 0-1,0 0 1,1 0-1,0-8 1,1 8-184,0 1-1,0-1 1,0 0-1,0 1 1,1-1-1,0 0 1,0 1 0,0 0-1,0-1 1,0 1-1,0 0 1,1 0-1,0 0 1,-1 1 0,1-1-1,6-4 1,61-39-3757</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8.052"/>
    </inkml:context>
    <inkml:brush xml:id="br0">
      <inkml:brushProperty name="width" value="0.05" units="cm"/>
      <inkml:brushProperty name="height" value="0.05" units="cm"/>
      <inkml:brushProperty name="color" value="#0000FF"/>
    </inkml:brush>
  </inkml:definitions>
  <inkml:trace contextRef="#ctx0" brushRef="#br0">7 3 6689,'-3'0'4665,"-1"0"-2896,4 0 7,0 0-360,4 0-447,-1 0-273,3-3-344,0 6 88,4 0-352,3 6 128,3-1-216,3-2-8,3 3-400,-6-9-712,0 0-1257,15-15-2592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2.740"/>
    </inkml:context>
    <inkml:brush xml:id="br0">
      <inkml:brushProperty name="width" value="0.05" units="cm"/>
      <inkml:brushProperty name="height" value="0.05" units="cm"/>
    </inkml:brush>
  </inkml:definitions>
  <inkml:trace contextRef="#ctx0" brushRef="#br0">185 2 8330,'0'0'1815,"1"-1"3308,1 1-4007,-2 42-1154,1-2 106,-9 75 0,-65 276-266,17-132-4167,55-253 4165,-18 62-2529,-13 32-1780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8.387"/>
    </inkml:context>
    <inkml:brush xml:id="br0">
      <inkml:brushProperty name="width" value="0.05" units="cm"/>
      <inkml:brushProperty name="height" value="0.05" units="cm"/>
      <inkml:brushProperty name="color" value="#0000FF"/>
    </inkml:brush>
  </inkml:definitions>
  <inkml:trace contextRef="#ctx0" brushRef="#br0">1 0 9578,'0'0'2529,"3"3"-1097,3 3 80,1 2-400,12 9-255,-3-8-425,12 2 48,17-2-208,9-3 40,9-6-312,4-6-72,-3 0-296,-4 1-1136,-16-1-1257,17-6-4873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8.718"/>
    </inkml:context>
    <inkml:brush xml:id="br0">
      <inkml:brushProperty name="width" value="0.05" units="cm"/>
      <inkml:brushProperty name="height" value="0.05" units="cm"/>
      <inkml:brushProperty name="color" value="#0000FF"/>
    </inkml:brush>
  </inkml:definitions>
  <inkml:trace contextRef="#ctx0" brushRef="#br0">252 1 9914,'-7'17'2521,"4"6"-857,-6 17-184,-7 11-591,-6 6-161,-4 3-560,1-2-48,-4-1-120,4-6-312,-1-5-681,7-20-1143,3-9-1633,-12-12-5081</inkml:trace>
  <inkml:trace contextRef="#ctx0" brushRef="#br0" timeOffset="1">284 52 6177,'6'3'2577,"0"0"-689,13 5-271,0 4-257,7-1-232,12-2-184,3-6-199,1 0-129,2 2-464,-3-5 136,-6 3-288,-3-6-272,-10 6-993,-9-3-895,-7-11-2041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9.039"/>
    </inkml:context>
    <inkml:brush xml:id="br0">
      <inkml:brushProperty name="width" value="0.05" units="cm"/>
      <inkml:brushProperty name="height" value="0.05" units="cm"/>
      <inkml:brushProperty name="color" value="#0000FF"/>
    </inkml:brush>
  </inkml:definitions>
  <inkml:trace contextRef="#ctx0" brushRef="#br0">83 1 7746,'3'5'2720,"-6"7"-1263,0 11-33,-10 5-376,0 7-208,1 2-600,-1-3 48,4-2-280,-4-7-16,10-2-456,-1-6-1376,8 12-2833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9.385"/>
    </inkml:context>
    <inkml:brush xml:id="br0">
      <inkml:brushProperty name="width" value="0.05" units="cm"/>
      <inkml:brushProperty name="height" value="0.05" units="cm"/>
      <inkml:brushProperty name="color" value="#0000FF"/>
    </inkml:brush>
  </inkml:definitions>
  <inkml:trace contextRef="#ctx0" brushRef="#br0">230 0 4609,'-46'65'5243,"-28"29"-3161,-28 38-2149,95-118-135,9-9 167,22-8 282,-5-2 0,63-12 1002,-10 1-1517,-26 11-2858,-40 7-2204</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9.718"/>
    </inkml:context>
    <inkml:brush xml:id="br0">
      <inkml:brushProperty name="width" value="0.05" units="cm"/>
      <inkml:brushProperty name="height" value="0.05" units="cm"/>
      <inkml:brushProperty name="color" value="#0000FF"/>
    </inkml:brush>
  </inkml:definitions>
  <inkml:trace contextRef="#ctx0" brushRef="#br0">17 1 6961,'6'0'952,"55"0"4572,3 4-4432,-49-3-1103,0 2 1,0-1-1,0 2 1,0 0-1,-1 1 1,15 6-1,-28-11 25,1 1-1,-1-1 1,1 1-1,-1-1 0,0 1 1,0 0-1,1-1 1,-1 1-1,0 0 1,0 0-1,0 0 1,0 0-1,1 0 1,-2 0-1,1 0 1,0 0-1,0 1 1,0-1-1,0 0 1,-1 0-1,1 1 1,-1-1-1,1 1 1,-1-1-1,1 0 1,-1 1-1,0-1 0,0 1 1,1-1-1,-1 1 1,0-1-1,-1 1 1,1-1-1,0 0 1,0 1-1,0-1 1,-1 1-1,1-1 1,-1 1-1,1-1 1,-1 0-1,0 0 1,0 1-1,1-1 1,-1 0-1,0 0 1,0 0-1,0 0 1,0 1-1,-2 0 0,-6 7 4,-1 0-1,0-1 0,-1 0 1,-16 9-1,22-14-115,-6 4-40,-22 13-1910,-52 25 0,8-11-2030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0.071"/>
    </inkml:context>
    <inkml:brush xml:id="br0">
      <inkml:brushProperty name="width" value="0.05" units="cm"/>
      <inkml:brushProperty name="height" value="0.05" units="cm"/>
      <inkml:brushProperty name="color" value="#0000FF"/>
    </inkml:brush>
  </inkml:definitions>
  <inkml:trace contextRef="#ctx0" brushRef="#br0">4 0 2000,'0'12'5762,"0"-12"-3410,-3 11-407,6 0-361,0 4 72,3-1-215,1 6-457,9-3-184,6 9-368,0 0-56,7-9-368,-1 9-8,4-1-208,-3-2-952,5 0-1673,40 34-4536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0.787"/>
    </inkml:context>
    <inkml:brush xml:id="br0">
      <inkml:brushProperty name="width" value="0.05" units="cm"/>
      <inkml:brushProperty name="height" value="0.05" units="cm"/>
      <inkml:brushProperty name="color" value="#0000FF"/>
    </inkml:brush>
  </inkml:definitions>
  <inkml:trace contextRef="#ctx0" brushRef="#br0">194 2 10194,'14'-1'4953,"19"8"-3761,-22-4-555,8 0-356,0-1 1,0-1 0,21-1-1,-28-1-364,-1 1 0,1 0-1,0 0 1,0 1-1,-1 1 1,1 0 0,-1 0-1,1 1 1,-1 1-1,21 9 1,-31-12 51,0-1 1,0 1-1,-1 0 1,1-1-1,0 1 1,0 0-1,-1 0 1,1 0-1,-1 0 1,1 0-1,-1 0 0,1 0 1,-1 0-1,1 0 1,-1 0-1,0 0 1,0 0-1,1 0 1,-1 0-1,0 0 1,0 0-1,0 0 0,0 0 1,0 0-1,-1 0 1,1 1-1,0-1 1,0 0-1,-1 0 1,1 0-1,0 0 1,-1 0-1,1 0 1,-1-1-1,0 1 0,1 0 1,-1 0-1,0 0 1,1 0-1,-1-1 1,0 1-1,0 0 1,0 0-1,-1 0 1,-40 31-461,2-12-520,-1-2 1,-1-2-1,0-1 0,-49 9 1,-34 12-4,121-34 1083,0-1 0,1 1 0,-1 0 0,1 0 0,-1 1 0,1-1 0,0 0 0,0 1 1,0 0-1,0 0 0,0 0 0,1 0 0,-1 0 0,1 1 0,0-1 0,0 1 0,0-1 1,1 1-1,-1 0 0,1 0 0,0 0 0,-1 6 0,-1 9 448,0 0 0,2 0-1,1 32 1,1-10-233,-3 8-51,-1-19-467,2 0 0,2 0 0,0 0 0,6 30 1,2-37-2047,8-7-1496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1.135"/>
    </inkml:context>
    <inkml:brush xml:id="br0">
      <inkml:brushProperty name="width" value="0.05" units="cm"/>
      <inkml:brushProperty name="height" value="0.05" units="cm"/>
      <inkml:brushProperty name="color" value="#0000FF"/>
    </inkml:brush>
  </inkml:definitions>
  <inkml:trace contextRef="#ctx0" brushRef="#br0">0 11 4721,'20'-2'7527,"-2"-2"-4931,-10 3-2462,-1-1 1,1 1-1,-1 1 0,1-1 1,7 1-1,609 87 2141,-615-85-2294,15 2-25,1 2-1,-1 1 1,28 11 0,-46-15 16,0 0 0,-1 0 0,1 0 0,-1 1 0,0-1 0,0 1-1,0 1 1,4 4 0,-7-7 1,-1 0-1,1 0 0,-1 1 0,1-1 1,-1 1-1,0-1 0,0 1 1,0 0-1,0-1 0,0 1 1,-1 0-1,1 0 0,-1-1 1,0 1-1,0 0 0,0 0 1,0 0-1,-1 4 0,-1-1-40,0 0 0,0 0 0,-1-1 1,0 1-1,0 0 0,-1-1 0,1 0 0,-1 0 0,0 0 0,-1 0 0,1-1 0,-1 1 0,0-1 0,0-1 0,-7 5 0,-5 3-517,0-1-1,0 0 1,-31 11 0,42-19 252,0 0 0,0-1 1,-1 1-1,1-1 0,0-1 1,-8 1-1,-62-4-3642</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1.470"/>
    </inkml:context>
    <inkml:brush xml:id="br0">
      <inkml:brushProperty name="width" value="0.05" units="cm"/>
      <inkml:brushProperty name="height" value="0.05" units="cm"/>
      <inkml:brushProperty name="color" value="#0000FF"/>
    </inkml:brush>
  </inkml:definitions>
  <inkml:trace contextRef="#ctx0" brushRef="#br0">32 1 6065,'0'0'4001,"0"3"-2200,0-3-265,0 5-576,3 12-48,3 9-48,-3 0-151,-3 11-489,-3 9-8,-3-9-144,0 3-72,-4-9-320,4-11-553,3-2-567,-1-16-880,1-4-2105,0-30-2017</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1.799"/>
    </inkml:context>
    <inkml:brush xml:id="br0">
      <inkml:brushProperty name="width" value="0.05" units="cm"/>
      <inkml:brushProperty name="height" value="0.05" units="cm"/>
      <inkml:brushProperty name="color" value="#0000FF"/>
    </inkml:brush>
  </inkml:definitions>
  <inkml:trace contextRef="#ctx0" brushRef="#br0">54 1 7730,'0'11'2592,"0"9"-1031,0 12-665,0 2-400,0 0-392,0 1-104,0-4-240,-3-5-424,-3-6-945,-4 3-959,-25-3-1489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3.609"/>
    </inkml:context>
    <inkml:brush xml:id="br0">
      <inkml:brushProperty name="width" value="0.05" units="cm"/>
      <inkml:brushProperty name="height" value="0.05" units="cm"/>
    </inkml:brush>
  </inkml:definitions>
  <inkml:trace contextRef="#ctx0" brushRef="#br0">108 1 6409,'1'4'6324,"4"23"-4985,-4 0-886,-1 0-1,-2 1 1,0-1-1,-10 40 1,-36 109-38,22-89-455,13-55-26,4-10-2217,6-10-4180,6-31-299</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2.202"/>
    </inkml:context>
    <inkml:brush xml:id="br0">
      <inkml:brushProperty name="width" value="0.05" units="cm"/>
      <inkml:brushProperty name="height" value="0.05" units="cm"/>
      <inkml:brushProperty name="color" value="#0000FF"/>
    </inkml:brush>
  </inkml:definitions>
  <inkml:trace contextRef="#ctx0" brushRef="#br0">1 0 4225,'0'0'4737,"0"0"-2721,0 3-447,3 0-657,3 9-168,4-12 16,2 8 8,1 1-288,6-1-303,3-8 31,-3 6-208,7-3-401,-7-3-711,-3-3-328,-3-3-1441,-7-5-2944</inkml:trace>
  <inkml:trace contextRef="#ctx0" brushRef="#br0" timeOffset="1">23 112 7522,'9'0'2832,"-2"6"-1047,5-6-225,8 2-488,-5 4-184,-2-6-408,6 6-376,3-6-104,-3-6-688,4-2-840,-1-4-1433,0 6-5344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2.519"/>
    </inkml:context>
    <inkml:brush xml:id="br0">
      <inkml:brushProperty name="width" value="0.05" units="cm"/>
      <inkml:brushProperty name="height" value="0.05" units="cm"/>
      <inkml:brushProperty name="color" value="#0000FF"/>
    </inkml:brush>
  </inkml:definitions>
  <inkml:trace contextRef="#ctx0" brushRef="#br0">0 72 6801,'3'6'3993,"4"-6"-2600,9 5-225,0-2-248,6 3-304,13-6-208,6-3-408,16-8-1128,131-66-2897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2.885"/>
    </inkml:context>
    <inkml:brush xml:id="br0">
      <inkml:brushProperty name="width" value="0.05" units="cm"/>
      <inkml:brushProperty name="height" value="0.05" units="cm"/>
      <inkml:brushProperty name="color" value="#0000FF"/>
    </inkml:brush>
  </inkml:definitions>
  <inkml:trace contextRef="#ctx0" brushRef="#br0">261 0 10834,'-2'4'5592,"-10"19"-4837,1-7-690,-1 0 0,-1 0 0,-1-2 1,0 1-1,0-2 0,-30 21 0,22-17-646,0 2 0,-25 27 0,41-39 248,4-5 187,-1 0 0,1 0-1,0 0 1,0 0 0,0 1-1,0-1 1,1 1-1,-1 0 1,0-1 0,1 1-1,0 0 1,0 0 0,0 0-1,0 0 1,0 0-1,1 0 1,-1 4 0,4-6 124,-1 0 0,1 0 0,0 0 1,0-1-1,0 1 0,0-1 0,0 0 1,-1 0-1,1 0 0,0 0 0,0-1 1,0 1-1,3-2 0,1 1 79,46-3 321,0-2 0,84-22 0,32-30-2400,-44 2-1255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3.216"/>
    </inkml:context>
    <inkml:brush xml:id="br0">
      <inkml:brushProperty name="width" value="0.05" units="cm"/>
      <inkml:brushProperty name="height" value="0.05" units="cm"/>
      <inkml:brushProperty name="color" value="#0000FF"/>
    </inkml:brush>
  </inkml:definitions>
  <inkml:trace contextRef="#ctx0" brushRef="#br0">67 1 2569,'0'6'7057,"0"2"-4993,0 18-639,0 11 295,-3 6-416,-3 17-199,-4 3-601,7 6-168,-3 2-216,3 9-104,-1-8-16,1-4-400,0-8-280,-3-14-681,3-9-375,-7-20-1065,4-17-2784</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3.535"/>
    </inkml:context>
    <inkml:brush xml:id="br0">
      <inkml:brushProperty name="width" value="0.05" units="cm"/>
      <inkml:brushProperty name="height" value="0.05" units="cm"/>
      <inkml:brushProperty name="color" value="#0000FF"/>
    </inkml:brush>
  </inkml:definitions>
  <inkml:trace contextRef="#ctx0" brushRef="#br0">189 1 3009,'-67'93'8639,"37"-55"-8194,2 2 1,-28 55-1,55-94-437,0-1-1,1 1 1,-1 0-1,0 0 1,1 0-1,-1 0 1,1 0 0,-1-1-1,1 1 1,0 0-1,-1 0 1,1 0-1,0 0 1,0 0-1,-1 0 1,1 0 0,0 0-1,0 0 1,0 0-1,0 0 1,0 0-1,1 0 1,-1 0-1,0 0 1,0 0 0,1 0-1,-1 0 1,1 0-1,-1 0 1,1 0-1,-1 0 1,1 0-1,-1 0 1,1-1 0,0 1-1,-1 0 1,1 0-1,0-1 1,0 1-1,0-1 1,-1 1-1,1 0 1,0-1 0,0 0-1,0 1 1,0-1-1,0 1 1,0-1-1,0 0 1,0 0-1,0 0 1,0 0 0,0 0-1,0 0 1,0 0-1,0 0 1,0 0-1,0 0 1,0 0-1,2-1 1,8 0 53,0-1-1,1 0 1,-1-1 0,12-4-1,5-4-662,-1-1 0,0-1 0,-1-1 0,0-1 0,45-36 0,38-35-3797</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3.867"/>
    </inkml:context>
    <inkml:brush xml:id="br0">
      <inkml:brushProperty name="width" value="0.05" units="cm"/>
      <inkml:brushProperty name="height" value="0.05" units="cm"/>
      <inkml:brushProperty name="color" value="#0000FF"/>
    </inkml:brush>
  </inkml:definitions>
  <inkml:trace contextRef="#ctx0" brushRef="#br0">1 61 5953,'0'5'5321,"0"-5"-3352,0 0-481,3 6-216,3-6-359,4 9-41,6 2-368,9-5 0,4 0-168,6-1-32,3-2-16,6-6-240,1 1-48,-4-7-576,-9-2-240,-4-4-904,-5-5-737,-11-31-2336</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4.205"/>
    </inkml:context>
    <inkml:brush xml:id="br0">
      <inkml:brushProperty name="width" value="0.05" units="cm"/>
      <inkml:brushProperty name="height" value="0.05" units="cm"/>
      <inkml:brushProperty name="color" value="#0000FF"/>
    </inkml:brush>
  </inkml:definitions>
  <inkml:trace contextRef="#ctx0" brushRef="#br0">93 1 5953,'3'17'2985,"-6"3"-657,-3 26-991,-7-1-465,0 4-400,-3 2-232,4-13-240,-1-4-512,3-14-160,7-9-1057,-3-11-2768</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4.550"/>
    </inkml:context>
    <inkml:brush xml:id="br0">
      <inkml:brushProperty name="width" value="0.05" units="cm"/>
      <inkml:brushProperty name="height" value="0.05" units="cm"/>
      <inkml:brushProperty name="color" value="#0000FF"/>
    </inkml:brush>
  </inkml:definitions>
  <inkml:trace contextRef="#ctx0" brushRef="#br0">20 43 5937,'3'0'5081,"-3"0"-3792,0 0-345,3 6-200,1-6 192,2 3-248,7 2-160,9-2 73,0-3-377,7 0-224,2-8-424,-2 5-321,3-9-1007,-7 1-512,20-15-2586</inkml:trace>
  <inkml:trace contextRef="#ctx0" brushRef="#br0" timeOffset="1">1 152 7810,'0'0'2488,"9"0"-1047,1 5-257,3 1-88,12-6-56,7 0-232,9-11-183,0 5-457,7-3-168,0-11-737,-13 9-951,35-20-2865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4.873"/>
    </inkml:context>
    <inkml:brush xml:id="br0">
      <inkml:brushProperty name="width" value="0.05" units="cm"/>
      <inkml:brushProperty name="height" value="0.05" units="cm"/>
      <inkml:brushProperty name="color" value="#0000FF"/>
    </inkml:brush>
  </inkml:definitions>
  <inkml:trace contextRef="#ctx0" brushRef="#br0">64 1 9410,'-3'14'2697,"-1"9"-857,-2 17-848,-7 3-304,4-3-376,-4-3-184,4-11-128,5-6-360,1-9-728,3-5-1192,10-23-3146</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5.202"/>
    </inkml:context>
    <inkml:brush xml:id="br0">
      <inkml:brushProperty name="width" value="0.05" units="cm"/>
      <inkml:brushProperty name="height" value="0.05" units="cm"/>
      <inkml:brushProperty name="color" value="#0000FF"/>
    </inkml:brush>
  </inkml:definitions>
  <inkml:trace contextRef="#ctx0" brushRef="#br0">0 0 7522,'7'9'5197,"25"8"-3073,20 0-977,-30-11-1088,-2 1 0,1 1 0,-1 0-1,0 2 1,0 0 0,29 21 0,-46-28-91,-1-1 1,1 1-1,0 0 0,-1 0 0,1 0 1,-1 1-1,0-1 0,0 1 0,-1-1 0,1 1 1,-1-1-1,1 1 0,-1 0 0,0 0 1,0 0-1,-1 0 0,1-1 0,-1 1 1,0 0-1,0 0 0,0 0 0,-1 0 0,1 0 1,-1 0-1,0 0 0,0 0 0,0-1 1,-1 1-1,0 0 0,1-1 0,-1 1 1,-3 3-1,0 2-284,-1-1 0,0 1 0,-1-1 0,0-1 1,0 1-1,0-1 0,-1 0 0,0-1 0,-1 0 0,1 0 0,-1-1 1,-12 6-1,-56 19-3554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3.134"/>
    </inkml:context>
    <inkml:brush xml:id="br0">
      <inkml:brushProperty name="width" value="0.05" units="cm"/>
      <inkml:brushProperty name="height" value="0.05" units="cm"/>
    </inkml:brush>
  </inkml:definitions>
  <inkml:trace contextRef="#ctx0" brushRef="#br0">31 1 3809,'0'0'2163,"0"0"-545,-5 10 3828,-15 37-3640,18-43-1722,1 1 1,0-1-1,1 1 1,-1 0-1,1-1 1,-1 1 0,2 0-1,-1-1 1,0 1-1,1 0 1,0-1-1,0 1 1,0 0-1,1-1 1,-1 0-1,4 7 1,-4-10-78,0 1 0,0-1 0,0 1 0,0-1 0,0 0 1,0 0-1,1 1 0,-1-1 0,0 0 0,1 0 0,-1 0 0,1 0 0,-1-1 1,1 1-1,0 0 0,-1-1 0,1 1 0,2 0 0,-1-1 0,-1 0 0,1 0 0,-1 0 0,1-1 1,-1 1-1,1-1 0,-1 0 0,1 1 0,-1-1 0,1 0 0,-1 0 0,0-1 0,0 1 0,0 0 0,1-1 0,1-2 0,6-5-209,-1-2 0,0 1-1,-1-1 1,0 0 0,9-19 0,-17 29 181,0 0-1,1 0 1,-1 1 0,0-1 0,0 0 0,0 1 0,0-1 0,0 0 0,0 0 0,0 1 0,0-1 0,0 0 0,0 0 0,-1 1 0,1-1 0,0 0 0,0 1 0,-1-1 0,1 0-1,0 1 1,-1-1 0,1 1 0,-1-1 0,1 0 0,-1 1 0,1-1 0,-1 1 0,1-1 0,-1 1 0,1 0 0,-1-1 0,0 1 0,1-1 0,-1 1 0,0 0 0,1 0-1,-1-1 1,0 1 0,-1 0 0,-40-14-601,19 8-225,0-1-4731,11 5 1148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3.940"/>
    </inkml:context>
    <inkml:brush xml:id="br0">
      <inkml:brushProperty name="width" value="0.05" units="cm"/>
      <inkml:brushProperty name="height" value="0.05" units="cm"/>
    </inkml:brush>
  </inkml:definitions>
  <inkml:trace contextRef="#ctx0" brushRef="#br0">0 92 1640,'0'0'4965,"0"0"-2689,0 0-1013,11-1 2632,18-1-2619,36 0-962,0-2 0,0-3 0,-1-3 1,0-3-1,103-34 0,-152 43-808,-11 2-861,-17 2-3408,-2 0 1088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5.553"/>
    </inkml:context>
    <inkml:brush xml:id="br0">
      <inkml:brushProperty name="width" value="0.05" units="cm"/>
      <inkml:brushProperty name="height" value="0.05" units="cm"/>
      <inkml:brushProperty name="color" value="#0000FF"/>
    </inkml:brush>
  </inkml:definitions>
  <inkml:trace contextRef="#ctx0" brushRef="#br0">1 35 5209,'0'0'3905,"3"0"-2345,0 0-431,7 3-193,6 0-56,-4 0-376,7 0-72,7-3-264,-1 0-168,1-6-160,5-3-784,-2 4-1025,22-21-2543</inkml:trace>
  <inkml:trace contextRef="#ctx0" brushRef="#br0" timeOffset="1">49 141 6353,'6'0'1937,"0"0"-633,7 0-176,6 0-416,-3 0-151,0 0-561,0-6-216,3-2-1345,6-4-2656</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5.901"/>
    </inkml:context>
    <inkml:brush xml:id="br0">
      <inkml:brushProperty name="width" value="0.05" units="cm"/>
      <inkml:brushProperty name="height" value="0.05" units="cm"/>
      <inkml:brushProperty name="color" value="#0000FF"/>
    </inkml:brush>
  </inkml:definitions>
  <inkml:trace contextRef="#ctx0" brushRef="#br0">121 23 4785,'27'-10'7013,"25"6"-4970,-39 3-1278,19-2-321,-25 1-359,-1 1 0,1 0 0,0 1 0,-1-1 0,1 1 0,-1 1 0,1-1-1,0 1 1,-1 0 0,1 0 0,-1 1 0,1 0 0,-1 0 0,10 5-1,-16-6-85,1 0 0,-1 0 0,0 0 0,1 0-1,-1 0 1,0 0 0,1 0 0,-1 0-1,0 0 1,0 0 0,0 0 0,0 0-1,0 0 1,0 0 0,0 0 0,0 0 0,0 0-1,-1 0 1,1 0 0,0 0 0,-1 0-1,1 0 1,-1 0 0,1-1 0,-1 1-1,1 0 1,-1 0 0,0 0 0,1 0-1,-1-1 1,0 1 0,1 0 0,-1-1 0,0 1-1,0-1 1,-1 2 0,-33 27-19,-119 65-973,43-38-3116,69-34 1379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6.238"/>
    </inkml:context>
    <inkml:brush xml:id="br0">
      <inkml:brushProperty name="width" value="0.05" units="cm"/>
      <inkml:brushProperty name="height" value="0.05" units="cm"/>
      <inkml:brushProperty name="color" value="#0000FF"/>
    </inkml:brush>
  </inkml:definitions>
  <inkml:trace contextRef="#ctx0" brushRef="#br0">0 0 6465,'3'6'3689,"4"-3"-1712,-1 14 327,4-8-656,5 8-303,1 0-881,3-3-232,7 6-232,-1-8-736,10 8-1289,41 5-3216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4.772"/>
    </inkml:context>
    <inkml:brush xml:id="br0">
      <inkml:brushProperty name="width" value="0.05" units="cm"/>
      <inkml:brushProperty name="height" value="0.05" units="cm"/>
      <inkml:brushProperty name="color" value="#0000FF"/>
    </inkml:brush>
  </inkml:definitions>
  <inkml:trace contextRef="#ctx0" brushRef="#br0">29 34 6633,'-6'-12'4997,"-16"-9"-2287,22 28-234,0 29-6042,0 14-586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5.104"/>
    </inkml:context>
    <inkml:brush xml:id="br0">
      <inkml:brushProperty name="width" value="0.05" units="cm"/>
      <inkml:brushProperty name="height" value="0.05" units="cm"/>
      <inkml:brushProperty name="color" value="#0000FF"/>
    </inkml:brush>
  </inkml:definitions>
  <inkml:trace contextRef="#ctx0" brushRef="#br0">1 3 7882,'0'0'4289,"0"0"-2945,0 0-376,6-3-440,-6 3-248,3 3-232,-3-3-40,0 3-16,0 3-304,3 2-168,0 10-904,4 4-969,-4 33-3936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5.453"/>
    </inkml:context>
    <inkml:brush xml:id="br0">
      <inkml:brushProperty name="width" value="0.05" units="cm"/>
      <inkml:brushProperty name="height" value="0.05" units="cm"/>
      <inkml:brushProperty name="color" value="#0000FF"/>
    </inkml:brush>
  </inkml:definitions>
  <inkml:trace contextRef="#ctx0" brushRef="#br0">70 6 8066,'3'-3'4089,"-3"3"-1969,0-3-712,0 3-639,0 0-649,0 3-120,0 3-625,0 5-879,0 12-536,-9 49-4762</inkml:trace>
  <inkml:trace contextRef="#ctx0" brushRef="#br0" timeOffset="1">35 392 4729,'0'0'5801,"0"0"-3688,0 0-521,0 0-752,3 0-536,-6 3-296,0 8-16,-7 6-632,7 6-648,0 9-1185,-13 56-3912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5.785"/>
    </inkml:context>
    <inkml:brush xml:id="br0">
      <inkml:brushProperty name="width" value="0.05" units="cm"/>
      <inkml:brushProperty name="height" value="0.05" units="cm"/>
      <inkml:brushProperty name="color" value="#0000FF"/>
    </inkml:brush>
  </inkml:definitions>
  <inkml:trace contextRef="#ctx0" brushRef="#br0">10 3 7562,'0'-3'3936,"0"6"-2007,0-3-657,0 0-512,0 3-544,-3 0-168,3 8-48,-3 6-224,0 0-904,3 9-1136,6 40-3786</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6.152"/>
    </inkml:context>
    <inkml:brush xml:id="br0">
      <inkml:brushProperty name="width" value="0.05" units="cm"/>
      <inkml:brushProperty name="height" value="0.05" units="cm"/>
      <inkml:brushProperty name="color" value="#0000FF"/>
    </inkml:brush>
  </inkml:definitions>
  <inkml:trace contextRef="#ctx0" brushRef="#br0">4 1 9074,'3'3'2016,"-3"-3"-1488,0 0 33,0 3-161,-3 0-104,3 5-232,0 1-16,-4-1-48,4-2 8,0-3-16,0 0 72,0 0-136,0-3 120,0 2-112,0 4-200,4 0-488,-1 0-1025,-3 16-2792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6.483"/>
    </inkml:context>
    <inkml:brush xml:id="br0">
      <inkml:brushProperty name="width" value="0.05" units="cm"/>
      <inkml:brushProperty name="height" value="0.05" units="cm"/>
      <inkml:brushProperty name="color" value="#0000FF"/>
    </inkml:brush>
  </inkml:definitions>
  <inkml:trace contextRef="#ctx0" brushRef="#br0">22 3 6513,'-3'-2'4017,"3"2"-2224,-3 0-297,3 0-512,0 2-680,0 1-304,0 3-64,-3 8-664,0 3-1000,-7 35-3625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6.801"/>
    </inkml:context>
    <inkml:brush xml:id="br0">
      <inkml:brushProperty name="width" value="0.05" units="cm"/>
      <inkml:brushProperty name="height" value="0.05" units="cm"/>
      <inkml:brushProperty name="color" value="#0000FF"/>
    </inkml:brush>
  </inkml:definitions>
  <inkml:trace contextRef="#ctx0" brushRef="#br0">1 1 9314,'0'0'4465,"0"0"-2913,0 0-880,0 0-279,0 0-385,0 3-8,0 5-417,0 7-567,3 10-968,13 53-3009</inkml:trace>
  <inkml:trace contextRef="#ctx0" brushRef="#br0" timeOffset="1">45 484 6985,'0'0'4481,"3"0"-3360,-3 0-57,3 0-472,-3 0-392,0 3-200,0 3-48,-3 2 40,0 9-952,0 9 48,-3 0-1289,-1 45-3592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4.278"/>
    </inkml:context>
    <inkml:brush xml:id="br0">
      <inkml:brushProperty name="width" value="0.05" units="cm"/>
      <inkml:brushProperty name="height" value="0.05" units="cm"/>
    </inkml:brush>
  </inkml:definitions>
  <inkml:trace contextRef="#ctx0" brushRef="#br0">13 0 5657,'6'11'6199,"-4"15"-4414,-3 27-1566,1-51 88,-7 127 333,-1 18-722,6-44-3322,0-56 533</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7.140"/>
    </inkml:context>
    <inkml:brush xml:id="br0">
      <inkml:brushProperty name="width" value="0.05" units="cm"/>
      <inkml:brushProperty name="height" value="0.05" units="cm"/>
      <inkml:brushProperty name="color" value="#0000FF"/>
    </inkml:brush>
  </inkml:definitions>
  <inkml:trace contextRef="#ctx0" brushRef="#br0">0 4 7450,'0'0'2720,"0"0"-759,0 0-617,0-3-648,3 6-568,-3 5-32,0 1-96,4 8-672,-4 6-1224,-7 54-2217</inkml:trace>
  <inkml:trace contextRef="#ctx0" brushRef="#br0" timeOffset="1">70 632 6233,'0'0'5041,"0"0"-3088,0-2-257,3 2-616,-3 2-671,0 1-353,3 9-40,-6 8-16,0 8-96,-3 4-889,-4 11-767,-28 82-2033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7.468"/>
    </inkml:context>
    <inkml:brush xml:id="br0">
      <inkml:brushProperty name="width" value="0.05" units="cm"/>
      <inkml:brushProperty name="height" value="0.05" units="cm"/>
      <inkml:brushProperty name="color" value="#0000FF"/>
    </inkml:brush>
  </inkml:definitions>
  <inkml:trace contextRef="#ctx0" brushRef="#br0">17 3 5561,'0'0'4673,"0"-3"-2712,3 3-273,-3 0-160,0 3-968,0 5-272,0 10-280,0 7 40,0 7-48,-7 5-408,4 3-696,-3 3-720,3 5-777,12 78-2768</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7.808"/>
    </inkml:context>
    <inkml:brush xml:id="br0">
      <inkml:brushProperty name="width" value="0.05" units="cm"/>
      <inkml:brushProperty name="height" value="0.05" units="cm"/>
      <inkml:brushProperty name="color" value="#0000FF"/>
    </inkml:brush>
  </inkml:definitions>
  <inkml:trace contextRef="#ctx0" brushRef="#br0">58 1 7210,'0'2'2616,"0"1"-431,-3 0-105,3 3-328,0 0-711,0 5-665,0 0-152,0 12-208,0 3-16,-4 6-648,-2 2-649,-3 6-831,2 0-1473,-21 60-4033</inkml:trace>
  <inkml:trace contextRef="#ctx0" brushRef="#br0" timeOffset="1">13 690 7362,'4'0'3840,"-4"0"-2055,0-3 583,3 3-927,-3 0-721,3 3-592,0 8-56,-3 6-72,0 12-144,3-1-336,-3 12-705,0-8-279,0 5-504,0 3-1649,-3 74-2784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8.136"/>
    </inkml:context>
    <inkml:brush xml:id="br0">
      <inkml:brushProperty name="width" value="0.05" units="cm"/>
      <inkml:brushProperty name="height" value="0.05" units="cm"/>
      <inkml:brushProperty name="color" value="#0000FF"/>
    </inkml:brush>
  </inkml:definitions>
  <inkml:trace contextRef="#ctx0" brushRef="#br0">118 0 4337,'0'3'3025,"0"0"-801,0 8-112,0-5-47,-3 0 47,0 2-711,0 4-729,-4-4-560,4 9-104,-3-2-8,0 2-240,-4 9-624,-3 5-409,-3 9-631,4 9-305,-23 79-1967</inkml:trace>
  <inkml:trace contextRef="#ctx0" brushRef="#br0" timeOffset="1">185 629 8906,'0'0'2448,"-3"0"-1599,0 6 303,-7 2 928,1 9-519,-1-8-793,1 8-552,-1-5-216,4 2-280,2-6-1000,4 10-905,4-7-1584,-17 46-2408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8.467"/>
    </inkml:context>
    <inkml:brush xml:id="br0">
      <inkml:brushProperty name="width" value="0.05" units="cm"/>
      <inkml:brushProperty name="height" value="0.05" units="cm"/>
      <inkml:brushProperty name="color" value="#0000FF"/>
    </inkml:brush>
  </inkml:definitions>
  <inkml:trace contextRef="#ctx0" brushRef="#br0">0 15 8290,'0'0'4257,"0"0"-3081,0-3 512,0 3-103,0-5-633,3 2-688,-3 3-264,3-3-136,-3 6-416,4 5-1273,-1 1-263,19 8-2473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2.420"/>
    </inkml:context>
    <inkml:brush xml:id="br0">
      <inkml:brushProperty name="width" value="0.05" units="cm"/>
      <inkml:brushProperty name="height" value="0.05" units="cm"/>
      <inkml:brushProperty name="color" value="#0000FF"/>
    </inkml:brush>
  </inkml:definitions>
  <inkml:trace contextRef="#ctx0" brushRef="#br0">305 0 5841,'0'0'2809,"-3"3"-1673,-7 3-320,1 5 264,-7 7-343,-3-1 7,-3 3-456,-1 0 48,1 3-288,-6 0 48,2-3-96,-6 2-216,7 1-568,0-3-857,-20 17-975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2.750"/>
    </inkml:context>
    <inkml:brush xml:id="br0">
      <inkml:brushProperty name="width" value="0.05" units="cm"/>
      <inkml:brushProperty name="height" value="0.05" units="cm"/>
      <inkml:brushProperty name="color" value="#0000FF"/>
    </inkml:brush>
  </inkml:definitions>
  <inkml:trace contextRef="#ctx0" brushRef="#br0">128 1 5401,'0'5'3713,"-4"7"-2249,1 8 1,-6 5-409,-4 15 168,0 3-536,-9 3-184,6 6-424,0-7 32,4 1-112,-1-3-512,6-9-744,7-8-848,13 14-4322</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3.088"/>
    </inkml:context>
    <inkml:brush xml:id="br0">
      <inkml:brushProperty name="width" value="0.05" units="cm"/>
      <inkml:brushProperty name="height" value="0.05" units="cm"/>
      <inkml:brushProperty name="color" value="#0000FF"/>
    </inkml:brush>
  </inkml:definitions>
  <inkml:trace contextRef="#ctx0" brushRef="#br0">0 1 2216,'0'0'5990,"3"0"-510,13 7-4834,-4 1-406,1 0 0,1 0-1,0-1 1,0-1-1,0 0 1,0-1 0,1 0-1,0-1 1,0-1-1,25 2 1,-14-3-229,0-1 0,0-2-1,0 0 1,-1-2 0,39-8 0,-63 11-25,5-1-267,0 0 0,0 0 0,-1-1 0,1 0 0,0 0-1,-1 0 1,0-1 0,1 0 0,-1 0 0,0 0 0,9-8 0,-9-14-2251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3.418"/>
    </inkml:context>
    <inkml:brush xml:id="br0">
      <inkml:brushProperty name="width" value="0.05" units="cm"/>
      <inkml:brushProperty name="height" value="0.05" units="cm"/>
      <inkml:brushProperty name="color" value="#0000FF"/>
    </inkml:brush>
  </inkml:definitions>
  <inkml:trace contextRef="#ctx0" brushRef="#br0">35 0 6369,'0'6'2561,"-3"6"-1065,-3 2-248,-4 12-623,4 2-361,0 1-264,2-6-104,4 2-953,4-5-1383,8 0-2561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3.740"/>
    </inkml:context>
    <inkml:brush xml:id="br0">
      <inkml:brushProperty name="width" value="0.05" units="cm"/>
      <inkml:brushProperty name="height" value="0.05" units="cm"/>
      <inkml:brushProperty name="color" value="#0000FF"/>
    </inkml:brush>
  </inkml:definitions>
  <inkml:trace contextRef="#ctx0" brushRef="#br0">0 1 7266,'35'4'6283,"18"10"-4909,0 1-1080,95-2-126,-146-8-1470,-10 4 594,-12 5 274,-7 0 434,-2 0-1,1-2 0,-1-2 0,-1 0 1,0-2-1,-53 7 0,122-15 3509,-14 1-3526,48-5 1,-57 1-138,-6 2-288,0 0-1,1-1 0,-1-1 1,-1 0-1,1 0 1,0-1-1,-1 0 1,0-1-1,16-9 1,29-29-3862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4.976"/>
    </inkml:context>
    <inkml:brush xml:id="br0">
      <inkml:brushProperty name="width" value="0.05" units="cm"/>
      <inkml:brushProperty name="height" value="0.05" units="cm"/>
    </inkml:brush>
  </inkml:definitions>
  <inkml:trace contextRef="#ctx0" brushRef="#br0">36 1 1968,'-23'30'6235,"12"6"-3776,10-33-2403,1 0 1,0 0-1,0 0 0,0 0 0,0-1 0,1 1 0,-1 0 0,1 0 0,-1-1 1,1 1-1,0 0 0,0-1 0,0 1 0,0 0 0,1-1 0,-1 0 0,1 1 0,0-1 1,-1 0-1,1 0 0,0 0 0,0 0 0,0 0 0,4 3 0,-2-3-16,0 1-1,0-1 0,0 0 1,1 0-1,-1-1 0,0 1 1,1-1-1,-1 0 0,1 0 0,-1 0 1,1-1-1,0 1 0,-1-1 1,1 0-1,-1-1 0,1 1 1,0-1-1,-1 0 0,1 0 1,-1 0-1,1-1 0,-1 1 1,0-1-1,0 0 0,0-1 1,0 1-1,0-1 0,0 1 1,-1-1-1,1 0 0,-1 0 1,0-1-1,0 1 0,5-7 1,5-8-200,-10 14 57,0 0 0,0-1 0,0 1 0,0-1 0,-1 1 0,4-10-1,-6 13 95,0-1 0,1 1 0,-1 0-1,0 0 1,-1 0 0,1 0-1,0 0 1,0 0 0,0 0-1,-1-1 1,1 1 0,0 0-1,-1 0 1,1 0 0,-1 0-1,0 0 1,1 0 0,-1 1 0,0-1-1,1 0 1,-1 0 0,0 0-1,0 0 1,0 1 0,0-1-1,1 0 1,-1 1 0,0-1-1,0 1 1,0-1 0,-1 1-1,1 0 1,0-1 0,0 1 0,0 0-1,0 0 1,-2-1 0,-10-2-492,-1 0 0,1 1 0,-1 0 0,0 1 0,0 0 1,0 2-1,1-1 0,-17 4 0,-11 3-2253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4.104"/>
    </inkml:context>
    <inkml:brush xml:id="br0">
      <inkml:brushProperty name="width" value="0.05" units="cm"/>
      <inkml:brushProperty name="height" value="0.05" units="cm"/>
      <inkml:brushProperty name="color" value="#0000FF"/>
    </inkml:brush>
  </inkml:definitions>
  <inkml:trace contextRef="#ctx0" brushRef="#br0">266 0 9170,'0'0'2255,"0"10"-619,10 193 1185,-1 39-2482,-9-234-338,-1-1 1,0 1-1,-1-1 1,1 1-1,-1-1 1,-1 0-1,1 0 1,-1 0-1,0 0 1,-1 0-1,0 0 1,0-1-1,0 0 1,-1 0-1,0 0 0,0 0 1,-10 7-1,6-6-105,0 0-1,-1-1 0,1 0 0,-1-1 1,-1 0-1,1-1 0,-1 0 0,0 0 1,0-1-1,-22 3 0,30-5 83,0-1 0,0 1 0,1-1 0,-1 0 0,0 1 0,0-1-1,0-1 1,0 1 0,0 0 0,0-1 0,0 1 0,0-1 0,1 0 0,-1 0-1,0 0 1,0 0 0,1-1 0,-1 1 0,1-1 0,-1 1 0,1-1 0,0 0-1,0 0 1,0 0 0,0 0 0,0 0 0,0-1 0,0 1 0,1 0 0,-1-1 0,1 0-1,0 1 1,-1-1 0,1 0 0,0 0 0,1 1 0,-1-1 0,1 0 0,-1 0-1,1-4 1,-1 1 37,2 0-1,-1 0 0,0 0 0,1 0 1,0 0-1,1 0 0,-1 0 0,1 0 1,1 0-1,-1 0 0,1 1 0,-1-1 1,2 1-1,-1 0 0,1 0 0,-1 0 1,1 1-1,6-7 0,-7 9 35,0 0 0,0 0 0,0 0-1,0 0 1,0 1 0,0-1 0,0 1 0,1 0 0,-1 0-1,1 0 1,-1 0 0,0 1 0,1-1 0,-1 1 0,1 0-1,0 0 1,-1 0 0,1 0 0,-1 1 0,1-1 0,-1 1-1,0 0 1,1 0 0,-1 0 0,0 1 0,1-1 0,-1 1-1,0 0 1,0 0 0,0 0 0,-1 0 0,1 0 0,3 5-1,10 8 117,0 2-1,-2 0 0,0 0 0,14 26 0,-8-15-203,-9-11-105,-3-5 121,0-1 0,1 1-1,11 10 1,-18-20-270,1 1 1,-1-1-1,1 0 1,0 0-1,0 0 1,-1 0-1,1-1 1,0 1-1,1-1 1,-1 0-1,0 1 1,0-1-1,0-1 1,1 1-1,-1 0 1,0-1-1,1 0 1,6 0-1,44-15-7292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4.438"/>
    </inkml:context>
    <inkml:brush xml:id="br0">
      <inkml:brushProperty name="width" value="0.05" units="cm"/>
      <inkml:brushProperty name="height" value="0.05" units="cm"/>
      <inkml:brushProperty name="color" value="#0000FF"/>
    </inkml:brush>
  </inkml:definitions>
  <inkml:trace contextRef="#ctx0" brushRef="#br0">67 1 9226,'0'0'5089,"3"0"-3473,-6 6-663,-3 8-209,-1 20-232,-8 18-40,2 8-376,0 11 96,7-2-184,-1-6-16,7-3-320,10-9-920,-4-5-1345,10 34-2920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4.773"/>
    </inkml:context>
    <inkml:brush xml:id="br0">
      <inkml:brushProperty name="width" value="0.05" units="cm"/>
      <inkml:brushProperty name="height" value="0.05" units="cm"/>
      <inkml:brushProperty name="color" value="#0000FF"/>
    </inkml:brush>
  </inkml:definitions>
  <inkml:trace contextRef="#ctx0" brushRef="#br0">1 0 9522,'7'5'7131,"29"14"-7252,15-1 269,1-2 1,1-2-1,77 10 1,-120-22-137,111 24 79,-107-22-101,0 1 0,0 0 0,0 1 0,0 0 0,-1 1-1,16 11 1,-25-13 16,0-1 0,1 0 0,-1 1 0,-1 0 0,1 0 0,-1 0 0,0 0 0,0 1 0,-1-1-1,1 1 1,-1 0 0,0 0 0,-1 0 0,1-1 0,-1 2 0,0-1 0,-1 0 0,0 0 0,0 0 0,0 0 0,0 0-1,-3 8 1,-2 17-224,-2-1 0,-1 0 0,-14 34 0,10-27-1085,-2-16-901,-16-4-1349</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5.118"/>
    </inkml:context>
    <inkml:brush xml:id="br0">
      <inkml:brushProperty name="width" value="0.05" units="cm"/>
      <inkml:brushProperty name="height" value="0.05" units="cm"/>
      <inkml:brushProperty name="color" value="#0000FF"/>
    </inkml:brush>
  </inkml:definitions>
  <inkml:trace contextRef="#ctx0" brushRef="#br0">0 1 1736,'0'0'9178,"0"0"-6849,0 0-1297,0 0-280,3 6-464,1-1-96,5 7-32,10 2-64,10 0 152,3 1-152,12-7-96,0 1-128,-2-6-832,-10-3-768,-10-3-881,-13-3-4296</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5.454"/>
    </inkml:context>
    <inkml:brush xml:id="br0">
      <inkml:brushProperty name="width" value="0.05" units="cm"/>
      <inkml:brushProperty name="height" value="0.05" units="cm"/>
      <inkml:brushProperty name="color" value="#0000FF"/>
    </inkml:brush>
  </inkml:definitions>
  <inkml:trace contextRef="#ctx0" brushRef="#br0">1 1 2737,'0'0'7041,"3"2"-5048,-3-2-753,3 3-400,4 6-168,2-3-208,10 2-256,0 4 32,16-1-120,0-5-120,13-1-40,6-5-344,-3-5-888,-13-7-488,28-33-3113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5.790"/>
    </inkml:context>
    <inkml:brush xml:id="br0">
      <inkml:brushProperty name="width" value="0.05" units="cm"/>
      <inkml:brushProperty name="height" value="0.05" units="cm"/>
      <inkml:brushProperty name="color" value="#0000FF"/>
    </inkml:brush>
  </inkml:definitions>
  <inkml:trace contextRef="#ctx0" brushRef="#br0">39 4 272,'3'0'8450,"-3"0"-5690,0-3-815,0 3-449,0 3-280,0-3-751,0 8-161,-6 6-296,2 21 296,1 11-80,-6 8-136,2 3-80,1 3-8,0-6-312,6 1-1449,12 62-1935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6.237"/>
    </inkml:context>
    <inkml:brush xml:id="br0">
      <inkml:brushProperty name="width" value="0.05" units="cm"/>
      <inkml:brushProperty name="height" value="0.05" units="cm"/>
      <inkml:brushProperty name="color" value="#0000FF"/>
    </inkml:brush>
  </inkml:definitions>
  <inkml:trace contextRef="#ctx0" brushRef="#br0">280 0 10626,'-1'0'47,"1"0"1,0 0-1,0 0 0,0 0 0,0 0 0,0 1 0,0-1 0,-1 0 1,1 0-1,0 0 0,0 0 0,0 0 0,0 0 0,0 0 0,0 0 1,0 1-1,0-1 0,0 0 0,0 0 0,0 0 0,-1 0 1,1 0-1,0 0 0,0 1 0,0-1 0,0 0 0,0 0 0,0 0 1,0 0-1,0 0 0,0 1 0,0-1 0,0 0 0,0 0 0,0 0 1,1 0-1,-1 0 0,0 1 0,0-1 0,0 0 0,0 0 0,0 0 1,0 0-1,0 0 0,0 0 0,0 1 0,0-1 0,0 0 1,1 0-1,-1 0 0,0 0 0,0 0 0,0 0 0,0 0 0,0 0 1,0 0-1,1 0 0,12 15 3036,17 12 477,-13-16-3574,0-2 0,1 0 0,0-1 0,0 0 0,24 5-1,-1 1-53,-42-12-48,-1 0 0,0 0 1,0-1-1,1 1 0,-1-1 0,0 1 1,0-1-1,0 0 0,0 0 0,-1 1 1,1-1-1,0-1 0,-3 2 0,2-1 58,-82 39-1228,-3-3 1,-176 48-1,242-77 1284,21 8 49,3 0 27,2 59 861,-3-33-948,2-1 0,2 0 0,1 0 0,17 53-1,-13-63-1846,2 19-1717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6.567"/>
    </inkml:context>
    <inkml:brush xml:id="br0">
      <inkml:brushProperty name="width" value="0.05" units="cm"/>
      <inkml:brushProperty name="height" value="0.05" units="cm"/>
      <inkml:brushProperty name="color" value="#0000FF"/>
    </inkml:brush>
  </inkml:definitions>
  <inkml:trace contextRef="#ctx0" brushRef="#br0">1 0 7394,'0'0'3358,"4"4"297,9 7-2577,28 13-716,2-2 0,0-1 0,1-3 1,50 15-1,-34-13-385,79 39 0,-131-54-106,-1 0 0,1 1-1,-1 0 1,0 0-1,0 0 1,-1 1-1,1 0 1,-2 1 0,1-1-1,6 12 1,-10-15-84,1 1-1,-1-1 1,0 1 0,0-1-1,0 1 1,0 0 0,-1 0 0,0 0-1,0 0 1,0 0 0,-1 0-1,1 0 1,-1 0 0,0 0-1,-1 0 1,1 0 0,-1 0 0,0 0-1,-1 0 1,-2 7 0,3-10 28,0 0-1,-1 0 1,1 0 0,-1-1 0,1 1 0,-1 0 0,0-1 0,0 1-1,0-1 1,0 0 0,-3 2 0,-48 22-3284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6.919"/>
    </inkml:context>
    <inkml:brush xml:id="br0">
      <inkml:brushProperty name="width" value="0.05" units="cm"/>
      <inkml:brushProperty name="height" value="0.05" units="cm"/>
      <inkml:brushProperty name="color" value="#0000FF"/>
    </inkml:brush>
  </inkml:definitions>
  <inkml:trace contextRef="#ctx0" brushRef="#br0">42 0 2449,'-3'12'5233,"3"-1"-3369,-7 15 40,4 11-735,-3 3-321,-1 3-376,1 0-392,0 0 88,2-6-152,8-6-32,-4-11-656,3 0-408,0-14-1041,-3-6-2936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7.253"/>
    </inkml:context>
    <inkml:brush xml:id="br0">
      <inkml:brushProperty name="width" value="0.05" units="cm"/>
      <inkml:brushProperty name="height" value="0.05" units="cm"/>
      <inkml:brushProperty name="color" value="#0000FF"/>
    </inkml:brush>
  </inkml:definitions>
  <inkml:trace contextRef="#ctx0" brushRef="#br0">48 0 5449,'-3'12'2209,"3"-1"-737,0 21-400,0-1-328,-6 4-552,2-7-40,1-2-152,0-3-152,-3-9-872,-16 9-1280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5.906"/>
    </inkml:context>
    <inkml:brush xml:id="br0">
      <inkml:brushProperty name="width" value="0.05" units="cm"/>
      <inkml:brushProperty name="height" value="0.05" units="cm"/>
    </inkml:brush>
  </inkml:definitions>
  <inkml:trace contextRef="#ctx0" brushRef="#br0">1 1 4817,'0'0'3598,"4"1"758,22 11-2875,13 20-1082,0 2-1,-2 2 1,-2 1-1,51 69 1,-72-88-397,-2 1 1,0 0-1,-1 1 1,-1 1-1,-1-1 1,-1 1 0,-1 1-1,-1 0 1,5 24-1,-9-33-319,-1 0 0,0-1-1,-1 1 1,0 0-1,-1 0 1,0 0 0,-1-1-1,-1 1 1,0-1 0,0 1-1,-2-1 1,1 0 0,-1-1-1,-1 1 1,0-1 0,-1 0-1,0 0 1,0-1 0,-10 10-1,-89 82-4812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7.637"/>
    </inkml:context>
    <inkml:brush xml:id="br0">
      <inkml:brushProperty name="width" value="0.05" units="cm"/>
      <inkml:brushProperty name="height" value="0.05" units="cm"/>
      <inkml:brushProperty name="color" value="#0000FF"/>
    </inkml:brush>
  </inkml:definitions>
  <inkml:trace contextRef="#ctx0" brushRef="#br0">23 0 152,'0'0'8346,"0"0"-6074,0 3-1023,3 0-217,-3 3-192,3 8-184,3-6-416,1 7 16,2-1-256,1-5 0,9-4-464,0 1-920,0-6-1049,25-6-6353</inkml:trace>
  <inkml:trace contextRef="#ctx0" brushRef="#br0" timeOffset="0.99">0 143 1920,'0'0'8146,"0"3"-6209,7 0-969,2 0-232,1 8-16,3-5-352,6 0-136,6-1-232,0-5-448,4 0-776,-4-5-1353,17-10-3808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8.008"/>
    </inkml:context>
    <inkml:brush xml:id="br0">
      <inkml:brushProperty name="width" value="0.05" units="cm"/>
      <inkml:brushProperty name="height" value="0.05" units="cm"/>
      <inkml:brushProperty name="color" value="#0000FF"/>
    </inkml:brush>
  </inkml:definitions>
  <inkml:trace contextRef="#ctx0" brushRef="#br0">0 52 8362,'3'0'3609,"1"0"-2505,8 3-176,7 6 88,7-6-272,12-1-320,6-4-424,13-10-808,7 1-1336,92-32-5994</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8.336"/>
    </inkml:context>
    <inkml:brush xml:id="br0">
      <inkml:brushProperty name="width" value="0.05" units="cm"/>
      <inkml:brushProperty name="height" value="0.05" units="cm"/>
      <inkml:brushProperty name="color" value="#0000FF"/>
    </inkml:brush>
  </inkml:definitions>
  <inkml:trace contextRef="#ctx0" brushRef="#br0">287 1 11554,'-2'1'5374,"-16"9"-4828,-6 5-447,0 1-1,0 1 0,2 1 0,0 1 0,-37 42 0,38-37-1242,2 2-1,-28 46 1,47-71 1116,-1-1-1,1 1 1,-1 0 0,1 0 0,-1-1 0,1 1-1,-1 0 1,1 0 0,0 0 0,0-1-1,-1 1 1,1 0 0,0 0 0,0 0 0,0 0-1,0 0 1,0-1 0,0 1 0,0 0 0,0 0-1,1 0 1,-1 0 0,0-1 0,0 1-1,1 0 1,-1 0 0,0 0 0,1-1 0,-1 1-1,1 0 1,-1 0 0,1-1 0,-1 1 0,1 0-1,0-1 1,-1 1 0,1-1 0,0 1-1,-1-1 1,1 1 0,0-1 0,0 0 0,-1 1-1,1-1 1,0 0 0,0 1 0,0-1 0,1 0-1,52 5-54,-40-5 94,19 0 208,1-1 1,0-1-1,40-9 1,-57 8-523,-1-1 1,1 0 0,-1-2 0,0 0 0,-1 0 0,1-2-1,-1 0 1,18-13 0,-18 3-2757,-12-7-2030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8.668"/>
    </inkml:context>
    <inkml:brush xml:id="br0">
      <inkml:brushProperty name="width" value="0.05" units="cm"/>
      <inkml:brushProperty name="height" value="0.05" units="cm"/>
      <inkml:brushProperty name="color" value="#0000FF"/>
    </inkml:brush>
  </inkml:definitions>
  <inkml:trace contextRef="#ctx0" brushRef="#br0">93 1 6353,'-7'11'2593,"4"6"-561,-7 12-519,1 11-409,-1 6-216,1 8-400,-4 3-200,0 6-72,4 3-216,3 0-272,2-6-1160,4-15-777,19 33-2408</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9.020"/>
    </inkml:context>
    <inkml:brush xml:id="br0">
      <inkml:brushProperty name="width" value="0.05" units="cm"/>
      <inkml:brushProperty name="height" value="0.05" units="cm"/>
      <inkml:brushProperty name="color" value="#0000FF"/>
    </inkml:brush>
  </inkml:definitions>
  <inkml:trace contextRef="#ctx0" brushRef="#br0">162 272 6273,'-28'7'6193,"1"10"-4233,-20 29-2335,38-36 890,3-5-515,1 1 1,-1 1-1,1-1 0,0 1 1,1 0-1,0 0 1,0 0-1,0 0 0,-3 13 1,7-20-28,0 1 0,0 0 0,1 0 0,-1-1 0,0 1 0,1 0 0,-1-1 0,1 1 0,-1-1 0,1 1 0,-1-1 0,1 1 0,-1 0 0,1-1 0,-1 0 0,1 1 0,0-1 0,-1 1 0,1-1 0,0 0 0,-1 1 0,1-1 0,0 0 0,-1 0 0,1 0 0,0 0 0,0 1 0,-1-1 0,1 0 0,0 0 0,0 0 0,-1-1 0,1 1 0,1 0 0,28-1-83,-5-3-588,0-1 0,1-1-1,-1-1 1,-1-1 0,32-15 0,48-23-4275</inkml:trace>
  <inkml:trace contextRef="#ctx0" brushRef="#br0" timeOffset="1">445 0 7690,'0'3'3904,"3"-3"-2799,-3 3 63,3 2-352,4 4 0,8 3-376,1-1 9,7 3-105,8-5-32,4-3-312,7-1-216,2-8-457,-3-2-703,1-10-616,37-36-4634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9.354"/>
    </inkml:context>
    <inkml:brush xml:id="br0">
      <inkml:brushProperty name="width" value="0.05" units="cm"/>
      <inkml:brushProperty name="height" value="0.05" units="cm"/>
      <inkml:brushProperty name="color" value="#0000FF"/>
    </inkml:brush>
  </inkml:definitions>
  <inkml:trace contextRef="#ctx0" brushRef="#br0">121 0 6961,'-6'20'2305,"0"0"-617,-10 20-511,-10 15-441,7-1-512,0-8-64,6-3-152,1-12-8,9-5-312,3-12-1457,3 0-1927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9.688"/>
    </inkml:context>
    <inkml:brush xml:id="br0">
      <inkml:brushProperty name="width" value="0.05" units="cm"/>
      <inkml:brushProperty name="height" value="0.05" units="cm"/>
      <inkml:brushProperty name="color" value="#0000FF"/>
    </inkml:brush>
  </inkml:definitions>
  <inkml:trace contextRef="#ctx0" brushRef="#br0">42 0 8738,'0'3'3721,"0"-3"-2425,0 3-656,3-3-88,1 6-160,2 2 32,4 1-200,15 5 88,4-5-312,12-1-80,0 1-736,7-9-1080,-7-6-905,16 0-3120</inkml:trace>
  <inkml:trace contextRef="#ctx0" brushRef="#br0" timeOffset="1">1 132 6569,'3'0'2953,"7"0"-953,9 0-631,3 5-177,13-5-376,0-5-448,6-1-136,4-3-176,-7 1-56,-3-4-1280,-10 4-448,7-9-2617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0.002"/>
    </inkml:context>
    <inkml:brush xml:id="br0">
      <inkml:brushProperty name="width" value="0.05" units="cm"/>
      <inkml:brushProperty name="height" value="0.05" units="cm"/>
      <inkml:brushProperty name="color" value="#0000FF"/>
    </inkml:brush>
  </inkml:definitions>
  <inkml:trace contextRef="#ctx0" brushRef="#br0">137 0 6537,'-10'18'2065,"1"-1"-457,-16 17-288,2 6-583,-2 3-345,6-3-280,6-9-112,4-8-184,5-8-656,4-10-777,7-8-951,28-28-1161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0.320"/>
    </inkml:context>
    <inkml:brush xml:id="br0">
      <inkml:brushProperty name="width" value="0.05" units="cm"/>
      <inkml:brushProperty name="height" value="0.05" units="cm"/>
      <inkml:brushProperty name="color" value="#0000FF"/>
    </inkml:brush>
  </inkml:definitions>
  <inkml:trace contextRef="#ctx0" brushRef="#br0">191 8 2737,'31'-4'9485,"-25"3"-8991,-1 0-1,0 1 1,1-1 0,-1 1 0,1 0 0,-1 0 0,6 2 0,1 1-218,0 0 0,0 1 0,0 1 0,-1 0 0,0 0-1,16 11 1,-23-13-268,1 0-1,-1 0 0,0 0 0,1 1 0,-1-1 0,-1 1 1,1 0-1,-1 0 0,1 0 0,-1 1 0,0-1 0,-1 1 0,1 0 1,-1 0-1,0 0 0,0 0 0,2 7 0,-4-10-24,-1 1 0,1 0-1,0 0 1,-1 0-1,1 0 1,-1 0 0,0-1-1,0 1 1,0 0 0,0 0-1,-1-1 1,1 1 0,-1-1-1,1 1 1,-1-1 0,0 0-1,0 0 1,0 0 0,0 0-1,0 0 1,-1 0-1,1 0 1,-1-1 0,1 1-1,-1-1 1,1 0 0,-5 2-1,-10 3-884,0 0 0,1 0-1,-32 4 1,-61 9-3290</inkml:trace>
  <inkml:trace contextRef="#ctx0" brushRef="#br0" timeOffset="1">219 136 3681,'-3'12'4105,"-6"2"-2593,-1 12-48,-6 0-407,-6-1-625,-10 4-272,4-3-160,-4-9-929,-35 23-1959</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0.655"/>
    </inkml:context>
    <inkml:brush xml:id="br0">
      <inkml:brushProperty name="width" value="0.05" units="cm"/>
      <inkml:brushProperty name="height" value="0.05" units="cm"/>
      <inkml:brushProperty name="color" value="#0000FF"/>
    </inkml:brush>
  </inkml:definitions>
  <inkml:trace contextRef="#ctx0" brushRef="#br0">1 1 7658,'12'3'3808,"-2"3"-2087,9 5 7,9 9-792,1 3-448,6 0-488,-3 5-480,3 4-1952,19 39-8130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6.606"/>
    </inkml:context>
    <inkml:brush xml:id="br0">
      <inkml:brushProperty name="width" value="0.05" units="cm"/>
      <inkml:brushProperty name="height" value="0.05" units="cm"/>
    </inkml:brush>
  </inkml:definitions>
  <inkml:trace contextRef="#ctx0" brushRef="#br0">1 0 3921,'0'0'4017,"0"0"-2529,3 0-344,-3 0-112,6 3-15,4 6-57,6-6 16,12 2-376,1 1 168,12-3-360,7 0-23,0 0-313,6-3-72,-7-3-368,-2 0-401,-14 3-743,-5-3-1273,-17 3-2664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1.120"/>
    </inkml:context>
    <inkml:brush xml:id="br0">
      <inkml:brushProperty name="width" value="0.05" units="cm"/>
      <inkml:brushProperty name="height" value="0.05" units="cm"/>
      <inkml:brushProperty name="color" value="#0000FF"/>
    </inkml:brush>
  </inkml:definitions>
  <inkml:trace contextRef="#ctx0" brushRef="#br0">350 0 11747,'-3'0'4032,"3"3"-3079,-3 3-201,0 8-352,-10 15 80,0 11-208,-6 11-200,-3-5 112,-7 2-176,4-5-16,-7-3-136,0 9-472,-6-6-1449,-3-3-1687,-35 28-2930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1.451"/>
    </inkml:context>
    <inkml:brush xml:id="br0">
      <inkml:brushProperty name="width" value="0.05" units="cm"/>
      <inkml:brushProperty name="height" value="0.05" units="cm"/>
      <inkml:brushProperty name="color" value="#0000FF"/>
    </inkml:brush>
  </inkml:definitions>
  <inkml:trace contextRef="#ctx0" brushRef="#br0">1 1 5281,'0'9'2961,"0"2"-761,3 12-655,3 11-393,1 9-288,-1 0-248,-3 6-320,0-7-280,1-4-16,2-7-624,-3-8-432,-3-12-737,10-11-1135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1.790"/>
    </inkml:context>
    <inkml:brush xml:id="br0">
      <inkml:brushProperty name="width" value="0.05" units="cm"/>
      <inkml:brushProperty name="height" value="0.05" units="cm"/>
      <inkml:brushProperty name="color" value="#0000FF"/>
    </inkml:brush>
  </inkml:definitions>
  <inkml:trace contextRef="#ctx0" brushRef="#br0">1 89 2336,'0'3'6066,"6"-3"-4442,4 6-632,6 0 129,9-1-65,10 1-72,10-6 248,5-6-368,8-2-143,-1-12-561,3 3-160,-9-6-24,-7 9-833,-12-1-1047,-6 7-945,-20 5-4680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2.325"/>
    </inkml:context>
    <inkml:brush xml:id="br0">
      <inkml:brushProperty name="width" value="0.05" units="cm"/>
      <inkml:brushProperty name="height" value="0.05" units="cm"/>
      <inkml:brushProperty name="color" value="#0000FF"/>
    </inkml:brush>
  </inkml:definitions>
  <inkml:trace contextRef="#ctx0" brushRef="#br0">181 0 8274,'-3'3'2736,"3"9"-1199,-3 5-241,0 20 64,-7 14-560,-2 9-424,-1 6-135,-6-6-193,0 3-48,-7-9-136,7-11-585,7-11-919,-4-9-272,6-15-2361,-6-13-1465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2.656"/>
    </inkml:context>
    <inkml:brush xml:id="br0">
      <inkml:brushProperty name="width" value="0.05" units="cm"/>
      <inkml:brushProperty name="height" value="0.05" units="cm"/>
      <inkml:brushProperty name="color" value="#0000FF"/>
    </inkml:brush>
  </inkml:definitions>
  <inkml:trace contextRef="#ctx0" brushRef="#br0">4 1 4817,'-3'3'4017,"3"5"-2409,0 6-71,0 9-193,3 6-248,0-1-352,0 4-120,7-1-384,6-2 24,0-6-256,3-6 201,3-3-209,3-8-72,4-9-241,-1-3-375,4-11-752,-6 3-656,18-35-3538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2.991"/>
    </inkml:context>
    <inkml:brush xml:id="br0">
      <inkml:brushProperty name="width" value="0.05" units="cm"/>
      <inkml:brushProperty name="height" value="0.05" units="cm"/>
      <inkml:brushProperty name="color" value="#0000FF"/>
    </inkml:brush>
  </inkml:definitions>
  <inkml:trace contextRef="#ctx0" brushRef="#br0">0 0 10722,'0'3'3585,"0"-3"-1817,0 3-543,0-3-385,0 3-408,0-3-312,0 3-88,3 0-32,4 5-144,2 1-1488,36 2-2569</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3.317"/>
    </inkml:context>
    <inkml:brush xml:id="br0">
      <inkml:brushProperty name="width" value="0.05" units="cm"/>
      <inkml:brushProperty name="height" value="0.05" units="cm"/>
      <inkml:brushProperty name="color" value="#0000FF"/>
    </inkml:brush>
  </inkml:definitions>
  <inkml:trace contextRef="#ctx0" brushRef="#br0">0 1 10162,'0'0'4905,"0"0"-3320,3 0-673,-3 0-480,4 0 8,2 5-440,10-2 160,0 3-152,9 3-8,10-7-144,3-2-848,-6-2-1265,22 2-2160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3.737"/>
    </inkml:context>
    <inkml:brush xml:id="br0">
      <inkml:brushProperty name="width" value="0.05" units="cm"/>
      <inkml:brushProperty name="height" value="0.05" units="cm"/>
      <inkml:brushProperty name="color" value="#0000FF"/>
    </inkml:brush>
  </inkml:definitions>
  <inkml:trace contextRef="#ctx0" brushRef="#br0">68 0 7658,'26'3'7141,"13"10"-5124,4 0-1612,-41-13-393,7 1 50,1 1 1,-1 0-1,1 0 1,-1 1-1,0 1 0,0-1 1,0 2-1,12 6 0,-20-10-58,0 1-1,0-1 0,-1 0 0,1 0 0,0 0 0,-1 0 0,1 1 0,-1-1 0,0 0 0,1 0 0,-1 1 0,0-1 0,0 0 1,1 1-1,-1-1 0,0 0 0,-1 1 0,1-1 0,0 0 0,0 1 0,0-1 0,-1 0 0,1 0 0,-1 1 0,1-1 0,-1 0 1,1 0-1,-1 0 0,0 0 0,0 1 0,1-1 0,-1 0 0,0 0 0,0-1 0,-2 3 0,-42 41 47,38-37-103,-10 8-657,-1-1 0,0 0 0,0-1 0,-2-1 0,1 0 0,-2-2 0,1-1 0,-29 10 0,48-19 637,1 0-1,-1 1 1,1-1 0,0 0-1,-1 0 1,1 1 0,-1-1 0,1 0-1,-1 0 1,1 0 0,-1 0 0,1 0-1,-1 0 1,1 0 0,0 0 0,-1 0-1,1 0 1,-1 0 0,1 0 0,-1 0-1,1 0 1,-1 0 0,1 0-1,-1 0 1,1-1 0,0 1 0,-1 0-1,1 0 1,-1-1 0,1 1 0,0 0-1,-1-1 1,10-11-688,28-13 968,-16 19 629,1 2 0,-1 0 0,1 2-1,0 0 1,0 1 0,0 2-1,27 3 1,-45-4-733,-1 0 0,0 0 0,1 1 0,-1-1 1,0 1-1,1 0 0,-1 0 0,0 0 0,0 0 0,0 1 0,0-1 0,0 1 0,0 0 1,-1 0-1,1 0 0,0 0 0,2 3 0,-4-3-74,0 0 0,-1 0 0,1 0 0,0 1 0,-1-1 0,0 0 0,1 0 0,-1 1 0,0-1 0,0 0 1,0 0-1,0 1 0,-1-1 0,1 0 0,-1 0 0,1 0 0,-1 1 0,0-1 0,0 0 0,0 0 0,0 0 0,0 0 0,0 0 0,-1-1 0,-2 4 0,-2 3-149,0 0-1,0 0 0,-1-1 1,-1 0-1,-10 8 1,15-13-223,0 1 0,1-1 0,-1-1 0,0 1 0,0 0 0,0-1 0,0 1 0,0-1 0,-1 0 1,1 0-1,0 0 0,0-1 0,-1 1 0,1-1 0,-1 0 0,1 1 0,0-2 0,-1 1 1,1 0-1,-5-2 0,-19-12-5329</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4.052"/>
    </inkml:context>
    <inkml:brush xml:id="br0">
      <inkml:brushProperty name="width" value="0.05" units="cm"/>
      <inkml:brushProperty name="height" value="0.05" units="cm"/>
      <inkml:brushProperty name="color" value="#0000FF"/>
    </inkml:brush>
  </inkml:definitions>
  <inkml:trace contextRef="#ctx0" brushRef="#br0">130 1 8474,'-39'44'7713,"21"-19"-7010,1 1 1,-21 44-1,35-65-664,1 0 1,-1 0-1,1 0 0,1 0 1,-1 0-1,1 1 0,0-1 0,0 0 1,0 1-1,1-1 0,0 1 0,0-1 1,0 1-1,1-1 0,2 10 0,-1-11-36,-1-1-1,1 0 0,0 0 1,0 0-1,0 0 0,1-1 0,-1 1 1,1 0-1,0-1 0,-1 0 1,1 0-1,0 0 0,0 0 0,0 0 1,1 0-1,-1-1 0,0 0 1,1 1-1,-1-1 0,1 0 1,-1-1-1,1 1 0,-1-1 0,8 1 1,2-1-414,1 1 0,0-2 0,0 0 0,-1 0 0,1-1 0,-1-1 0,1-1 0,-1 1 0,16-9 0,-12 1-2892,-14 0-2826</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4.421"/>
    </inkml:context>
    <inkml:brush xml:id="br0">
      <inkml:brushProperty name="width" value="0.05" units="cm"/>
      <inkml:brushProperty name="height" value="0.05" units="cm"/>
      <inkml:brushProperty name="color" value="#0000FF"/>
    </inkml:brush>
  </inkml:definitions>
  <inkml:trace contextRef="#ctx0" brushRef="#br0">1 0 4273,'3'0'6089,"-3"3"-4080,7 0 55,-1 3-544,0 0-447,1-4-609,-4 1-320,3 0-144,0-3-776,7 0-1401,6-3-3576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7.225"/>
    </inkml:context>
    <inkml:brush xml:id="br0">
      <inkml:brushProperty name="width" value="0.05" units="cm"/>
      <inkml:brushProperty name="height" value="0.05" units="cm"/>
    </inkml:brush>
  </inkml:definitions>
  <inkml:trace contextRef="#ctx0" brushRef="#br0">0 0 4169,'0'0'1559,"0"0"-592,4 11 3382,2-13-4027,1 1 0,-1 1 1,1-1-1,-1 1 0,1 1 1,-1-1-1,1 1 0,7 1 1,17 2-188,28-3-435,66 4-4131,-38 6-701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4.757"/>
    </inkml:context>
    <inkml:brush xml:id="br0">
      <inkml:brushProperty name="width" value="0.05" units="cm"/>
      <inkml:brushProperty name="height" value="0.05" units="cm"/>
      <inkml:brushProperty name="color" value="#0000FF"/>
    </inkml:brush>
  </inkml:definitions>
  <inkml:trace contextRef="#ctx0" brushRef="#br0">1 3 8474,'3'-2'5673,"0"4"-3657,10 1-719,-1 3-385,8 5-672,-5-2-240,8-6-384,2-3-2017,26-20-3760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5.124"/>
    </inkml:context>
    <inkml:brush xml:id="br0">
      <inkml:brushProperty name="width" value="0.05" units="cm"/>
      <inkml:brushProperty name="height" value="0.05" units="cm"/>
      <inkml:brushProperty name="color" value="#0000FF"/>
    </inkml:brush>
  </inkml:definitions>
  <inkml:trace contextRef="#ctx0" brushRef="#br0">280 1 6633,'-4'3'7186,"-2"5"-5194,-7 15-1079,-6 6-513,-9 11 88,-1 0-280,-3-3-40,4 0-168,-4-3 0,10-2-408,-4-6-929,7-6-903,7-9-737,2-8-1272,10-23-1000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5.457"/>
    </inkml:context>
    <inkml:brush xml:id="br0">
      <inkml:brushProperty name="width" value="0.05" units="cm"/>
      <inkml:brushProperty name="height" value="0.05" units="cm"/>
      <inkml:brushProperty name="color" value="#0000FF"/>
    </inkml:brush>
  </inkml:definitions>
  <inkml:trace contextRef="#ctx0" brushRef="#br0">52 0 2937,'0'12'4345,"3"8"-2417,0 14-176,-3 6-311,0 9-457,-3-1-320,0 1-464,-4-3-200,4-1-344,-6-5-880,-1-5-1753,-12 2-4825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5.801"/>
    </inkml:context>
    <inkml:brush xml:id="br0">
      <inkml:brushProperty name="width" value="0.05" units="cm"/>
      <inkml:brushProperty name="height" value="0.05" units="cm"/>
      <inkml:brushProperty name="color" value="#0000FF"/>
    </inkml:brush>
  </inkml:definitions>
  <inkml:trace contextRef="#ctx0" brushRef="#br0">0 32 7562,'3'0'4441,"-3"0"-2801,7 0-256,-4 3-368,0 3-519,3 2 87,7 7-160,9-7 32,13 1-232,13-6 16,12-9-240,7-8-144,0-3-96,-4-1-720,-12 4-1017,19 0-2888</inkml:trace>
  <inkml:trace contextRef="#ctx0" brushRef="#br0" timeOffset="1">76 215 3993,'0'9'7265,"0"-3"-5664,-3 8-305,0 6-456,-3 3-336,3 0-304,3 0-200,-4-9-144,4 0-1184,0-8-464,7-12-2281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6.140"/>
    </inkml:context>
    <inkml:brush xml:id="br0">
      <inkml:brushProperty name="width" value="0.05" units="cm"/>
      <inkml:brushProperty name="height" value="0.05" units="cm"/>
      <inkml:brushProperty name="color" value="#0000FF"/>
    </inkml:brush>
  </inkml:definitions>
  <inkml:trace contextRef="#ctx0" brushRef="#br0">34 1 2088,'28'3'12213,"16"9"-8828,-8-1-2328,74 14-596,-109-24-491,-1-1 0,1 0 1,-1 0-1,1 0 0,-1 0 0,0 1 0,1-1 1,-1 0-1,1 0 0,-1 1 0,1-1 0,-1 0 0,1 1 1,-1-1-1,0 0 0,1 1 0,-1-1 0,0 1 0,0-1 1,1 1-1,-1-1 0,0 0 0,0 1 0,1-1 1,-1 1-1,0-1 0,0 1 0,0 0 0,0-1 0,0 1 1,0-1-1,0 1 0,0-1 0,0 1 0,0-1 0,0 1 1,0-1-1,0 1 0,0-1 0,-1 1 0,1-1 1,0 1-1,0-1 0,0 1 0,-1-1 0,1 0 0,0 1 1,-1-1-1,1 1 0,0-1 0,-1 0 0,1 1 0,-1-1 1,1 0-1,-1 1 0,1-1 0,-1 0 0,-25 23-1167,25-22 1150,-26 19-2684,-53 28 0,66-41 2146,1-1 0,-1-1 0,-17 5 0,-17-4 1794,70-13 2313,4-3-2961,46-2-633,130-40 0,-157 30-2342,15-24-2451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6.537"/>
    </inkml:context>
    <inkml:brush xml:id="br0">
      <inkml:brushProperty name="width" value="0.05" units="cm"/>
      <inkml:brushProperty name="height" value="0.05" units="cm"/>
      <inkml:brushProperty name="color" value="#0000FF"/>
    </inkml:brush>
  </inkml:definitions>
  <inkml:trace contextRef="#ctx0" brushRef="#br0">263 1 9130,'7'46'5139,"-10"27"-3000,2-38-1375,0-2-605,-1-1 0,-2 1 0,-1-1 0,-1 1 0,-18 52 1,20-76-293,0 1 1,-1-1 0,0 1 0,-1-1 0,0-1 0,0 1 0,-1-1 0,0 0 0,-11 9 0,12-12-111,-1 0 0,1-1 0,-1 0 0,0-1 0,0 1 1,0-1-1,-1-1 0,1 1 0,-1-1 0,1-1 0,-1 1 0,0-1 1,0 0-1,-9-1 0,16 0 239,0 0 1,-1 1-1,1-1 1,0 0-1,-1 0 1,1 0-1,0 0 1,-1-1 0,1 1-1,0 0 1,-1 0-1,1-1 1,0 1-1,0-1 1,-1 1-1,1-1 1,0 0-1,0 1 1,0-1-1,0 0 1,0 0-1,0 0 1,0 0-1,0 0 1,0 0-1,0 0 1,0 0-1,1 0 1,-1 0 0,0 0-1,1-1 1,-1 1-1,1 0 1,-1 0-1,1-2 1,0 1 41,0 0 1,1 1-1,-1-1 1,1 0 0,-1 1-1,1-1 1,0 0-1,0 1 1,0-1-1,0 1 1,0-1-1,0 1 1,0-1 0,0 1-1,0 0 1,1 0-1,-1 0 1,0-1-1,1 1 1,-1 0 0,1 1-1,0-1 1,-1 0-1,1 0 1,-1 1-1,3-1 1,3-1 140,1 0 1,-1 1-1,0 0 1,1 0-1,-1 1 1,1 0-1,-1 0 1,1 1-1,-1 0 1,0 0-1,1 1 0,11 4 1,13 5-8,47 25 0,-22-9-339,64 21-4806,-14-14-4323</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6.868"/>
    </inkml:context>
    <inkml:brush xml:id="br0">
      <inkml:brushProperty name="width" value="0.05" units="cm"/>
      <inkml:brushProperty name="height" value="0.05" units="cm"/>
      <inkml:brushProperty name="color" value="#0000FF"/>
    </inkml:brush>
  </inkml:definitions>
  <inkml:trace contextRef="#ctx0" brushRef="#br0">64 0 10306,'0'9'2913,"-3"8"-1281,-3 20-216,-4 12-647,-3 11-281,-2 0-480,5-3-16,7-8-256,0-6-785,6-3-1071,10 3-2785</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7.204"/>
    </inkml:context>
    <inkml:brush xml:id="br0">
      <inkml:brushProperty name="width" value="0.05" units="cm"/>
      <inkml:brushProperty name="height" value="0.05" units="cm"/>
      <inkml:brushProperty name="color" value="#0000FF"/>
    </inkml:brush>
  </inkml:definitions>
  <inkml:trace contextRef="#ctx0" brushRef="#br0">1 0 3681,'3'1'8828,"17"5"-7807,19 11-39,72 21 0,-74-27-906,-1 1 0,66 32 0,-92-38-217,0 0 0,0 1-1,0 0 1,-1 0 0,0 1 0,-1 0-1,0 1 1,0-1 0,0 2-1,-1-1 1,-1 1 0,0 0 0,9 19-1,-13-24 8,0 0 0,-1 1 0,1-1 0,-1 1 0,0-1 0,0 1 0,-1-1 0,1 1 0,-1-1-1,-1 1 1,1-1 0,-2 7 0,-1-1-450,-1 1 0,0-1-1,0 0 1,-1-1 0,-12 19-1,-39 59-3445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7.541"/>
    </inkml:context>
    <inkml:brush xml:id="br0">
      <inkml:brushProperty name="width" value="0.05" units="cm"/>
      <inkml:brushProperty name="height" value="0.05" units="cm"/>
      <inkml:brushProperty name="color" value="#0000FF"/>
    </inkml:brush>
  </inkml:definitions>
  <inkml:trace contextRef="#ctx0" brushRef="#br0">1 0 6985,'0'0'4609,"3"0"-3528,0 0-193,0 0-248,7 3 128,3 3-72,12-1-208,0-2 105,10 0-425,-3 0-168,3-3-865,-9 0-887,-1 0-1081,10 6-5112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7.870"/>
    </inkml:context>
    <inkml:brush xml:id="br0">
      <inkml:brushProperty name="width" value="0.05" units="cm"/>
      <inkml:brushProperty name="height" value="0.05" units="cm"/>
      <inkml:brushProperty name="color" value="#0000FF"/>
    </inkml:brush>
  </inkml:definitions>
  <inkml:trace contextRef="#ctx0" brushRef="#br0">0 201 1448,'3'3'6922,"10"-1"-4786,0 7-671,3 0-617,6-4-32,0 1-248,7-3-184,6-3-256,0-6-128,6-2-392,0-10-424,-6 1-1385,25-26-3472</inkml:trace>
  <inkml:trace contextRef="#ctx0" brushRef="#br0" timeOffset="1">162 1 8962,'0'2'3961,"0"7"-2329,0 5 40,-3 12-295,3 8-321,0 9-600,0 3-120,0 3-336,3-4-96,3 1-648,1-6-760,-1 0-2345,4 34-6905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20.471"/>
    </inkml:context>
    <inkml:brush xml:id="br0">
      <inkml:brushProperty name="width" value="0.05" units="cm"/>
      <inkml:brushProperty name="height" value="0.05" units="cm"/>
    </inkml:brush>
  </inkml:definitions>
  <inkml:trace contextRef="#ctx0" brushRef="#br0">1 95 9578,'4'-18'8607,"6"4"-6727,27-8-2832,-19 14 788,0 1 0,1 1 0,0 1 0,0 0 0,0 2 0,0 0 0,1 1-1,-1 1 1,1 1 0,-1 0 0,0 2 0,1 0 0,21 6 0,-39-7 146,1-1 0,-1 1 0,1 0 0,-1 0 1,0 0-1,1 1 0,-1-1 0,0 0 0,0 1 1,0 0-1,0-1 0,0 1 0,0 0 0,0 0 1,-1 0-1,1 0 0,-1 0 0,0 0 0,1 1 0,-1-1 1,1 4-1,-1-2 15,0-1-1,-1 1 1,0 0 0,0 0 0,0 1-1,0-1 1,0 0 0,-1-1 0,0 1 0,0 0-1,0 0 1,-2 6 0,-3 3 35,0 0 1,-1-1-1,-1 1 1,0-1-1,0-1 0,-17 18 1,2-5 63,-30 29-1406,8-17-2703,-17 6-95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8.324"/>
    </inkml:context>
    <inkml:brush xml:id="br0">
      <inkml:brushProperty name="width" value="0.05" units="cm"/>
      <inkml:brushProperty name="height" value="0.05" units="cm"/>
      <inkml:brushProperty name="color" value="#0000FF"/>
    </inkml:brush>
  </inkml:definitions>
  <inkml:trace contextRef="#ctx0" brushRef="#br0">13 0 6681,'-3'0'5458,"0"6"-3978,0-6-176,3 3-224,0-3-47,-4 3-337,8-3-272,-1 5-40,0-2-208,6 6 8,4 2-136,3-5-48,9 0-232,-2-3-880,8-6-1313,36-29-2184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8.655"/>
    </inkml:context>
    <inkml:brush xml:id="br0">
      <inkml:brushProperty name="width" value="0.05" units="cm"/>
      <inkml:brushProperty name="height" value="0.05" units="cm"/>
      <inkml:brushProperty name="color" value="#0000FF"/>
    </inkml:brush>
  </inkml:definitions>
  <inkml:trace contextRef="#ctx0" brushRef="#br0">1 4 7210,'0'0'5537,"3"3"-3593,0-3-672,3 0-407,1 8-25,9-5-280,-1 3-80,17-3-272,3-1 72,10-2-280,-4-2-176,-3-4-592,-3 0-856,-10-2-993,4 2-3344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8.985"/>
    </inkml:context>
    <inkml:brush xml:id="br0">
      <inkml:brushProperty name="width" value="0.05" units="cm"/>
      <inkml:brushProperty name="height" value="0.05" units="cm"/>
      <inkml:brushProperty name="color" value="#0000FF"/>
    </inkml:brush>
  </inkml:definitions>
  <inkml:trace contextRef="#ctx0" brushRef="#br0">45 75 4665,'-7'46'8865,"-8"0"-6125,10-36-2705,2 1 0,-1-1-1,1 1 1,1-1 0,0 1-1,1 0 1,-1 19 0,2-29-83,0 1 0,0-1 0,1 1 1,-1-1-1,0 0 0,1 1 0,-1-1 1,1 1-1,-1-1 0,1 0 0,0 1 1,0-1-1,-1 0 0,1 0 0,0 0 1,0 0-1,0 0 0,0 0 0,1 0 1,-1 0-1,0 0 0,0 0 0,1 0 1,-1-1-1,0 1 0,1 0 0,-1-1 1,0 1-1,1-1 0,-1 0 0,1 0 1,-1 1-1,1-1 0,-1 0 0,1 0 1,-1 0-1,1 0 0,-1-1 1,0 1-1,1 0 0,-1-1 0,1 1 1,-1 0-1,0-1 0,3-1 0,7-2-127,-1 0-1,1 0 1,-1-1-1,13-9 1,-12 6 138,0 0 0,-1 0 1,0-2-1,-1 1 0,0-1 1,0 0-1,-1-1 1,0 0-1,8-16 0,-14 23-64,1 1 1,-1-1-1,0 0 0,-1-1 0,1 1 0,-1 0 1,0 0-1,0-1 0,0 1 0,0 0 0,-1-1 0,0 1 1,0-1-1,0 1 0,0-1 0,-1 1 0,0 0 0,0-1 1,0 1-1,0 0 0,-1-1 0,0 1 0,1 0 0,-2 0 1,1 0-1,0 1 0,-1-1 0,1 1 0,-1-1 0,0 1 1,-4-3-1,5 4-68,-1 0 0,1 0 0,-1 1 0,1 0 0,-1-1 1,0 1-1,1 0 0,-1 0 0,0 1 0,0-1 0,0 0 0,-3 1 1,-83-7-4365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9.303"/>
    </inkml:context>
    <inkml:brush xml:id="br0">
      <inkml:brushProperty name="width" value="0.05" units="cm"/>
      <inkml:brushProperty name="height" value="0.05" units="cm"/>
      <inkml:brushProperty name="color" value="#0000FF"/>
    </inkml:brush>
  </inkml:definitions>
  <inkml:trace contextRef="#ctx0" brushRef="#br0">22 1 8442,'-3'25'2640,"3"-5"-1343,-6 26-793,3-6-312,-7-3-192,10-5-472,7-9-1713,8-18-2712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9.657"/>
    </inkml:context>
    <inkml:brush xml:id="br0">
      <inkml:brushProperty name="width" value="0.05" units="cm"/>
      <inkml:brushProperty name="height" value="0.05" units="cm"/>
      <inkml:brushProperty name="color" value="#0000FF"/>
    </inkml:brush>
  </inkml:definitions>
  <inkml:trace contextRef="#ctx0" brushRef="#br0">1 9 6913,'184'7'10095,"-111"-2"-9600,0 4 0,0 4 0,128 38 0,-189-47-493,0 1 0,0 0 0,-1 1 0,1 0-1,-1 1 1,11 9 0,-20-15-33,0 0 0,-1 0 0,1 0 1,-1 1-1,1-1 0,-1 1 0,0-1 0,1 1 0,-1-1 0,0 1 0,0 0 0,0 0 1,0-1-1,0 1 0,-1 0 0,1 0 0,-1 0 0,1 0 0,-1 0 0,0 0 0,1 0 0,-1 0 1,0 0-1,0 0 0,0 0 0,-1 0 0,1 0 0,0 0 0,-1 0 0,0 0 0,1 0 1,-1-1-1,0 1 0,0 0 0,0 0 0,0 0 0,0-1 0,0 1 0,0-1 0,-1 1 0,1-1 1,-1 1-1,1-1 0,-1 0 0,1 0 0,-4 2 0,-1 1-269,1 0 0,-1-1 0,0 1 0,0-1 0,0-1 0,0 1 0,0-1 0,0 0 0,-1-1 0,1 1 0,-1-1 0,0-1 0,-9 1 1,-122 11-4697</inkml:trace>
  <inkml:trace contextRef="#ctx0" brushRef="#br0" timeOffset="1">312 106 7322,'58'38'8460,"23"25"-6785,-81-63-1673,1 0 0,0 1 0,-1-1 0,1 1 1,-1-1-1,1 1 0,-1-1 0,1 1 0,-1-1 0,0 1 0,1-1 0,-1 1 0,0 0 1,1-1-1,-1 1 0,0 0 0,0-1 0,1 1 0,-1 0 0,0-1 0,0 1 0,0 0 0,0 0 1,0-1-1,0 1 0,0 0 0,0-1 0,0 1 0,-1 0 0,1 0 0,0-1 0,-1 2 1,-20 13-35,-32-1-435,51-14 420,0 0 1,0 1-1,0-1 1,0 0-1,0 0 1,0 0-1,0 0 1,1-1-1,-1 1 1,0 0-1,0-1 1,0 1-1,0-1 1,1 0-1,-1 0 1,0 1-1,1-1 1,-1 0-1,0 0 1,1-1-1,-1 1 1,1 0-1,0 0 1,-1-1-1,1 1 1,0-1-1,0 1 1,0-1-1,0 0 1,0 1-1,0-1 1,0 0-1,1 1 1,-1-1-1,1 0 1,-1 0-1,1 0 1,0 0-1,-1 0 1,1 1-1,0-1 1,0 0-1,1-3 1,0-3-49,0 1 0,0 0 0,1 0 0,0 0 0,0 0-1,1 0 1,0 1 0,0-1 0,1 1 0,5-9 0,25-24-1576,49-44-1840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9.985"/>
    </inkml:context>
    <inkml:brush xml:id="br0">
      <inkml:brushProperty name="width" value="0.05" units="cm"/>
      <inkml:brushProperty name="height" value="0.05" units="cm"/>
      <inkml:brushProperty name="color" value="#0000FF"/>
    </inkml:brush>
  </inkml:definitions>
  <inkml:trace contextRef="#ctx0" brushRef="#br0">0 1 10386,'3'2'5041,"-3"-2"-3656,7 3-369,2 6-224,7-1-120,0 10-104,3-7-344,7 6 80,-4-8-296,-3-1-16,3 1-384,-9-3-656,-4-4-1400,-12 4-1937,-57 20-4321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0.318"/>
    </inkml:context>
    <inkml:brush xml:id="br0">
      <inkml:brushProperty name="width" value="0.05" units="cm"/>
      <inkml:brushProperty name="height" value="0.05" units="cm"/>
      <inkml:brushProperty name="color" value="#0000FF"/>
    </inkml:brush>
  </inkml:definitions>
  <inkml:trace contextRef="#ctx0" brushRef="#br0">1 7 7266,'13'0'4192,"6"0"-2335,22 2 399,4 1-679,2 0-561,4 0-560,0-3-128,3 0-88,-3 0-232,-7-3-8,-9 3-608,-3-3-776,-13-2-2393,-19-1-4225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0.669"/>
    </inkml:context>
    <inkml:brush xml:id="br0">
      <inkml:brushProperty name="width" value="0.05" units="cm"/>
      <inkml:brushProperty name="height" value="0.05" units="cm"/>
      <inkml:brushProperty name="color" value="#0000FF"/>
    </inkml:brush>
  </inkml:definitions>
  <inkml:trace contextRef="#ctx0" brushRef="#br0">296 0 9074,'0'12'3601,"0"2"-2369,-6 20 272,-4 15-495,-6 0-313,-9 8-408,3-3-192,-10-3-16,3 1-80,-3-12-192,4-6-432,-1-11-393,7-3-1023,-22-3-1801</inkml:trace>
  <inkml:trace contextRef="#ctx0" brushRef="#br0" timeOffset="1">407 6 8066,'5'5'5351,"9"12"-3080,-1-1-1138,-4-7-972,1 0 1,0 0-1,1-1 1,0 0-1,0-1 1,1-1-1,-1 1 1,2-2-1,-1 0 1,21 6-1,-17-7-520,1-1-1,-1-2 1,1 1-1,-1-2 1,0 0-1,1-1 1,-1 0-1,21-6 1,-13 3-803,-9 2-213,0-1-1,-1-1 1,1 0-1,18-9 1,26-17-4804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1.004"/>
    </inkml:context>
    <inkml:brush xml:id="br0">
      <inkml:brushProperty name="width" value="0.05" units="cm"/>
      <inkml:brushProperty name="height" value="0.05" units="cm"/>
      <inkml:brushProperty name="color" value="#0000FF"/>
    </inkml:brush>
  </inkml:definitions>
  <inkml:trace contextRef="#ctx0" brushRef="#br0">77 1 6849,'0'8'4073,"0"4"-2536,-3 11-529,-3 2-272,-4 4-184,-3-3-360,1-3-192,2-9-168,-3-3-216,10-8-256,-3-3-128,6-3-1225,16-28-2640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1.426"/>
    </inkml:context>
    <inkml:brush xml:id="br0">
      <inkml:brushProperty name="width" value="0.05" units="cm"/>
      <inkml:brushProperty name="height" value="0.05" units="cm"/>
      <inkml:brushProperty name="color" value="#0000FF"/>
    </inkml:brush>
  </inkml:definitions>
  <inkml:trace contextRef="#ctx0" brushRef="#br0">297 0 5585,'-2'7'1133,"0"-1"0,-1 0 0,0 1 0,-1-1-1,1-1 1,-6 8 0,-51 53 599,55-62-1482,-36 33-91,-3-2 0,-72 44 0,111-75-151,18-1 244,32-6 119,59-5-262,-99 7-175,21-2-549,35-1-3864,-61 4 4433,0 0-1,0 0 1,1 0-1,-1 0 1,0 0-1,0 0 1,0 0-1,0 0 1,0 0-1,1 1 0,-1-1 1,0 0-1,0 0 1,0 0-1,0 0 1,0 0-1,0 0 1,0 0-1,0 1 1,1-1-1,-1 0 1,0 0-1,0 0 0,0 0 1,0 0-1,0 1 1,0-1-1,0 0 1,0 0-1,0 0 1,0 0-1,0 1 1,0-1-1,0 0 0,0 0 1,0 0-1,0 0 1,0 1-1,0-1 1,0 0-1,0 0 1,0 0-1,0 0 1,-1 0-1,1 0 0,0 1 1,0-1-1,0 0 1,0 0-1,0 0 1,0 0-1,0 0 1,-1 0-1,1 0 1,0 1-1,0-1 0,0 0 1,0 0-1,0 0 1,0 0-1,-1 0 1,1 0-1,0 0 1,0 0-1,0 0 1,0 0-1,-1 0 1,1 0-1,0 0 0,-29 20-5256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20.815"/>
    </inkml:context>
    <inkml:brush xml:id="br0">
      <inkml:brushProperty name="width" value="0.05" units="cm"/>
      <inkml:brushProperty name="height" value="0.05" units="cm"/>
    </inkml:brush>
  </inkml:definitions>
  <inkml:trace contextRef="#ctx0" brushRef="#br0">13 1 3753,'4'3'5513,"-4"0"-3577,0 0 65,3 2-129,-3-2-872,0 0-327,6-3-545,-6 0-128,0 0-24,-6 6-1105,-13 8-3184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1.758"/>
    </inkml:context>
    <inkml:brush xml:id="br0">
      <inkml:brushProperty name="width" value="0.05" units="cm"/>
      <inkml:brushProperty name="height" value="0.05" units="cm"/>
      <inkml:brushProperty name="color" value="#0000FF"/>
    </inkml:brush>
  </inkml:definitions>
  <inkml:trace contextRef="#ctx0" brushRef="#br0">147 0 3993,'7'2'7112,"16"2"-5909,178 16 3259,-66-9-3374,-133-11-1072,0 0-1,-1 1 0,1-1 0,0 0 0,0 0 1,-1 1-1,1-1 0,0 1 0,0 0 0,-1-1 0,1 1 1,-1 0-1,1 0 0,2 2 0,-4-3-4,0 1 0,0-1 0,1 1 0,-1-1 0,0 1 0,0-1 1,0 1-1,0-1 0,0 1 0,0 0 0,0-1 0,0 1 0,0-1 0,-1 1 0,1-1 0,0 1 0,0-1 0,0 1 0,-1-1 0,1 0 0,0 1 0,0-1 0,-1 1 0,1-1 1,0 1-1,-1-1 0,1 0 0,-1 1 0,1-1 0,0 0 0,-1 1 0,-53 32 525,37-23-571,-219 111-1026,73-53-4807,134-60 3070,-7-7-1871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2.101"/>
    </inkml:context>
    <inkml:brush xml:id="br0">
      <inkml:brushProperty name="width" value="0.05" units="cm"/>
      <inkml:brushProperty name="height" value="0.05" units="cm"/>
      <inkml:brushProperty name="color" value="#0000FF"/>
    </inkml:brush>
  </inkml:definitions>
  <inkml:trace contextRef="#ctx0" brushRef="#br0">1 0 6913,'0'6'3025,"3"3"-704,10 11-33,-4 5-439,1 1-273,6 5-776,6 7-112,0 5-464,4-3-80,9 0-144,3 0-88,0-3-344,6-3-608,1-5-969,63 16-2832</inkml:trace>
  <inkml:trace contextRef="#ctx0" brushRef="#br0" timeOffset="1">643 586 9714,'3'0'4985,"-3"0"-3961,3 3-784,0-3-240,0 0-640,-3 0-1552,-12 6-6210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3"/>
    </inkml:context>
    <inkml:brush xml:id="br0">
      <inkml:brushProperty name="width" value="0.05" units="cm"/>
      <inkml:brushProperty name="height" value="0.05" units="cm"/>
      <inkml:brushProperty name="color" value="#0000FF"/>
    </inkml:brush>
  </inkml:definitions>
  <inkml:trace contextRef="#ctx0" brushRef="#br0">1 108 10050,'3'-5'8526,"18"-19"-7679,-7 13-1069,1 1 1,0 0-1,0 1 1,26-11-1,-32 17 62,0-1-1,0 2 1,0-1-1,0 1 1,1 0-1,-1 1 1,1 0 0,-1 1-1,0 0 1,17 2-1,-25-1 136,1 0 0,-1 0 0,1 0 1,-1 0-1,0 1 0,1-1 0,-1 0 0,0 1 0,0-1 0,0 1 0,0-1 0,0 1 0,-1 0 1,1-1-1,0 1 0,-1 0 0,1-1 0,-1 1 0,0 0 0,1 3 0,6 44 69,-6-43-50,0 9 31,1 0 0,1 0 0,0 0 0,1-1 0,1 0 0,0 1 0,1-2 0,1 1 0,0-1 0,0 0 0,1 0 0,1-1 0,0 0 0,1 0 0,12 10 0,-20-21-224,-1 0-1,1 0 1,0 0 0,0-1-1,0 1 1,0-1 0,-1 1 0,1-1-1,0 0 1,0 1 0,0-1-1,0 0 1,0 0 0,0 0 0,0-1-1,0 1 1,0 0 0,0-1-1,0 1 1,0-1 0,-1 0 0,1 1-1,0-1 1,0 0 0,-1 0-1,1 0 1,0-1 0,-1 1 0,1 0-1,-1 0 1,0-1 0,1 1-1,-1-1 1,0 0 0,0 1 0,2-4-1,18-35-5578</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4"/>
    </inkml:context>
    <inkml:brush xml:id="br0">
      <inkml:brushProperty name="width" value="0.05" units="cm"/>
      <inkml:brushProperty name="height" value="0.05" units="cm"/>
      <inkml:brushProperty name="color" value="#0000FF"/>
    </inkml:brush>
  </inkml:definitions>
  <inkml:trace contextRef="#ctx0" brushRef="#br0">572 0 2545,'2'0'7356,"-7"0"-6557,0 1 0,-1 0 1,1 0-1,0 0 1,0 1-1,-7 2 0,-59 32-544,27-12-43,-192 84-4362,56-23-1078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5"/>
    </inkml:context>
    <inkml:brush xml:id="br0">
      <inkml:brushProperty name="width" value="0.05" units="cm"/>
      <inkml:brushProperty name="height" value="0.05" units="cm"/>
      <inkml:brushProperty name="color" value="#0000FF"/>
    </inkml:brush>
  </inkml:definitions>
  <inkml:trace contextRef="#ctx0" brushRef="#br0">180 1 512,'0'4'8576,"2"6"-4959,5 54-3655,-34 309 386,3-109-263,6-133-18,5-46-49,-4 191 339,12-156-315,-14 45-59,10-104 79,-2 84-1,0 128 123,10-258-147,-19 409 159,14-355-141,3-44-2,1 1 1,2 42-1,2-19 35,-4 52 0,0-67 13,1-1 0,2 1 0,1-1 0,10 51 0,-1-57 27,-9-24-374,0 1 0,0-1 0,-1 1 0,1-1 0,-1 1 0,0-1 0,0 1 0,0 5 0,-3-5-1217,-1-8-957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6"/>
    </inkml:context>
    <inkml:brush xml:id="br0">
      <inkml:brushProperty name="width" value="0.05" units="cm"/>
      <inkml:brushProperty name="height" value="0.05" units="cm"/>
      <inkml:brushProperty name="color" value="#0000FF"/>
    </inkml:brush>
  </inkml:definitions>
  <inkml:trace contextRef="#ctx0" brushRef="#br0">299 19 3769,'-2'-9'10188,"1"8"-10061,1 0-1,0 1 0,-1-1 1,1 0-1,-1 1 0,0-1 0,1 1 1,-1-1-1,1 1 0,-1-1 0,0 1 1,1 0-1,-1-1 0,0 1 1,1 0-1,-1 0 0,0-1 0,0 1 1,1 0-1,-1 0 0,0 0 1,0 0-1,1 0 0,-1 0 0,0 0 1,0 0-1,1 0 0,-1 0 1,0 0-1,0 0 0,1 1 0,-1-1 1,0 0-1,0 1 0,1-1 0,-1 0 1,0 2-1,-95 70-194,62-48-896,-44 40 1,69-55-552,0 1-1,0 0 0,1 0 1,-13 21-1,15-18-2970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7"/>
    </inkml:context>
    <inkml:brush xml:id="br0">
      <inkml:brushProperty name="width" value="0.05" units="cm"/>
      <inkml:brushProperty name="height" value="0.05" units="cm"/>
      <inkml:brushProperty name="color" value="#0000FF"/>
    </inkml:brush>
  </inkml:definitions>
  <inkml:trace contextRef="#ctx0" brushRef="#br0">0 1 4409,'0'0'3825,"0"0"-2193,0 0-584,3 3-488,-3-1-231,7 10-137,5-1 24,1 6-208,3 1 120,3-4-56,3 3 192,1-3-264,5 9-288,-2 3-1953,15 31-3864</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8"/>
    </inkml:context>
    <inkml:brush xml:id="br0">
      <inkml:brushProperty name="width" value="0.05" units="cm"/>
      <inkml:brushProperty name="height" value="0.05" units="cm"/>
      <inkml:brushProperty name="color" value="#0000FF"/>
    </inkml:brush>
  </inkml:definitions>
  <inkml:trace contextRef="#ctx0" brushRef="#br0">12 1 1656,'-5'0'10340,"-1"-1"-6798,8 4-2570,9 4-1068,1 0-1,1-1 0,-1 0 1,1-1-1,14 4 1,-16-7-804,0 0 1,0-1-1,0 0 1,20-1-1,41-5-5524</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9"/>
    </inkml:context>
    <inkml:brush xml:id="br0">
      <inkml:brushProperty name="width" value="0.05" units="cm"/>
      <inkml:brushProperty name="height" value="0.05" units="cm"/>
      <inkml:brushProperty name="color" value="#0000FF"/>
    </inkml:brush>
  </inkml:definitions>
  <inkml:trace contextRef="#ctx0" brushRef="#br0">1 33 4665,'4'-4'8276,"8"0"-4208,58-11-3692,39 6-330,209 8 1,-129 5-19,240 2-12,-186-10-6,155 3 14,-248 11-16,53 2-34,394 16 28,-323-25 23,-63-3-20,-185 1-2,638 16-50,-64-20-283,-384 14 503,-56-2-74,-89-6-111,510-3-167,43-40-322,-537 36 467,406-4-320,-62 5 370,312 0-849,-730 4 722,99 1-652,-35-5-2557,-35-2-623</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0"/>
    </inkml:context>
    <inkml:brush xml:id="br0">
      <inkml:brushProperty name="width" value="0.05" units="cm"/>
      <inkml:brushProperty name="height" value="0.05" units="cm"/>
      <inkml:brushProperty name="color" value="#0000FF"/>
    </inkml:brush>
  </inkml:definitions>
  <inkml:trace contextRef="#ctx0" brushRef="#br0">45 0 7970,'0'0'2540,"14"9"4267,52 32-6476,-53-34-291,19 12 35,1-2 0,0-1 0,60 20 0,-86-35-68,-6-1 21,-6 1-103,0 0 1,1 0 0,-1 1 0,0-1-1,1 1 1,-1 0 0,-6 5 0,-15 6-529,-89 23-3142,-37 9-198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29.692"/>
    </inkml:context>
    <inkml:brush xml:id="br0">
      <inkml:brushProperty name="width" value="0.05" units="cm"/>
      <inkml:brushProperty name="height" value="0.05" units="cm"/>
    </inkml:brush>
  </inkml:definitions>
  <inkml:trace contextRef="#ctx0" brushRef="#br0">1 1 8234,'0'0'2434,"5"1"2497,21 1-4265,56 10 27,-44-5-612,73 2 1,83-23-334,-263 27-8667,15 3 4794</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1"/>
    </inkml:context>
    <inkml:brush xml:id="br0">
      <inkml:brushProperty name="width" value="0.05" units="cm"/>
      <inkml:brushProperty name="height" value="0.05" units="cm"/>
      <inkml:brushProperty name="color" value="#0000FF"/>
    </inkml:brush>
  </inkml:definitions>
  <inkml:trace contextRef="#ctx0" brushRef="#br0">32 1 2761,'-9'4'5205,"9"-4"-5171,0 0 0,1 0 0,-1 0 0,0 0 1,0 0-1,0 0 0,0 0 0,0 0 0,0 1 0,0-1 1,0 0-1,0 0 0,0 0 0,0 0 0,0 0 0,0 0 1,0 0-1,0 0 0,0 1 0,0-1 0,0 0 0,0 0 1,0 0-1,0 0 0,0 0 0,0 0 0,0 0 0,0 0 1,0 1-1,0-1 0,0 0 0,0 0 0,0 0 0,0 0 1,0 0-1,0 0 0,0 0 0,0 0 0,0 0 0,0 0 0,0 1 1,0-1-1,-1 0 0,1 0 0,0 0 0,0 0 0,0 0 1,0 0-1,0 0 0,0 0 0,0 0 0,0 0 0,0 0 1,-1 0-1,2 0 390,-11 41 861,1 47-1291,6-40-5630,3-25 1124</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2"/>
    </inkml:context>
    <inkml:brush xml:id="br0">
      <inkml:brushProperty name="width" value="0.05" units="cm"/>
      <inkml:brushProperty name="height" value="0.05" units="cm"/>
      <inkml:brushProperty name="color" value="#0000FF"/>
    </inkml:brush>
  </inkml:definitions>
  <inkml:trace contextRef="#ctx0" brushRef="#br0">16 21 4761,'-11'-10'3628,"10"10"-3570,1 0 1,0 0 0,0 0-1,0-1 1,-1 1 0,1 0 0,0 0-1,0 0 1,0 0 0,-1 0-1,1 0 1,0-1 0,0 1-1,0 0 1,0 0 0,0 0 0,-1 0-1,1-1 1,0 1 0,0 0-1,0 0 1,0 0 0,0-1-1,0 1 1,0 0 0,0 0-1,0 0 1,0-1 0,0 1 0,0 0-1,0 0 1,0-1 0,0 1-1,0 0 1,0 0 0,0 0-1,0-1 1,0 1 0,0 0 0,0 0-1,0 0 1,0-1 0,0 1-1,0 0 1,0 0 0,1 0-1,-1-1 1,0 1 0,0 0-1,0 0 1,0 0 0,1 0 0,-1 0-1,0-1 1,0 1 0,0 0-1,1 0 1,-1 0 0,0 0-1,0 0 1,0 0 0,1 0-1,-1 0 1,0 0 0,0 0 0,0 0-1,1 0 1,-1 0 0,0 1-27,-1 1 1,1 0-1,0 0 0,0-1 1,-1 1-1,1 0 1,0-1-1,1 1 1,-1 0-1,0 0 0,0-1 1,1 1-1,-1 0 1,1-1-1,0 3 1,1 3 9,1 17-11,-2-12-29,1-1 1,0 1-1,7 19 0,-7-27-188,-1 0-1,1 0 0,0-1 0,0 1 0,1-1 1,-1 0-1,1 1 0,-1-1 0,1 0 0,0-1 1,0 1-1,0 0 0,1-1 0,-1 0 0,6 3 0,44 17-3727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3"/>
    </inkml:context>
    <inkml:brush xml:id="br0">
      <inkml:brushProperty name="width" value="0.05" units="cm"/>
      <inkml:brushProperty name="height" value="0.05" units="cm"/>
      <inkml:brushProperty name="color" value="#0000FF"/>
    </inkml:brush>
  </inkml:definitions>
  <inkml:trace contextRef="#ctx0" brushRef="#br0">100 38 5401,'-3'0'7260,"-10"9"-6458,1 4-526,1 1 0,0 0 0,2 0 0,-10 18 0,16-27-151,0 0 0,0 1 0,1 0 0,0-1 0,0 1 0,0 0 0,1 0 0,-1 0 0,1 0 0,1 0 0,-1 1 0,1-1 0,0 0 0,2 12 0,-1-17-157,0 1 0,1 0 0,-1 0 0,0 0-1,1-1 1,0 1 0,-1 0 0,1-1 0,0 0 0,-1 1 0,1-1-1,0 0 1,0 0 0,0 0 0,0 0 0,0 0 0,0 0-1,1-1 1,-1 1 0,0-1 0,0 1 0,0-1 0,1 0 0,-1 0-1,0 0 1,0 0 0,1 0 0,-1-1 0,0 1 0,3-2-1,7 1-70,0-2-1,1 0 1,21-8-1,-24 6 60,0 0-1,0 0 1,-1-1-1,0 0 1,0-1-1,0 0 1,-1-1-1,1 1 1,-2-1 0,11-15-1,-16 20 62,0 1 0,0-1 0,0 0 0,-1 1 1,1-1-1,-1 0 0,0 0 0,0 0 0,0 0 0,-1-1 0,1 1 0,-1 0 0,1 0 0,-1 0 1,0 0-1,0-1 0,0 1 0,-1 0 0,1 0 0,-1 0 0,0 0 0,0 0 0,0 0 1,0 0-1,0 0 0,-1 0 0,1 0 0,-1 0 0,0 1 0,0-1 0,0 1 0,0-1 0,0 1 1,-1 0-1,1 0 0,-1 0 0,1 0 0,-1 0 0,0 1 0,-5-3 0,-5-4-328,0 2 0,0 0 0,-1 0 0,-24-6 0,31 13-1504,-9 9-1924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4"/>
    </inkml:context>
    <inkml:brush xml:id="br0">
      <inkml:brushProperty name="width" value="0.05" units="cm"/>
      <inkml:brushProperty name="height" value="0.05" units="cm"/>
      <inkml:brushProperty name="color" value="#0000FF"/>
    </inkml:brush>
  </inkml:definitions>
  <inkml:trace contextRef="#ctx0" brushRef="#br0">19 1 6681,'-1'3'8513,"0"4"-3897,0 19-3524,-4 38-6705,-6 5 422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5"/>
    </inkml:context>
    <inkml:brush xml:id="br0">
      <inkml:brushProperty name="width" value="0.05" units="cm"/>
      <inkml:brushProperty name="height" value="0.05" units="cm"/>
      <inkml:brushProperty name="color" value="#0000FF"/>
    </inkml:brush>
  </inkml:definitions>
  <inkml:trace contextRef="#ctx0" brushRef="#br0">93 1 6385,'0'0'4577,"3"0"-2640,-3 0-41,0 0-496,-3 6-615,-1 2-425,-5 6-352,-4 12 168,-3 9-176,-3-1 0,7-6-88,2-2 80,4-6-192,2 0-1073,8-3-2335,18 15-2386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6"/>
    </inkml:context>
    <inkml:brush xml:id="br0">
      <inkml:brushProperty name="width" value="0.05" units="cm"/>
      <inkml:brushProperty name="height" value="0.05" units="cm"/>
      <inkml:brushProperty name="color" value="#0000FF"/>
    </inkml:brush>
  </inkml:definitions>
  <inkml:trace contextRef="#ctx0" brushRef="#br0">103 35 2096,'-2'0'697,"0"0"0,0 1 0,0-1-1,0 0 1,0 1 0,0 0-1,0-1 1,0 1 0,0 0 0,0 0-1,0 0 1,-2 2 0,-19 22 1890,-10 33-2354,31-54 163,-1 1-358,1 0 0,0-1 1,0 1-1,0 0 1,1 0-1,0 1 0,0-1 1,-1 10-1,2-14-39,1 1 0,-1-1 1,0 0-1,1 1 0,0-1 0,-1 0 0,1 1 0,0-1 1,0 0-1,-1 0 0,1 0 0,0 0 0,0 0 1,0 0-1,0 0 0,1 0 0,-1 0 0,0 0 0,0-1 1,1 1-1,-1 0 0,0-1 0,1 1 0,-1-1 0,0 1 1,1-1-1,-1 0 0,1 0 0,-1 1 0,0-1 0,1 0 1,-1 0-1,1 0 0,-1-1 0,1 1 0,1-1 0,4 1-92,-1-1 0,1 0-1,-1-1 1,1 0 0,-1 0-1,1 0 1,-1-1 0,0 0-1,0 0 1,-1 0 0,1-1-1,0 0 1,-1 0-1,0 0 1,0-1 0,6-6-1,-5 5 28,-1-1 0,1 0 0,-1 0-1,-1 0 1,1-1 0,-1 1 0,0-1-1,-1 0 1,0 0 0,0-1-1,-1 1 1,2-11 0,-4 16 51,0 1 0,0 0 0,-1-1 0,1 1 0,0-1 0,-1 1 0,0 0 0,1-1 0,-1 1 0,0 0 0,0 0 0,-1 0 0,1-1 0,0 1 0,-2-2 0,2 4-108,0-1 0,0 0 0,1 0 1,-1 0-1,0 1 0,0-1 0,0 0 0,0 1 0,0-1 1,0 1-1,0-1 0,0 1 0,0 0 0,0-1 0,0 1 1,-1 0-1,1 0 0,0 0 0,0 0 0,0 0 0,0 0 1,0 0-1,-1 0 0,1 0 0,0 0 0,0 1 0,0-1 1,0 0-1,0 1 0,0-1 0,0 1 0,0-1 0,0 1 1,0 0-1,0-1 0,0 1 0,-1 1 0,-21 18-3948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7"/>
    </inkml:context>
    <inkml:brush xml:id="br0">
      <inkml:brushProperty name="width" value="0.05" units="cm"/>
      <inkml:brushProperty name="height" value="0.05" units="cm"/>
      <inkml:brushProperty name="color" value="#0000FF"/>
    </inkml:brush>
  </inkml:definitions>
  <inkml:trace contextRef="#ctx0" brushRef="#br0">50 41 7130,'-9'7'7918,"-6"23"-5473,-5 24-3272,19-50 780,0-1 0,0 0 0,0 0 1,1 0-1,-1 0 0,1 1 0,0-1 0,0 0 0,0 0 0,0 1 0,0-1 0,1 0 0,0 0 0,0 1 0,-1-1 1,2 0-1,-1 0 0,0 0 0,1 0 0,-1 0 0,1-1 0,0 1 0,0 0 0,0-1 0,4 5 0,-2-5-54,-1 0 0,1 0 1,0 0-1,0 0 0,0-1 0,0 0 0,0 1 0,0-2 0,0 1 0,0 0 0,0-1 0,0 0 0,1 1 0,-1-2 0,0 1 0,0 0 1,0-1-1,0 0 0,0 0 0,4-2 0,-1 1 70,0-1 0,0 0 0,-1 0 1,1 0-1,-1-1 0,0 0 0,0 0 0,-1-1 1,1 1-1,-1-1 0,0-1 0,0 1 0,-1-1 1,1 0-1,-1 0 0,5-10 0,-8 13 15,1 0 1,-1 0-1,0 0 0,0-1 1,-1 1-1,1 0 0,-1-1 0,1 1 1,-1 0-1,0-1 0,0 1 0,-1-1 1,1 1-1,-1 0 0,1-1 1,-1 1-1,0 0 0,0 0 0,-1-1 1,1 1-1,-1 0 0,1 0 0,-1 0 1,0 1-1,0-1 0,0 0 1,-1 1-1,1-1 0,-1 1 0,1 0 1,-1 0-1,0 0 0,0 0 0,0 0 1,0 1-1,-4-3 0,-1 0-633,-1 1-1,1-1 0,-1 2 1,1-1-1,-17-2 0,-43-6-4216</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8"/>
    </inkml:context>
    <inkml:brush xml:id="br0">
      <inkml:brushProperty name="width" value="0.05" units="cm"/>
      <inkml:brushProperty name="height" value="0.05" units="cm"/>
      <inkml:brushProperty name="color" value="#0000FF"/>
    </inkml:brush>
  </inkml:definitions>
  <inkml:trace contextRef="#ctx0" brushRef="#br0">0 18 4369,'0'0'4673,"0"-3"-2561,0 0-223,0 0-729,0 0-184,0 3-640,0 0-160,0 3-176,0-3-120,4 0 120,-4-3 112,3 1-112,0 2-856,6 0-3593,7-3-3945</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9"/>
    </inkml:context>
    <inkml:brush xml:id="br0">
      <inkml:brushProperty name="width" value="0.05" units="cm"/>
      <inkml:brushProperty name="height" value="0.05" units="cm"/>
      <inkml:brushProperty name="color" value="#0000FF"/>
    </inkml:brush>
  </inkml:definitions>
  <inkml:trace contextRef="#ctx0" brushRef="#br0">0 69 2409,'0'0'3696,"0"-3"-2431,0 0-513,3-5-256,0 5-304,1-3-192,-4-2-24,6 2-192,-3-5-448,0 5-208,1 3-737,5-8-1079</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0"/>
    </inkml:context>
    <inkml:brush xml:id="br0">
      <inkml:brushProperty name="width" value="0.05" units="cm"/>
      <inkml:brushProperty name="height" value="0.05" units="cm"/>
      <inkml:brushProperty name="color" value="#0000FF"/>
    </inkml:brush>
  </inkml:definitions>
  <inkml:trace contextRef="#ctx0" brushRef="#br0">1 46 1016,'0'-2'5601,"0"2"-3200,0-3-441,0-3-327,0 6-121,0 0-448,0 0-680,0-3-296,0 3-88,3-3-408,-3 0-224,0 1-656,3-1-40,3 0-1209,10-14-1664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0.031"/>
    </inkml:context>
    <inkml:brush xml:id="br0">
      <inkml:brushProperty name="width" value="0.05" units="cm"/>
      <inkml:brushProperty name="height" value="0.05" units="cm"/>
    </inkml:brush>
  </inkml:definitions>
  <inkml:trace contextRef="#ctx0" brushRef="#br0">45 1 3945,'0'-1'9833,"2"5"-7772,2 17-2581,-14 207 1094,10-227-535,-1 9-1847,-11 0-4745,-15-3 918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1"/>
    </inkml:context>
    <inkml:brush xml:id="br0">
      <inkml:brushProperty name="width" value="0.05" units="cm"/>
      <inkml:brushProperty name="height" value="0.05" units="cm"/>
      <inkml:brushProperty name="color" value="#0000FF"/>
    </inkml:brush>
  </inkml:definitions>
  <inkml:trace contextRef="#ctx0" brushRef="#br0">7 329 7938,'0'-3'2640,"0"1"-1544,0-4-471,-3 0-353,3 3-272,0 0-176,-3 0-737,6-2-695,0 2-624,3-6-1553</inkml:trace>
  <inkml:trace contextRef="#ctx0" brushRef="#br0" timeOffset="1">185 40 6593,'0'-2'3801,"-3"-1"-2184,3 0-137,0-6-608,0 6-664,0 3-208,0 0-808,0 0-656,3 0-721,0-5-599,16-10-2762</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3"/>
    </inkml:context>
    <inkml:brush xml:id="br0">
      <inkml:brushProperty name="width" value="0.05" units="cm"/>
      <inkml:brushProperty name="height" value="0.05" units="cm"/>
      <inkml:brushProperty name="color" value="#0000FF"/>
    </inkml:brush>
  </inkml:definitions>
  <inkml:trace contextRef="#ctx0" brushRef="#br0">0 366 6121,'0'-5'2425,"0"-7"-737,7-2-616,-4 0-688,0 2-23,0 4-353,-3-1-8,3 0-40,0 4-489,4-4-751,25-14-800</inkml:trace>
  <inkml:trace contextRef="#ctx0" brushRef="#br0" timeOffset="1">226 38 6777,'0'-3'3993,"0"0"-2720,3-3-473,-3 0-520,3 1-280,-3-1-160,0 6-720,3-3-761,4 0-759,15 0-1633</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5"/>
    </inkml:context>
    <inkml:brush xml:id="br0">
      <inkml:brushProperty name="width" value="0.05" units="cm"/>
      <inkml:brushProperty name="height" value="0.05" units="cm"/>
      <inkml:brushProperty name="color" value="#0000FF"/>
    </inkml:brush>
  </inkml:definitions>
  <inkml:trace contextRef="#ctx0" brushRef="#br0">0 43 5489,'0'-3'2257,"4"-3"-313,-1 1-256,0-1-519,-3 3-137,3-3-528,-3 4-192,0 2-312,0 0-352,0-3-712,3 3-257,4 0-615,5-3-520,27-3-2690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6"/>
    </inkml:context>
    <inkml:brush xml:id="br0">
      <inkml:brushProperty name="width" value="0.05" units="cm"/>
      <inkml:brushProperty name="height" value="0.05" units="cm"/>
      <inkml:brushProperty name="color" value="#0000FF"/>
    </inkml:brush>
  </inkml:definitions>
  <inkml:trace contextRef="#ctx0" brushRef="#br0">1 6 6737,'0'0'4217,"0"-2"-2488,0 2-569,0-3-544,0 3-608,3 0-8,-3 3-1008,3-3-544,7 2-1313,25 1-1776</inkml:trace>
  <inkml:trace contextRef="#ctx0" brushRef="#br0" timeOffset="1">230 9 4497,'3'0'4241,"-3"0"-2377,0 0-463,0 0-585,-3 0-816,0 3 0,3 0-1008,0 3-1257,3 5-464,0-2-151,6-1 1456,14 10 463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8"/>
    </inkml:context>
    <inkml:brush xml:id="br0">
      <inkml:brushProperty name="width" value="0.05" units="cm"/>
      <inkml:brushProperty name="height" value="0.05" units="cm"/>
      <inkml:brushProperty name="color" value="#0000FF"/>
    </inkml:brush>
  </inkml:definitions>
  <inkml:trace contextRef="#ctx0" brushRef="#br0">4 0 6185,'0'0'2105,"0"0"-321,3 0-832,-6 0-512,3 0-440,0 3-144,-3 3-1016,3 0 424,0-1 568,3-2 64,-3 9 104,3 2-1032,13 20-3425</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9"/>
    </inkml:context>
    <inkml:brush xml:id="br0">
      <inkml:brushProperty name="width" value="0.05" units="cm"/>
      <inkml:brushProperty name="height" value="0.05" units="cm"/>
      <inkml:brushProperty name="color" value="#0000FF"/>
    </inkml:brush>
  </inkml:definitions>
  <inkml:trace contextRef="#ctx0" brushRef="#br0">10 3 1584,'0'-3'4777,"0"3"-3528,0 0-529,0 0-528,0 0-96,0 3-96,0 6-832,-10 22-1145</inkml:trace>
  <inkml:trace contextRef="#ctx0" brushRef="#br0" timeOffset="1">48 194 1512,'0'0'4001,"0"0"-2416,0 0-25,0 0-104,-3 3-112,3-3-711,0 0-297,3 0-336,-3 3 0,3 3 0,0 3-144,-3 2-304,3 0-137,1 7-615,2-1-472,10 31-297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1"/>
    </inkml:context>
    <inkml:brush xml:id="br0">
      <inkml:brushProperty name="width" value="0.05" units="cm"/>
      <inkml:brushProperty name="height" value="0.05" units="cm"/>
      <inkml:brushProperty name="color" value="#0000FF"/>
    </inkml:brush>
  </inkml:definitions>
  <inkml:trace contextRef="#ctx0" brushRef="#br0">4 1 1488,'0'0'5081,"0"0"-3136,-3 0-265,3 0-360,0 0-559,0 0-89,0 0-456,0 0-120,0 0-96,0 2-256,3 7-368,3-3-505,1 8-943,21 18-977</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2"/>
    </inkml:context>
    <inkml:brush xml:id="br0">
      <inkml:brushProperty name="width" value="0.05" units="cm"/>
      <inkml:brushProperty name="height" value="0.05" units="cm"/>
      <inkml:brushProperty name="color" value="#0000FF"/>
    </inkml:brush>
  </inkml:definitions>
  <inkml:trace contextRef="#ctx0" brushRef="#br0">0 0 4441,'0'3'1760,"0"-3"-231,0 0-281,0 0 80,0 0-352,7 0-495,-7 3-217,0-6-264,0 6 24,0 2 48,3 1-120,0 0 104,0 2-112,0 1-16,4 2-409,-1 4-687,16 33-1208</inkml:trace>
  <inkml:trace contextRef="#ctx0" brushRef="#br0" timeOffset="1">255 269 4217,'-4'-3'3881,"8"3"-2121,-4 0-152,-4 0-551,8 3-465,-4-3-336,0 0-248,3 0-16,-3 3-352,6-1-176,-3 1-425,10 6-695,-4-1-192,33 10-1785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4"/>
    </inkml:context>
    <inkml:brush xml:id="br0">
      <inkml:brushProperty name="width" value="0.05" units="cm"/>
      <inkml:brushProperty name="height" value="0.05" units="cm"/>
      <inkml:brushProperty name="color" value="#0000FF"/>
    </inkml:brush>
  </inkml:definitions>
  <inkml:trace contextRef="#ctx0" brushRef="#br0">7 1 4129,'0'0'2704,"0"0"-687,-3 0-449,3 3-512,0-3-655,-3 0-281,6 0-112,-3 3-8,0 2-120,3 1-441,0 3-591,4-4-736,24 24-1961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5"/>
    </inkml:context>
    <inkml:brush xml:id="br0">
      <inkml:brushProperty name="width" value="0.05" units="cm"/>
      <inkml:brushProperty name="height" value="0.05" units="cm"/>
      <inkml:brushProperty name="color" value="#0000FF"/>
    </inkml:brush>
  </inkml:definitions>
  <inkml:trace contextRef="#ctx0" brushRef="#br0">4 0 120,'-3'0'4857,"3"0"-2776,3 0-137,-6 0-264,3 0-327,0 3-425,0-3-272,0 0-520,0 0-104,3 0-32,0 0-248,7 3-344,-1 2-152,1-2 15,2 6-663,4-3-280,35 11-2433</inkml:trace>
  <inkml:trace contextRef="#ctx0" brushRef="#br0" timeOffset="1">369 134 1568,'0'0'5209,"0"0"-3144,0 0-57,0-2-823,0 2-105,0 0-704,0 0-128,0 2-248,0-4-192,0 2-424,6 0-328,4 2-65,0 1-935,5 3-193,33 0-695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4.101"/>
    </inkml:context>
    <inkml:brush xml:id="br0">
      <inkml:brushProperty name="width" value="0.05" units="cm"/>
      <inkml:brushProperty name="height" value="0.05" units="cm"/>
    </inkml:brush>
  </inkml:definitions>
  <inkml:trace contextRef="#ctx0" brushRef="#br0">3 9 6289,'0'-3'3993,"4"3"-1656,-4 0-585,3-3-648,-3 3-560,3 0-376,-6-3-168,3 6 0,3-3-600,-3 3-1200,-3 3-1897,-7 14-1752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0.363"/>
    </inkml:context>
    <inkml:brush xml:id="br0">
      <inkml:brushProperty name="width" value="0.05" units="cm"/>
      <inkml:brushProperty name="height" value="0.05" units="cm"/>
    </inkml:brush>
  </inkml:definitions>
  <inkml:trace contextRef="#ctx0" brushRef="#br0">0 1 1952,'0'0'4963,"2"1"1429,3 2-3311,31 20-3147,-23-17 96,1 0-1,-1-1 0,1-1 1,0 0-1,0-1 0,25 3 1,-10-4-31,0-1 0,40-3 0,-53 1-64,-7 0-275,-1 1 1,1-1-1,0-1 0,13-3 1,-20 4-1128,-5 0-551,-10-6-729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7"/>
    </inkml:context>
    <inkml:brush xml:id="br0">
      <inkml:brushProperty name="width" value="0.05" units="cm"/>
      <inkml:brushProperty name="height" value="0.05" units="cm"/>
      <inkml:brushProperty name="color" value="#0000FF"/>
    </inkml:brush>
  </inkml:definitions>
  <inkml:trace contextRef="#ctx0" brushRef="#br0">1 3 984,'3'0'4281,"-3"-3"-2384,3 3-201,-3 0-352,0 0-504,0 0-360,3 0-304,-3 0-135,0 3-41,0-3-169,4 3-239,2 3-384,3-4-744,4-2-184,38 12-977</inkml:trace>
  <inkml:trace contextRef="#ctx0" brushRef="#br0" timeOffset="1">334 57 4673,'0'0'2593,"4"0"-537,-4-3-232,0 3-719,-4 0-241,4 0-408,0 0-336,4 0-88,-4 0-32,6 0-248,0 0-512,4 3-128,2-3-729,11 0-319,-4 3-665,32 6-1408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9"/>
    </inkml:context>
    <inkml:brush xml:id="br0">
      <inkml:brushProperty name="width" value="0.05" units="cm"/>
      <inkml:brushProperty name="height" value="0.05" units="cm"/>
      <inkml:brushProperty name="color" value="#0000FF"/>
    </inkml:brush>
  </inkml:definitions>
  <inkml:trace contextRef="#ctx0" brushRef="#br0">0 1 104,'37'0'10929,"0"1"-7120,2 0-7464,-1 3 1,59 12-1,-81-14 3717,-1 0-1,1-1 0,-1 0 1,1-1-1,16-3 1,23 0 7221,-50 1-4948,-4 2-2253,0-1-1,-1 1 1,1-1 0,0 1-1,0 0 1,0 0 0,-1-1-1,1 1 1,0 0 0,0 0-1,0 0 1,0 0-1,0 0 1,0 0 0,-1 0-1,1 0 1,0 0 0,0 0-1,1 1 1,27 5-1679,-1-1 0,38 2 1,-34-3-503,4-2-410,33 1-1695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0"/>
    </inkml:context>
    <inkml:brush xml:id="br0">
      <inkml:brushProperty name="width" value="0.05" units="cm"/>
      <inkml:brushProperty name="height" value="0.05" units="cm"/>
      <inkml:brushProperty name="color" value="#0000FF"/>
    </inkml:brush>
  </inkml:definitions>
  <inkml:trace contextRef="#ctx0" brushRef="#br0">0 6 2841,'3'0'2704,"-3"0"-1023,4 0-257,-1 0 32,0 0 161,-3 0 111,0-2-152,0 2-544,0-3-615,0 3-161,0 3-256,6-3-144,1 0-505,12 2-503,0-2-712,9 3-921,61 0-5825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1"/>
    </inkml:context>
    <inkml:brush xml:id="br0">
      <inkml:brushProperty name="width" value="0.05" units="cm"/>
      <inkml:brushProperty name="height" value="0.05" units="cm"/>
      <inkml:brushProperty name="color" value="#0000FF"/>
    </inkml:brush>
  </inkml:definitions>
  <inkml:trace contextRef="#ctx0" brushRef="#br0">10 1 7410,'0'0'3032,"0"0"-1543,0 0-625,-3 0-336,0 0-528,3 3-80,-3-3-424,6 2 0,0-2-649,0-2-1023,10 7-1713</inkml:trace>
  <inkml:trace contextRef="#ctx0" brushRef="#br0" timeOffset="1">242 6 528,'-3'0'8250,"6"-2"-5394,-3 2-815,0 0-1225,0 0-448,0 0-368,-3 0-120,3 2-912,3-2-392,3 0-657,1 0-151,31 3-1633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3"/>
    </inkml:context>
    <inkml:brush xml:id="br0">
      <inkml:brushProperty name="width" value="0.05" units="cm"/>
      <inkml:brushProperty name="height" value="0.05" units="cm"/>
      <inkml:brushProperty name="color" value="#0000FF"/>
    </inkml:brush>
  </inkml:definitions>
  <inkml:trace contextRef="#ctx0" brushRef="#br0">1 6 2160,'0'0'5282,"0"0"-2658,0 0-735,0-3-161,3 3-928,-6 0-496,3-3-304,0 6-144,3-3-936,0 0-360,10 3-433,6-3-863,41 6-2770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4"/>
    </inkml:context>
    <inkml:brush xml:id="br0">
      <inkml:brushProperty name="width" value="0.05" units="cm"/>
      <inkml:brushProperty name="height" value="0.05" units="cm"/>
      <inkml:brushProperty name="color" value="#0000FF"/>
    </inkml:brush>
  </inkml:definitions>
  <inkml:trace contextRef="#ctx0" brushRef="#br0">1 6 4089,'0'0'3609,"0"0"-1745,0-3-32,0 3-487,0-3-289,0 6-664,0-6-392,0 3 0,3 3-648,6-6-168,-2 9-425,5-6-1119,33 6-2169</inkml:trace>
  <inkml:trace contextRef="#ctx0" brushRef="#br0" timeOffset="1">258 9 2641,'0'0'6049,"3"0"-3569,-3-6-303,3 6-809,-3-3-352,3 3-784,-3 0-232,4 0-208,2 0-536,7 3-384,3 3-512,3-3-729,9 5-3024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6"/>
    </inkml:context>
    <inkml:brush xml:id="br0">
      <inkml:brushProperty name="width" value="0.05" units="cm"/>
      <inkml:brushProperty name="height" value="0.05" units="cm"/>
      <inkml:brushProperty name="color" value="#0000FF"/>
    </inkml:brush>
  </inkml:definitions>
  <inkml:trace contextRef="#ctx0" brushRef="#br0">1 32 2817,'-1'-3'14057,"3"-4"-9878,3-14-4369,-3 28-262,0 1 0,1-1 0,-1 0-1,1 0 1,6 10 0,26 63-5211,-12-2-887</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7"/>
    </inkml:context>
    <inkml:brush xml:id="br0">
      <inkml:brushProperty name="width" value="0.05" units="cm"/>
      <inkml:brushProperty name="height" value="0.05" units="cm"/>
      <inkml:brushProperty name="color" value="#0000FF"/>
    </inkml:brush>
  </inkml:definitions>
  <inkml:trace contextRef="#ctx0" brushRef="#br0">45 6 6929,'0'-3'3953,"0"3"-2344,0-2 199,0 2-536,-3 0-119,3 2-657,-4-2-136,4 0-352,-3 0-16,3 0 8,0 3-8,0-6-56,0 3 56,0 3-72,-6 12-2297,3 2-1264,-23 40-3176</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8"/>
    </inkml:context>
    <inkml:brush xml:id="br0">
      <inkml:brushProperty name="width" value="0.05" units="cm"/>
      <inkml:brushProperty name="height" value="0.05" units="cm"/>
      <inkml:brushProperty name="color" value="#0000FF"/>
    </inkml:brush>
  </inkml:definitions>
  <inkml:trace contextRef="#ctx0" brushRef="#br0">16 0 4241,'0'0'1776,"0"0"-503,0 0-9,-3 0-152,3 0 56,0 0-536,0 0 57,0 0-129,0 0-80,0 0-240,0 0-224,0 0-16,0 0-88,-3 15-392,-1-4-801,1 3-975,0 12-2441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9"/>
    </inkml:context>
    <inkml:brush xml:id="br0">
      <inkml:brushProperty name="width" value="0.05" units="cm"/>
      <inkml:brushProperty name="height" value="0.05" units="cm"/>
      <inkml:brushProperty name="color" value="#0000FF"/>
    </inkml:brush>
  </inkml:definitions>
  <inkml:trace contextRef="#ctx0" brushRef="#br0">11 0 6985,'0'0'4361,"0"0"-3080,-4 0-329,4 0-320,0 0-160,0 0-472,0 6-88,0-3-1296,-3 3-857,0 2-663,3 9-1441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0.909"/>
    </inkml:context>
    <inkml:brush xml:id="br0">
      <inkml:brushProperty name="width" value="0.05" units="cm"/>
      <inkml:brushProperty name="height" value="0.05" units="cm"/>
    </inkml:brush>
  </inkml:definitions>
  <inkml:trace contextRef="#ctx0" brushRef="#br0">309 17 7690,'0'0'353,"-1"-1"1,1 1-1,0-1 0,-1 1 1,1-1-1,0 1 1,-1-1-1,1 1 1,-1-1-1,1 1 1,-1-1-1,1 1 1,-1 0-1,1-1 1,-1 1-1,0 0 0,1 0 1,-1-1-1,1 1 1,-1 0-1,0 0 1,1 0-1,-2 0 1,-27-6 936,-30 4-2507,49 2 1058,-2 0-86,0 1 0,0 0 0,0 0-1,-1 1 1,2 1 0,-1 0 0,0 0 0,-22 11-1,33-13 216,0 0-1,0 0 0,0-1 0,1 1 1,-1 1-1,0-1 0,0 0 0,1 0 1,-1 0-1,1 0 0,-1 0 0,1 1 1,-1-1-1,1 0 0,0 0 0,-1 1 1,1-1-1,0 0 0,0 0 0,0 1 1,0-1-1,0 0 0,1 1 0,-1 1 1,13 38-11,-1 0 99,-12 5-12,-3 0 0,-1 0-1,-2-1 1,-22 82-1,13-62-26,9-60-1112,-3-18-2068,-2-24-2544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0"/>
    </inkml:context>
    <inkml:brush xml:id="br0">
      <inkml:brushProperty name="width" value="0.05" units="cm"/>
      <inkml:brushProperty name="height" value="0.05" units="cm"/>
      <inkml:brushProperty name="color" value="#0000FF"/>
    </inkml:brush>
  </inkml:definitions>
  <inkml:trace contextRef="#ctx0" brushRef="#br0">35 1 2377,'0'0'7321,"0"0"-5433,0 0-871,-3 0-257,3 0-536,0 5-224,-3-2-648,3 3-480,0 0-193,-3-1 337,-3 27-2681</inkml:trace>
  <inkml:trace contextRef="#ctx0" brushRef="#br0" timeOffset="1">26 281 5289,'-3'-3'4929,"3"3"-3344,-3 0-537,-1 3-640,4-3-408,0 0-96,-3 3 24,3 2-304,-13 27-1977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2"/>
    </inkml:context>
    <inkml:brush xml:id="br0">
      <inkml:brushProperty name="width" value="0.05" units="cm"/>
      <inkml:brushProperty name="height" value="0.05" units="cm"/>
      <inkml:brushProperty name="color" value="#0000FF"/>
    </inkml:brush>
  </inkml:definitions>
  <inkml:trace contextRef="#ctx0" brushRef="#br0">16 0 8050,'0'0'2520,"0"0"-1319,0 0-601,-3 0-296,3 0-304,-3 0-552,0 9-1873,-4 5-3592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3"/>
    </inkml:context>
    <inkml:brush xml:id="br0">
      <inkml:brushProperty name="width" value="0.05" units="cm"/>
      <inkml:brushProperty name="height" value="0.05" units="cm"/>
      <inkml:brushProperty name="color" value="#0000FF"/>
    </inkml:brush>
  </inkml:definitions>
  <inkml:trace contextRef="#ctx0" brushRef="#br0">26 6 9210,'0'0'2945,"0"-3"-689,0 3-1072,0-3-472,0 3-559,0 0-153,-3 3-105,3-3-1191,-3 3-1432,-16 26-2874</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4"/>
    </inkml:context>
    <inkml:brush xml:id="br0">
      <inkml:brushProperty name="width" value="0.05" units="cm"/>
      <inkml:brushProperty name="height" value="0.05" units="cm"/>
      <inkml:brushProperty name="color" value="#0000FF"/>
    </inkml:brush>
  </inkml:definitions>
  <inkml:trace contextRef="#ctx0" brushRef="#br0">54 0 4665,'-4'8'13197,"-19"50"-14517,19-52 941,1 0-1,0 0 1,0 1 0,0 0-1,1-1 1,0 1 0,0 0-1,0 0 1,1 0-1,0 0 1,1 0 0,0 12-1,5 8-4493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5"/>
    </inkml:context>
    <inkml:brush xml:id="br0">
      <inkml:brushProperty name="width" value="0.05" units="cm"/>
      <inkml:brushProperty name="height" value="0.05" units="cm"/>
      <inkml:brushProperty name="color" value="#0000FF"/>
    </inkml:brush>
  </inkml:definitions>
  <inkml:trace contextRef="#ctx0" brushRef="#br0">46 1 5737,'-2'4'8428,"-1"8"-4148,-6 44-4643,3-25 833,-3 12-633,-4 22-1741,11-54 737,1 0-1,1 0 1,0 0-1,2 13 1,6 23-3952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6"/>
    </inkml:context>
    <inkml:brush xml:id="br0">
      <inkml:brushProperty name="width" value="0.05" units="cm"/>
      <inkml:brushProperty name="height" value="0.05" units="cm"/>
      <inkml:brushProperty name="color" value="#0000FF"/>
    </inkml:brush>
  </inkml:definitions>
  <inkml:trace contextRef="#ctx0" brushRef="#br0">78 33 5193,'-9'1'7000,"2"2"-3598,-10 13-3459,10-7 584,2-2-439,1 0 0,0 0 0,0 0 0,1 0 0,0 1-1,0-1 1,0 1 0,-1 12 0,3-16-153,0 0 1,0 0-1,0 0 0,1 0 0,0 0 0,0 0 0,0 0 0,0 1 1,1-1-1,-1 0 0,1 0 0,0 0 0,0 0 0,1 0 0,-1-1 0,1 1 1,4 7-1,-4-10 13,0 0 0,0 1 0,0-1 0,1 0 0,-1 0 0,0 0 0,1-1 0,-1 1 0,0-1 0,1 1 0,-1-1 0,1 0 0,-1 0 0,1 0 0,-1 0 0,0 0 0,1 0 0,-1-1 1,1 1-1,-1-1 0,0 0 0,1 0 0,-1 0 0,0 0 0,0 0 0,1 0 0,2-3 0,4-1 27,-2 1 1,1-2 0,0 1-1,-1-1 1,0 0-1,7-8 1,-8 5 14,0 0 1,0 0-1,-1 0 1,0 0-1,-1-1 1,5-15-1,-8 21 54,0 1-1,0 0 1,0 0 0,0-1-1,-1 1 1,0 0-1,1-1 1,-1 1-1,0-1 1,-1 1 0,1 0-1,0-1 1,-1 1-1,0 0 1,0-1-1,0 1 1,0 0-1,-1 0 1,1 0 0,-1 0-1,1 0 1,-1 0-1,-4-4 1,4 6-46,0 0 1,0 0-1,-1 0 1,1 0-1,0 0 0,-1 0 1,1 1-1,0-1 1,-1 1-1,1 0 0,-1 0 1,1 0-1,0 0 1,-1 0-1,1 0 0,-3 1 1,-36 10-2339,20-1-321,-22 6-2016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7"/>
    </inkml:context>
    <inkml:brush xml:id="br0">
      <inkml:brushProperty name="width" value="0.05" units="cm"/>
      <inkml:brushProperty name="height" value="0.05" units="cm"/>
      <inkml:brushProperty name="color" value="#0000FF"/>
    </inkml:brush>
  </inkml:definitions>
  <inkml:trace contextRef="#ctx0" brushRef="#br0">0 1 7250,'1'0'8406,"2"2"-4572,7 4-2238,-8-3-1974,1 0-1,-1-1 1,1 1 0,0-1-1,0 0 1,0 0 0,0 0 0,0 0-1,7 2 1,1 1-627,34 20-3314</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8"/>
    </inkml:context>
    <inkml:brush xml:id="br0">
      <inkml:brushProperty name="width" value="0.05" units="cm"/>
      <inkml:brushProperty name="height" value="0.05" units="cm"/>
      <inkml:brushProperty name="color" value="#0000FF"/>
    </inkml:brush>
  </inkml:definitions>
  <inkml:trace contextRef="#ctx0" brushRef="#br0">1 0 5249,'0'0'3384,"0"0"-1743,7 26 1523,-4-21-2870,1 0 0,-2 0 0,1 1 0,0-1 0,-1 1 0,0 0 0,-1 0 1,1-1-1,-1 1 0,0 0 0,-1 0 0,1 0 0,-1 6 0,-2 12-460,0 0 0,-7 26-1,-3 35-3461,11-13-126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9"/>
    </inkml:context>
    <inkml:brush xml:id="br0">
      <inkml:brushProperty name="width" value="0.05" units="cm"/>
      <inkml:brushProperty name="height" value="0.05" units="cm"/>
      <inkml:brushProperty name="color" value="#0000FF"/>
    </inkml:brush>
  </inkml:definitions>
  <inkml:trace contextRef="#ctx0" brushRef="#br0">59 5 6345,'0'-1'1600,"2"-3"8488,14 9-8882,33 17-1616,-39-19 109,1 1-1,0 1 0,-1 0 1,0 0-1,0 1 0,-1 0 0,0 1 1,12 10-1,-20-16 235,-1-1-1,0 1 0,1 0 1,-1 0-1,0 0 1,1-1-1,-1 1 1,0 0-1,0 0 1,0 0-1,0 0 1,0 0-1,0 0 0,0-1 1,0 1-1,0 0 1,0 0-1,0 0 1,0 0-1,-1 0 1,1 0-1,0-1 1,-1 1-1,1 0 0,-1 0 1,1-1-1,-1 1 1,1 0-1,-1-1 1,1 1-1,-1 0 1,0-1-1,1 1 1,-1-1-1,0 1 0,-1 0 1,-33 22-577,27-19 446,-14 10-441,-1-1-1,-1-2 1,0 0 0,-1-2-1,-33 9 1,80-24 1095,-8 1-365,0 1-1,0 1 0,25-2 1,-37 4-87,1 1-1,0 0 1,0 0 0,0 0-1,0 0 1,0 1 0,0-1 0,0 1-1,0 0 1,0 0 0,0 0-1,-1 0 1,1 0 0,0 0-1,-1 1 1,1-1 0,-1 1 0,1 0-1,-1 0 1,0 0 0,0 0-1,0 0 1,0 0 0,3 5-1,-5-5 37,1 0 0,0 0-1,-1 1 1,1-1 0,-1 0-1,0 0 1,0 1-1,0-1 1,0 0 0,0 1-1,0-1 1,-1 0 0,1 0-1,-1 1 1,0-1-1,1 0 1,-1 0 0,0 0-1,0 0 1,-1 0 0,1 0-1,0 0 1,0 0-1,-1 0 1,1-1 0,-1 1-1,0 0 1,0-1-1,-2 2 1,-6 6-425,0-1 0,-1-1 0,-21 12-1,25-15-25,5-3 20,-1 1 0,0 0-1,0-1 1,0 0 0,0 0 0,0 0-1,-1 0 1,1 0 0,-5 0 0,-32 0-3973</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0"/>
    </inkml:context>
    <inkml:brush xml:id="br0">
      <inkml:brushProperty name="width" value="0.05" units="cm"/>
      <inkml:brushProperty name="height" value="0.05" units="cm"/>
      <inkml:brushProperty name="color" value="#0000FF"/>
    </inkml:brush>
  </inkml:definitions>
  <inkml:trace contextRef="#ctx0" brushRef="#br0">35 3 4705,'0'0'2529,"-3"0"-585,3-3-696,-3 3-336,-1 0-415,4 0-81,0 0-176,0 0 96,4 3 352,-4 6 40,-4 2-376,1 4-344,-3 10 48,0 1-48,2 6-16,1-1-1016,0 0-464,3 35-2393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1.231"/>
    </inkml:context>
    <inkml:brush xml:id="br0">
      <inkml:brushProperty name="width" value="0.05" units="cm"/>
      <inkml:brushProperty name="height" value="0.05" units="cm"/>
    </inkml:brush>
  </inkml:definitions>
  <inkml:trace contextRef="#ctx0" brushRef="#br0">0 1 4913,'0'0'3339,"0"0"-1553,0 0-440,0 0-309,21 21 625,-12-14-1536,0-1 0,1 1 0,0-1 0,0-1 0,0 0 0,1-1 0,0 0 0,22 5 0,-24-7-238,0 0 0,0-1 0,0 0-1,0-1 1,12-1 0,-16 1-251,-1-1 0,1 0 0,-1 0 1,1 0-1,-1-1 0,1 1 0,-1-1 0,0 0 1,0 0-1,8-6 0,-4-5-3789</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1"/>
    </inkml:context>
    <inkml:brush xml:id="br0">
      <inkml:brushProperty name="width" value="0.05" units="cm"/>
      <inkml:brushProperty name="height" value="0.05" units="cm"/>
      <inkml:brushProperty name="color" value="#0000FF"/>
    </inkml:brush>
  </inkml:definitions>
  <inkml:trace contextRef="#ctx0" brushRef="#br0">202 88 4777,'0'-4'6693,"1"-5"-3375,0 4-3280,-1 0 0,1 0-1,-1 0 1,0 1 0,0-1-1,-1 0 1,1 0 0,-3-6-1,1 8-79,-1 1 0,1 0-1,-1 0 1,0 0 0,0 0-1,0 0 1,0 0 0,-1 1-1,1 0 1,0-1 0,-1 1-1,1 0 1,-1 1 0,1-1-1,-1 1 1,1-1 0,-1 1-1,1 0 1,-1 1 0,1-1-1,-1 0 1,1 1 0,-1 0-1,1 0 1,-1 0 0,1 0-1,-4 2 1,-1 0 19,0 1 0,0 0-1,1 0 1,-1 1 0,1-1 0,0 1 0,1 1-1,-1 0 1,1 0 0,-7 8 0,11-11 9,-1 0-1,1 0 1,0 0 0,0 0-1,1 0 1,-1 1-1,1-1 1,0 1 0,-1-1-1,1 1 1,1-1 0,-1 1-1,1-1 1,-1 8 0,2-8 8,-1 0 0,1 0 0,0-1 1,0 1-1,0 0 0,1-1 0,-1 1 0,1-1 1,-1 1-1,1-1 0,0 0 0,0 1 1,0-1-1,0 0 0,0-1 0,0 1 1,1 0-1,-1 0 0,5 1 0,-2-1 1,-1 0 0,1 0 0,-1-1-1,1 1 1,0-1 0,0-1 0,0 1 0,-1-1 0,1 0-1,0 0 1,0 0 0,0 0 0,0-1 0,-1 0-1,1 0 1,0 0 0,-1-1 0,1 1 0,-1-1 0,1 0-1,-1-1 1,0 1 0,5-4 0,-3 2-14,1-1 0,-1 1-1,0-1 1,0 0 0,0-1 0,-1 0 0,0 1 0,0-2 0,-1 1 0,1 0-1,-1-1 1,-1 0 0,6-13 0,-9 20 12,0-1 1,0 1-1,0 0 0,0 0 1,0 0-1,0 0 1,1 0-1,-1 0 0,0 0 1,0 0-1,0-1 0,0 1 1,0 0-1,0 0 0,0 0 1,0 0-1,0 0 0,0 0 1,0 0-1,0-1 0,0 1 1,0 0-1,0 0 0,0 0 1,0 0-1,0 0 0,-1 0 1,1 0-1,0 0 0,0-1 1,0 1-1,0 0 0,0 0 1,0 0-1,0 0 0,0 0 1,0 0-1,0 0 1,0 0-1,-1 0 0,1 0 1,0 0-1,0 0 0,0 0 1,0-1-1,0 1 0,0 0 1,0 0-1,0 0 0,-1 0 1,1 0-1,0 0 0,0 0 1,0 0-1,0 0 0,0 0 1,0 0-1,0 0 0,-1 0 1,1 1-1,0-1 0,0 0 1,-11 6-143,-13 21 226,3 14 391,14-27-389,-1 0 0,2 1 0,-6 15 1,7-11-170,-15 59-288,11-15-3291,2 20-4044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2"/>
    </inkml:context>
    <inkml:brush xml:id="br0">
      <inkml:brushProperty name="width" value="0.05" units="cm"/>
      <inkml:brushProperty name="height" value="0.05" units="cm"/>
      <inkml:brushProperty name="color" value="#0000FF"/>
    </inkml:brush>
  </inkml:definitions>
  <inkml:trace contextRef="#ctx0" brushRef="#br0">0 0 5337,'5'16'10368,"16"12"-8592,12 16-5481,-13-6 67</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3"/>
    </inkml:context>
    <inkml:brush xml:id="br0">
      <inkml:brushProperty name="width" value="0.05" units="cm"/>
      <inkml:brushProperty name="height" value="0.05" units="cm"/>
      <inkml:brushProperty name="color" value="#0000FF"/>
    </inkml:brush>
  </inkml:definitions>
  <inkml:trace contextRef="#ctx0" brushRef="#br0">48 0 4281,'0'2'9885,"-2"3"-5157,-6 33-4990,-5 18 218,-3 19-1691,10-17-3458,3-12-10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4"/>
    </inkml:context>
    <inkml:brush xml:id="br0">
      <inkml:brushProperty name="width" value="0.05" units="cm"/>
      <inkml:brushProperty name="height" value="0.05" units="cm"/>
      <inkml:brushProperty name="color" value="#0000FF"/>
    </inkml:brush>
  </inkml:definitions>
  <inkml:trace contextRef="#ctx0" brushRef="#br0">47 1 5697,'0'0'2558,"0"0"-750,5 1 2868,19 6-4557,-6 2-347,-1 1 1,-1 1 0,18 14-1,-33-24 213,-1-1 1,0 1-1,1 0 0,-1 0 0,0 0 0,0 0 0,0 0 0,0 0 0,0 0 0,0 0 1,0 0-1,0 0 0,0 0 0,0 0 0,-1 0 0,1 0 0,0 0 0,-1 0 0,1 0 1,0 0-1,-1 0 0,0 0 0,1 0 0,-1-1 0,1 1 0,-1 0 0,0 0 1,1-1-1,-1 1 0,0 0 0,0-1 0,0 1 0,0-1 0,-1 1 0,-34 27-516,34-27 523,-21 14-89,12-9-28,-1 2 1,1-1-1,1 1 0,-1 1 1,1 0-1,-10 12 1,20-21 106,0 1 0,-1-1 0,1 0 0,0 1 0,0-1 0,-1 1 0,1-1 0,0 0 0,0 1 0,0-1 0,0 1 0,0-1 0,-1 1 0,1-1 0,0 0 0,0 1 0,0-1 0,0 1 0,0-1 0,0 1 0,1-1 0,-1 1 0,0-1 0,0 0 0,0 1 0,0-1 0,0 1 0,1-1 0,-1 0 0,0 1 0,0-1 0,1 0 0,-1 1 0,18 7 364,25-5 600,41-7-3422,-51 4-1494</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5"/>
    </inkml:context>
    <inkml:brush xml:id="br0">
      <inkml:brushProperty name="width" value="0.05" units="cm"/>
      <inkml:brushProperty name="height" value="0.05" units="cm"/>
      <inkml:brushProperty name="color" value="#0000FF"/>
    </inkml:brush>
  </inkml:definitions>
  <inkml:trace contextRef="#ctx0" brushRef="#br0">23 1 4649,'0'10'9805,"-1"4"-5129,0 9-3901,-8 41-5311,-2-9 273</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6"/>
    </inkml:context>
    <inkml:brush xml:id="br0">
      <inkml:brushProperty name="width" value="0.05" units="cm"/>
      <inkml:brushProperty name="height" value="0.05" units="cm"/>
      <inkml:brushProperty name="color" value="#0000FF"/>
    </inkml:brush>
  </inkml:definitions>
  <inkml:trace contextRef="#ctx0" brushRef="#br0">0 16 2961,'0'-1'318,"0"1"1,0-1 0,0 1-1,1-1 1,-1 1 0,0-1-1,0 1 1,0-1 0,0 1-1,1-1 1,-1 1 0,0-1-1,1 1 1,-1-1 0,0 1-1,1-1 1,-1 1 0,0 0-1,1-1 1,-1 1 0,1 0-1,-1-1 1,1 1 0,-1 0-1,0 0 1,1 0 0,0-1-1,21-2 3334,37 8-3733,-28-1 958,-31-4-883,0 0-1,0 0 0,0 0 0,1 0 0,-1 0 0,0 0 0,0 0 1,0 0-1,0 0 0,0 0 0,0 0 0,0 0 0,1 0 0,-1 1 1,0-1-1,0 0 0,0 0 0,0 0 0,0 0 0,0 0 0,0 0 1,0 0-1,0 0 0,0 0 0,0 1 0,1-1 0,-1 0 0,0 0 1,0 0-1,0 0 0,0 0 0,0 0 0,0 1 0,0-1 0,0 0 1,0 0-1,0 0 0,0 0 0,0 0 0,0 0 0,0 1 0,0-1 0,0 0 1,0 0-1,-1 0 0,1 0 0,0 0 0,0 0 0,0 0 0,0 1 1,0-1-1,0 0 0,0 0 0,0 0 0,0 0 0,0 0 0,0 0 1,-1 0-1,1 0 0,0 0 0,0 0 0,0 0 0,0 0 0,0 0 1,-1 1-1,-12 13-278,-35 25-208,17-14-273,29-24 719,1 1 0,-1-1 0,0 0-1,0 1 1,1-1 0,-1 1 0,1 0 0,-1-1-1,1 1 1,0 0 0,-1 0 0,1 0 0,0 0-1,0 0 1,1 0 0,-1 0 0,0 0 0,1 0 0,-1 1-1,0 2 1,54 15 385,25-4-2714,-8-8-2897</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7"/>
    </inkml:context>
    <inkml:brush xml:id="br0">
      <inkml:brushProperty name="width" value="0.05" units="cm"/>
      <inkml:brushProperty name="height" value="0.05" units="cm"/>
      <inkml:brushProperty name="color" value="#0000FF"/>
    </inkml:brush>
  </inkml:definitions>
  <inkml:trace contextRef="#ctx0" brushRef="#br0">60 79 2689,'0'0'4046,"-4"1"674,-14 5-2907,11 6-1591,1 1-1,0 0 1,-8 24-1,13-34-221,0 0 0,0 1 0,1-1 0,-1 1 0,1 0 1,0-1-1,0 1 0,0-1 0,0 1 0,1-1 0,-1 1 0,1-1 0,0 1 0,0-1 1,0 1-1,1-1 0,-1 0 0,1 0 0,-1 0 0,1 0 0,3 4 0,-3-5 4,1 0 1,-1-1-1,1 1 0,0-1 0,-1 1 0,1-1 0,0 0 0,0 0 0,-1 0 0,1 0 1,0-1-1,0 1 0,0-1 0,0 0 0,0 1 0,0-1 0,0-1 0,0 1 0,0 0 0,0-1 1,0 0-1,6-1 0,5-3-8,0 0 0,0 0 0,14-8 0,-19 8-42,0 0 0,0 0 0,0-1 0,-1 0 0,0-1 0,0 0 0,-1 0 0,0 0 0,0-1 0,0 0 0,6-13 0,-11 18 84,0 0 1,-1-1-1,0 1 0,1-1 1,-1 1-1,-1-1 0,1 0 1,-1 1-1,1-1 0,-1 0 1,0 0-1,0 1 0,-1-1 1,1 0-1,-1 1 0,1-1 1,-1 0-1,-1 1 0,1-1 1,0 1-1,-1 0 0,0-1 1,1 1-1,-1 0 0,-1 0 1,1 0-1,0 0 0,-1 0 1,1 1-1,-1-1 0,0 1 1,0 0-1,0-1 0,-5-2 1,5 4-55,0-1 1,0 0 0,-1 1 0,1-1-1,0 1 1,0 0 0,-1 0 0,1 0-1,-1 1 1,1-1 0,-1 1 0,1 0-1,-1 0 1,1 0 0,0 0 0,-1 1-1,1-1 1,-7 3 0,1 0-514,0 0-1,1 1 1,-1 0 0,1 0 0,0 1 0,-12 9-1,-27 26-3947</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8"/>
    </inkml:context>
    <inkml:brush xml:id="br0">
      <inkml:brushProperty name="width" value="0.05" units="cm"/>
      <inkml:brushProperty name="height" value="0.05" units="cm"/>
      <inkml:brushProperty name="color" value="#0000FF"/>
    </inkml:brush>
  </inkml:definitions>
  <inkml:trace contextRef="#ctx0" brushRef="#br0">6 1 2232,'-3'7'9044,"1"13"-5294,2 63-5463,0-65 2836,3 205-1332,-2-213-149,0 0-1,0 0 0,1 0 1,7 18-1,-6-19-26,0 1 0,-1-1-1,0 1 1,1 19 0,-3-24 299,-1-1 1,1 1 0,-1 0 0,0 0 0,-1-1 0,-3 10 0,3-9-440,0 1 1,0-1 0,0 1-1,1 0 1,0-1 0,0 1 0,0 7-1,1 7-1391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9"/>
    </inkml:context>
    <inkml:brush xml:id="br0">
      <inkml:brushProperty name="width" value="0.05" units="cm"/>
      <inkml:brushProperty name="height" value="0.05" units="cm"/>
      <inkml:brushProperty name="color" value="#0000FF"/>
    </inkml:brush>
  </inkml:definitions>
  <inkml:trace contextRef="#ctx0" brushRef="#br0">2 1 5025,'-2'1'9424,"5"8"-8123,35 3-1633,11-6-3430,19-6-1221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0"/>
    </inkml:context>
    <inkml:brush xml:id="br0">
      <inkml:brushProperty name="width" value="0.05" units="cm"/>
      <inkml:brushProperty name="height" value="0.05" units="cm"/>
      <inkml:brushProperty name="color" value="#0000FF"/>
    </inkml:brush>
  </inkml:definitions>
  <inkml:trace contextRef="#ctx0" brushRef="#br0">10 29 2721,'-3'0'4192,"3"0"-2439,0 0-329,-3 0-176,3 3-295,-3 0-81,3-3-352,0 0-64,0 0-288,3-3 0,0 3-160,0-3-8,10 3-88,-3 0-464,6-3-608,6 0-1481,32-20-5457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3.258"/>
    </inkml:context>
    <inkml:brush xml:id="br0">
      <inkml:brushProperty name="width" value="0.05" units="cm"/>
      <inkml:brushProperty name="height" value="0.05" units="cm"/>
    </inkml:brush>
  </inkml:definitions>
  <inkml:trace contextRef="#ctx0" brushRef="#br0">71 1 6497,'3'12'9174,"-4"46"-8263,-21 190 97,0-142-4354,14-84 543,-12 12-1300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1"/>
    </inkml:context>
    <inkml:brush xml:id="br0">
      <inkml:brushProperty name="width" value="0.05" units="cm"/>
      <inkml:brushProperty name="height" value="0.05" units="cm"/>
      <inkml:brushProperty name="color" value="#0000FF"/>
    </inkml:brush>
  </inkml:definitions>
  <inkml:trace contextRef="#ctx0" brushRef="#br0">3 3 5193,'0'0'1816,"0"-3"-879,0 3-473,-3 0-184,3 0-280,3 3 0,1-3-240,2 3-264,0-3-1337,20-6-3216</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2"/>
    </inkml:context>
    <inkml:brush xml:id="br0">
      <inkml:brushProperty name="width" value="0.05" units="cm"/>
      <inkml:brushProperty name="height" value="0.05" units="cm"/>
      <inkml:brushProperty name="color" value="#0000FF"/>
    </inkml:brush>
  </inkml:definitions>
  <inkml:trace contextRef="#ctx0" brushRef="#br0">0 0 7250,'3'0'3784,"-6"0"-2623,3 0-353,0 0-632,0 0-40,0 0-136,0 0-144,3 0-344,0 3-905,13-3-711,22 0-3177</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3"/>
    </inkml:context>
    <inkml:brush xml:id="br0">
      <inkml:brushProperty name="width" value="0.05" units="cm"/>
      <inkml:brushProperty name="height" value="0.05" units="cm"/>
      <inkml:brushProperty name="color" value="#0000FF"/>
    </inkml:brush>
  </inkml:definitions>
  <inkml:trace contextRef="#ctx0" brushRef="#br0">0 1 7530,'0'0'2584,"0"0"-1048,0 0-687,3 0-113,-3 0-568,0 0-112,0 0-56,0 6-80,3-3-424,7-3-136,0 5-417,2-2-799,36-3-569</inkml:trace>
  <inkml:trace contextRef="#ctx0" brushRef="#br0" timeOffset="1">388 30 1664,'0'0'6042,"0"0"-3490,0 0-615,0 0-489,0 0-376,-4 0-640,4-3-136,4 3-208,-4 0-88,3 3 0,-6-3-408,15 0-488,-2 2-472,9 1-641,48-3-2568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5"/>
    </inkml:context>
    <inkml:brush xml:id="br0">
      <inkml:brushProperty name="width" value="0.05" units="cm"/>
      <inkml:brushProperty name="height" value="0.05" units="cm"/>
      <inkml:brushProperty name="color" value="#0000FF"/>
    </inkml:brush>
  </inkml:definitions>
  <inkml:trace contextRef="#ctx0" brushRef="#br0">4 3 5513,'0'0'4585,"-4"0"-2752,4 0-113,0-3-976,0 3-312,0 0-336,0 0-96,0 0-288,4 0-632,-1 3-256,6-3-545,7 3-591,41 8-2521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6"/>
    </inkml:context>
    <inkml:brush xml:id="br0">
      <inkml:brushProperty name="width" value="0.05" units="cm"/>
      <inkml:brushProperty name="height" value="0.05" units="cm"/>
      <inkml:brushProperty name="color" value="#0000FF"/>
    </inkml:brush>
  </inkml:definitions>
  <inkml:trace contextRef="#ctx0" brushRef="#br0">1 6 1320,'3'-3'5922,"-3"3"-3666,6-3-464,-6 3-831,3 0-241,-6 0-544,3 3-128,3-3-48,1 0-360,2 3-32,0-3-497,4 0-1079,31-6-2265</inkml:trace>
  <inkml:trace contextRef="#ctx0" brushRef="#br0" timeOffset="1">242 20 5169,'0'-3'4537,"0"3"-2609,0-5-103,0 5-777,0 0-176,0 0-632,0 0-96,0 0-144,0 0-8,0 0-472,10 0-824,-4 0-424,3 5-1153,23-5-2344</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8"/>
    </inkml:context>
    <inkml:brush xml:id="br0">
      <inkml:brushProperty name="width" value="0.05" units="cm"/>
      <inkml:brushProperty name="height" value="0.05" units="cm"/>
      <inkml:brushProperty name="color" value="#0000FF"/>
    </inkml:brush>
  </inkml:definitions>
  <inkml:trace contextRef="#ctx0" brushRef="#br0">16 18 6345,'-3'-3'1833,"3"3"-1337,-3-3-496,-7-8-3921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9"/>
    </inkml:context>
    <inkml:brush xml:id="br0">
      <inkml:brushProperty name="width" value="0.05" units="cm"/>
      <inkml:brushProperty name="height" value="0.05" units="cm"/>
      <inkml:brushProperty name="color" value="#0000FF"/>
    </inkml:brush>
  </inkml:definitions>
  <inkml:trace contextRef="#ctx0" brushRef="#br0">1 4 7082,'0'0'3880,"0"0"-2823,0-3-217,0 3-224,0 3-320,0-3-152,0 0-128,3 0-16,-3 3 104,3 0-184,3 5 80,-3-2-112,4 5-928,-4-2-1193,3-6-4704</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
    </inkml:context>
    <inkml:brush xml:id="br0">
      <inkml:brushProperty name="width" value="0.05" units="cm"/>
      <inkml:brushProperty name="height" value="0.05" units="cm"/>
      <inkml:brushProperty name="color" value="#0000FF"/>
    </inkml:brush>
  </inkml:definitions>
  <inkml:trace contextRef="#ctx0" brushRef="#br0">75 10 4817,'-13'8'10746,"0"11"-7683,-8 26-4656,17-36 2569,0 2-972,0 0-1,0 0 0,1 1 1,0 0-1,1-1 0,-1 22 1,3-31-39,0 0-1,0 0 1,0 0 0,0 1 0,1-1-1,-1 0 1,1 0 0,-1 0-1,1 0 1,0 0 0,0 0 0,0 0-1,0 0 1,0 0 0,0 0 0,1-1-1,2 4 1,-2-4-36,0 0 1,1 1-1,-1-2 0,0 1 0,1 0 1,-1 0-1,0-1 0,1 1 0,-1-1 1,1 0-1,-1 0 0,1 0 1,-1 0-1,1 0 0,-1 0 0,1-1 1,-1 1-1,1-1 0,3-1 0,4-2-91,0 0 0,0 0-1,-1-1 1,0 0-1,0 0 1,0-1 0,-1-1-1,0 1 1,0-1 0,7-9-1,-10 11 129,-1 0-1,1 0 0,-1-1 1,0 1-1,-1-1 0,1 0 1,-1 0-1,0 0 0,-1 0 1,0-1-1,0 1 0,0-1 1,0 0-1,-1 1 1,0-1-1,-1-9 0,0 13 47,0 1-1,0 0 0,-1-1 0,1 1 1,-1 0-1,1 0 0,-1-1 1,0 1-1,0 0 0,0 0 1,0 0-1,0 0 0,-1 0 1,1 0-1,-1 0 0,1 1 0,-1-1 1,1 0-1,-1 1 0,0 0 1,0-1-1,0 1 0,0 0 1,0 0-1,0 0 0,0 0 1,0 0-1,-1 0 0,1 1 0,0-1 1,-5 0-1,2 1-284,0 0 0,0 0 0,-1 0 1,1 1-1,0-1 0,0 1 0,0 1 0,0-1 0,0 1 0,0 0 0,1 0 0,-1 0 1,0 1-1,-4 3 0,-24 21-2266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1"/>
    </inkml:context>
    <inkml:brush xml:id="br0">
      <inkml:brushProperty name="width" value="0.05" units="cm"/>
      <inkml:brushProperty name="height" value="0.05" units="cm"/>
      <inkml:brushProperty name="color" value="#0000FF"/>
    </inkml:brush>
  </inkml:definitions>
  <inkml:trace contextRef="#ctx0" brushRef="#br0">178 26 3681,'-7'1'10809,"-25"7"-8879,22-2-1800,-1 0 1,1 0-1,0 2 1,0-1-1,1 1 1,0 1-1,-13 14 1,17-17-130,0-1 0,0 1 1,1 1-1,0-1 0,0 1 1,1 0-1,-1-1 0,2 2 1,-1-1-1,1 0 0,0 0 1,0 1-1,0 8 0,2-14-25,0-1-1,0 1 0,0-1 0,1 1 0,-1-1 0,1 0 1,-1 1-1,1-1 0,0 1 0,-1-1 0,1 0 0,0 1 1,0-1-1,0 0 0,0 0 0,0 0 0,0 0 0,0 0 1,0 0-1,0 0 0,1 0 0,-1 0 0,0 0 0,1-1 1,-1 1-1,0 0 0,1-1 0,-1 0 0,1 1 0,-1-1 1,1 0-1,-1 1 0,1-1 0,-1 0 0,1 0 0,0 0 1,-1-1-1,1 1 0,-1 0 0,1 0 0,1-1 0,8-1-99,-1 0 0,1 0 0,-1-1-1,13-6 1,-12 4-20,0 0 0,0-1 0,0-1 0,-1 0 0,0 0 0,-1-1 0,1 0 0,12-16 1,-17 19 117,-1 0 1,0 0-1,-1 0 1,1-1 0,-1 1-1,0-1 1,-1 0 0,1 0-1,-1 0 1,0 0-1,-1 0 1,1 0 0,-1 0-1,0-1 1,-1 1-1,0 0 1,0-1 0,-1-9-1,1 14-1,0 1 0,-1 0 0,1 0 0,0-1 0,-1 1-1,1 0 1,-1 0 0,0 0 0,1 0 0,-1 0 0,0-1 0,1 1-1,-1 0 1,0 1 0,0-1 0,0 0 0,0 0 0,0 0-1,0 0 1,0 1 0,0-1 0,0 1 0,-1-1 0,1 1 0,0-1-1,0 1 1,-2-1 0,0 1-262,1 0 0,-1 0-1,1 0 1,0 0 0,-1 0-1,1 1 1,0-1 0,-1 1 0,1 0-1,0-1 1,-3 3 0,-32 16-4183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2"/>
    </inkml:context>
    <inkml:brush xml:id="br0">
      <inkml:brushProperty name="width" value="0.05" units="cm"/>
      <inkml:brushProperty name="height" value="0.05" units="cm"/>
      <inkml:brushProperty name="color" value="#0000FF"/>
    </inkml:brush>
  </inkml:definitions>
  <inkml:trace contextRef="#ctx0" brushRef="#br0">115 0 8194,'0'0'2880,"-3"0"-1031,0 3-641,-1 3-200,-5 8-488,-4 0-80,4 9-328,-1 6-32,1-1-80,-1 4-8,1-4-544,-4 4-1144,-9 45-1905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3.597"/>
    </inkml:context>
    <inkml:brush xml:id="br0">
      <inkml:brushProperty name="width" value="0.05" units="cm"/>
      <inkml:brushProperty name="height" value="0.05" units="cm"/>
    </inkml:brush>
  </inkml:definitions>
  <inkml:trace contextRef="#ctx0" brushRef="#br0">1 29 6457,'0'0'3825,"0"-3"-2449,0 3-55,3 0-177,-3 0-352,3 3-496,0 2-200,10 1-96,3 6 56,9-1 32,4-2-176,12-7 56,7-4-304,2-4-976,1-11-1017,86-32-1887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3"/>
    </inkml:context>
    <inkml:brush xml:id="br0">
      <inkml:brushProperty name="width" value="0.05" units="cm"/>
      <inkml:brushProperty name="height" value="0.05" units="cm"/>
      <inkml:brushProperty name="color" value="#0000FF"/>
    </inkml:brush>
  </inkml:definitions>
  <inkml:trace contextRef="#ctx0" brushRef="#br0">86 0 5393,'-8'0'7255,"10"0"-2610,0 1-4752,0-1 0,1 1 0,-1 0 0,0-1 0,0 1 1,0 0-1,0 0 0,0 0 0,0 0 0,-1 1 0,1-1 0,0 0 0,-1 1 0,1 0 0,0-1 0,-1 1 1,0 0-1,1-1 0,-1 1 0,0 0 0,0 0 0,0 0 0,0 0 0,-1 0 0,1 0 0,0 1 0,-1-1 0,1 0 1,-1 3-1,1-1-25,0-1 1,-1 0 0,0 1 0,0-1-1,1 1 1,-2-1 0,1 0 0,0 1-1,-1-1 1,0 1 0,1-1-1,-2 0 1,1 1 0,0-1 0,0 0-1,-1 0 1,0 0 0,1 0 0,-1 0-1,-4 4 1,-39 42-1572,24-33 1830,16-13-57,0 1-1,1 0 0,-1-1 0,1 1 1,0 1-1,-7 8 0,10-12 127,1-1 91,5 0-168,-1 0 0,1 1 0,-1-1-1,0 1 1,1 0 0,-1 0 0,1 0 0,-1 0 0,6 4 0,1-2 260,0 0-540,-1-1 1,1 0-1,0-1 0,20 0 0,34-1-2434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4"/>
    </inkml:context>
    <inkml:brush xml:id="br0">
      <inkml:brushProperty name="width" value="0.05" units="cm"/>
      <inkml:brushProperty name="height" value="0.05" units="cm"/>
      <inkml:brushProperty name="color" value="#0000FF"/>
    </inkml:brush>
  </inkml:definitions>
  <inkml:trace contextRef="#ctx0" brushRef="#br0">369 4 2793,'0'-1'6118,"0"-1"-2588,-10 9-1977,-29 29-1868,-57 43 1,14-13-1340,-20 17-4012,63-46 1701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5"/>
    </inkml:context>
    <inkml:brush xml:id="br0">
      <inkml:brushProperty name="width" value="0.05" units="cm"/>
      <inkml:brushProperty name="height" value="0.05" units="cm"/>
      <inkml:brushProperty name="color" value="#0000FF"/>
    </inkml:brush>
  </inkml:definitions>
  <inkml:trace contextRef="#ctx0" brushRef="#br0">315 1 752,'-3'0'6530,"3"0"-4034,-7 5-688,1 1-343,-3 3-625,-11 5-144,1 3-320,-3 6 224,-6-3-216,-1 6-112,0-1-224,4-2-48,-4 3-168,10-6-1056,0 0-536,-3 0-1169,-7 11-3400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6"/>
    </inkml:context>
    <inkml:brush xml:id="br0">
      <inkml:brushProperty name="width" value="0.05" units="cm"/>
      <inkml:brushProperty name="height" value="0.05" units="cm"/>
      <inkml:brushProperty name="color" value="#0000FF"/>
    </inkml:brush>
  </inkml:definitions>
  <inkml:trace contextRef="#ctx0" brushRef="#br0">280 0 1472,'0'0'3668,"-3"7"2666,-8 11-5008,-21 15-159,12-12-928,0 0 1,-33 24 0,15-16-380,18-14-1549,1 0 0,-26 13 0,26-19-1853</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7"/>
    </inkml:context>
    <inkml:brush xml:id="br0">
      <inkml:brushProperty name="width" value="0.05" units="cm"/>
      <inkml:brushProperty name="height" value="0.05" units="cm"/>
      <inkml:brushProperty name="color" value="#0000FF"/>
    </inkml:brush>
  </inkml:definitions>
  <inkml:trace contextRef="#ctx0" brushRef="#br0">254 0 6241,'-6'3'2441,"3"0"-881,-13 11-760,0 0-31,-6 6-249,-4-2 16,1 2-152,-7-3-176,10 3-32,-3 0-128,2-9-48,7 1-96,4-7-416,5 1-953,4-6-1223,16-8-2873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8"/>
    </inkml:context>
    <inkml:brush xml:id="br0">
      <inkml:brushProperty name="width" value="0.05" units="cm"/>
      <inkml:brushProperty name="height" value="0.05" units="cm"/>
      <inkml:brushProperty name="color" value="#0000FF"/>
    </inkml:brush>
  </inkml:definitions>
  <inkml:trace contextRef="#ctx0" brushRef="#br0">201 0 7770,'-3'0'3800,"-4"0"-2287,-2 3-809,-10 9-320,-4-1-376,-8 3 8,5 7-16,1-1-96,6-3-784,3 0-280,0-6-473,10 1-1984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9"/>
    </inkml:context>
    <inkml:brush xml:id="br0">
      <inkml:brushProperty name="width" value="0.05" units="cm"/>
      <inkml:brushProperty name="height" value="0.05" units="cm"/>
      <inkml:brushProperty name="color" value="#0000FF"/>
    </inkml:brush>
  </inkml:definitions>
  <inkml:trace contextRef="#ctx0" brushRef="#br0">127 0 5793,'-9'6'2849,"-7"0"-945,-6 5-784,3 3-535,-3-2-369,6-1-200,3 3-16,7-8-448,2-3-1017,17 3-1303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0"/>
    </inkml:context>
    <inkml:brush xml:id="br0">
      <inkml:brushProperty name="width" value="0.05" units="cm"/>
      <inkml:brushProperty name="height" value="0.05" units="cm"/>
      <inkml:brushProperty name="color" value="#0000FF"/>
    </inkml:brush>
  </inkml:definitions>
  <inkml:trace contextRef="#ctx0" brushRef="#br0">245 1 6553,'-15'5'3001,"-1"7"-1673,-19 11-760,0 0-344,3-1-23,0 1-193,10-3-16,0-5-1537,-13 10-3792</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1"/>
    </inkml:context>
    <inkml:brush xml:id="br0">
      <inkml:brushProperty name="width" value="0.05" units="cm"/>
      <inkml:brushProperty name="height" value="0.05" units="cm"/>
      <inkml:brushProperty name="color" value="#0000FF"/>
    </inkml:brush>
  </inkml:definitions>
  <inkml:trace contextRef="#ctx0" brushRef="#br0">14 521 5977,'-1'0'166,"1"0"0,-1-1 0,0 1 0,0-1 0,1 1 0,-1-1 0,0 1 0,0-1 0,1 0-1,-1 1 1,1-1 0,-1 0 0,1 1 0,-1-1 0,1 0 0,-1 0 0,1 0 0,-1 1 0,1-1 0,0 0 0,0 0-1,-1 0 1,1 0 0,0 0 0,0 1 0,0-1 0,0 0 0,0 0 0,0 0 0,0 0 0,0 0 0,1 0 0,-1-1-1,5-40 5480,-4 35-5304,2-10-434,0 1 0,2-1-1,0 0 1,1 1 0,0 0 0,1 0 0,1 1 0,0 0 0,2 0 0,20-25 0,-13 22-189,0 1 1,1 0 0,0 2 0,2 0-1,0 1 1,0 1 0,25-12-1,-2 6-124,1 1 0,0 3 0,1 1 0,1 3 0,0 1 0,0 3 0,72-3 0,56 13 172,55-1-4492,-50-14-451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2"/>
    </inkml:context>
    <inkml:brush xml:id="br0">
      <inkml:brushProperty name="width" value="0.05" units="cm"/>
      <inkml:brushProperty name="height" value="0.05" units="cm"/>
      <inkml:brushProperty name="color" value="#0000FF"/>
    </inkml:brush>
  </inkml:definitions>
  <inkml:trace contextRef="#ctx0" brushRef="#br0">7 1 9650,'-4'0'5249,"4"0"-3144,-3 0-857,3 3-208,0-3-584,0 3-224,0-3-152,0 0-112,0 0 32,0 2-48,7 4-552,2 0-768,10 0-2345,38-15-2952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4.078"/>
    </inkml:context>
    <inkml:brush xml:id="br0">
      <inkml:brushProperty name="width" value="0.05" units="cm"/>
      <inkml:brushProperty name="height" value="0.05" units="cm"/>
    </inkml:brush>
  </inkml:definitions>
  <inkml:trace contextRef="#ctx0" brushRef="#br0">89 1 5905,'0'0'2790,"-1"8"-1918,-27 122 3653,1-3-4238,14-74-278,-7 65 1,35-145-553,0 1 1,1 0 0,2 1 0,37-40-1,-46 57 536,-8 7 9,0-1 0,1 1-1,-1-1 1,0 1 0,1 0-1,0-1 1,-1 1 0,1 0-1,0 0 1,0 0 0,-1 0-1,1 1 1,4-2 0,-5 3 21,1 0 0,-1 0-1,0 0 1,0 0 0,1 0 0,-1 1 0,0-1 0,0 0 0,0 1 0,0-1 0,-1 1 0,1-1 0,0 1 0,0-1-1,-1 1 1,1 0 0,-1-1 0,0 1 0,1 0 0,-1 1 0,28 143 1465,-28-146-1594,1-1 0,-1 1 0,0 0-1,0 0 1,0-1 0,0 1 0,0 0 0,0 0-1,1-1 1,-1 1 0,0 0 0,0 0 0,0 0-1,0 0 1,1-1 0,-1 1 0,0 0-1,0 0 1,1 0 0,-1 0 0,0 0 0,0 0-1,1 0 1,-1-1 0,0 1 0,0 0 0,1 0-1,-1 0 1,0 0 0,0 0 0,1 0 0,-1 0-1,0 0 1,0 0 0,1 0 0,-1 1 0,0-1-1,0 0 1,1 0 0,-1 0 0,0 0-1,0 0 1,1 0 0,-1 0 0,0 1 0,0-1-1,0 0 1,1 0 0,-1 0 0,0 1 0,0-1-1,0 0 1,0 0 0,0 0 0,1 1 0,-1-1-1,0 0 1,0 0 0,0 1 0,0-1 0,16-22-4992</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3"/>
    </inkml:context>
    <inkml:brush xml:id="br0">
      <inkml:brushProperty name="width" value="0.05" units="cm"/>
      <inkml:brushProperty name="height" value="0.05" units="cm"/>
      <inkml:brushProperty name="color" value="#0000FF"/>
    </inkml:brush>
  </inkml:definitions>
  <inkml:trace contextRef="#ctx0" brushRef="#br0">95 1 5897,'-1'4'7194,"-5"8"-6010,1-5-901,-14 23 460,-20 43 0,34-64-719,2 1 0,-1-1 0,1 1 0,0 0 0,1-1 0,0 2 1,1-1-1,0 0 0,1 17 0,0-24-76,0 0 0,1-1 0,-1 1 0,1 0 0,0-1 0,0 1 0,0 0 0,0-1 0,0 1 0,1-1 0,-1 1 0,1-1 0,0 0 0,-1 0 0,1 0 0,0 0 0,0 0 0,0 0 0,1 0 0,-1-1 0,0 1 0,1-1 0,-1 0 0,1 1 0,-1-1 0,1 0 0,0 0 0,-1-1 0,1 1 0,0-1 0,-1 1 0,1-1 0,0 0 0,0 0 0,0 0 0,-1 0 0,5-1 0,0 0-55,0 0 0,1 0 0,-1-1 0,0 0 0,0 0 0,0 0 0,0-1 0,0 0 0,0-1 0,-1 1 0,0-1 0,1-1 0,6-5 0,-2-2 37,-1-1 0,0 0 0,0 0 0,14-28 0,-21 35 88,0 1 0,0-1-1,-1 0 1,0 0 0,0 0-1,-1 0 1,1 0 0,-1 0-1,0-1 1,-1 1 0,0 0-1,0-1 1,0 1 0,-1 0-1,-1-9 1,1 12-22,-1 0 0,1 1 0,-1-1 1,1 1-1,-1-1 0,0 1 0,0 0 0,0 0 0,0 0 0,0 0 1,0 0-1,-1 0 0,1 0 0,0 1 0,-1-1 0,0 1 0,1 0 0,-1 0 1,0 0-1,0 0 0,-4-1 0,1 1-612,1 0 0,-1 1 1,1-1-1,-1 1 0,1 0 0,-8 1 0,-9 4-3843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4"/>
    </inkml:context>
    <inkml:brush xml:id="br0">
      <inkml:brushProperty name="width" value="0.05" units="cm"/>
      <inkml:brushProperty name="height" value="0.05" units="cm"/>
      <inkml:brushProperty name="color" value="#0000FF"/>
    </inkml:brush>
  </inkml:definitions>
  <inkml:trace contextRef="#ctx0" brushRef="#br0">143 0 5193,'-2'1'362,"0"-1"-1,1 0 1,-1 1-1,0 0 1,1-1 0,-1 1-1,1 0 1,-1 0-1,1 0 1,0 0 0,-1 0-1,1 0 1,0 0-1,0 0 1,0 0 0,0 1-1,-2 1 1,-19 31 412,12-17-99,-8 6-152,-29 45 621,44-64-1065,1 0 1,-1 1-1,1-1 0,0 1 1,1 0-1,-1 0 1,1-1-1,0 1 0,0 0 1,0 0-1,1 0 1,0 10-1,1-13-62,-1 0 1,1 0-1,0 0 1,0 0-1,0 0 0,0-1 1,0 1-1,0 0 0,1-1 1,-1 1-1,0-1 1,1 0-1,-1 1 0,1-1 1,0 0-1,-1 0 0,1 0 1,0 0-1,0 0 1,-1 0-1,1 0 0,0-1 1,0 1-1,0-1 0,0 1 1,0-1-1,0 0 1,0 0-1,3 0 0,4 1 27,0-1 0,1 0 0,-1-1 0,0 0-1,9-3 1,-5 1-55,0-1 0,-1 0-1,0-1 1,0 0 0,0-1-1,-1 0 1,0-1 0,14-11-1,-21 15 0,0 0 0,-1-1-1,1 1 1,-1 0 0,0-1-1,0 0 1,0 0-1,-1 0 1,1 0 0,-1 0-1,0 0 1,0-1-1,0 1 1,-1-1 0,0 0-1,1 1 1,-2-1 0,1 0-1,0 0 1,-1 1-1,0-1 1,0 0 0,-1 0-1,1 1 1,-1-1 0,-2-6-1,1 7-22,0-1 0,0 0 0,-1 1-1,0 0 1,0-1 0,0 1 0,0 0 0,-1 1-1,1-1 1,-1 0 0,0 1 0,0 0 0,-1 0 0,-6-3-1,8 4-232,-1 0 0,1 0 0,-1 1 0,1 0 0,-1 0 0,0 0 0,0 0 0,1 1 0,-1-1 1,0 1-1,0 0 0,1 0 0,-7 1 0,-28 10-3297</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5"/>
    </inkml:context>
    <inkml:brush xml:id="br0">
      <inkml:brushProperty name="width" value="0.05" units="cm"/>
      <inkml:brushProperty name="height" value="0.05" units="cm"/>
      <inkml:brushProperty name="color" value="#0000FF"/>
    </inkml:brush>
  </inkml:definitions>
  <inkml:trace contextRef="#ctx0" brushRef="#br0">174 3 7602,'0'0'4035,"-1"-1"811,2 0-2832,153 77-4994,-153-76 2931,-1 1 0,1-1 0,-1 0 1,1 0-1,-1 1 0,1-1 0,-1 0 1,1 1-1,-1-1 0,1 1 0,-1-1 1,1 1-1,-1-1 0,0 1 0,1-1 1,-1 1-1,0-1 0,0 1 0,1-1 0,-1 1 1,0 0-1,0-1 0,0 1 0,0-1 1,0 1-1,1 0 0,-1-1 0,0 1 1,-1-1-1,1 1 0,0 0 0,0-1 1,0 1-1,0-1 0,0 1 0,-1 0 1,1-1-1,0 1 0,0-1 0,-1 1 1,1-1-1,0 1 0,-1-1 0,1 1 0,-1-1 1,1 1-1,0-1 0,-1 0 0,1 1 1,-1-1-1,0 1 0,-36 24-288,23-17 318,-45 31-330,-6 4-908,-83 71 0,147-114 1275,1 0 1,0 0-1,-1 1 1,1-1-1,-1 0 0,1 1 1,0-1-1,-1 0 0,1 1 1,0-1-1,-1 1 0,1-1 1,0 0-1,0 1 1,-1-1-1,1 1 0,0-1 1,0 1-1,0-1 0,0 1 1,0-1-1,0 1 0,-1-1 1,1 1-1,0-1 1,0 1-1,1-1 0,-1 1 1,0-1-1,0 1 0,0-1 1,0 1-1,0-1 0,0 1 1,1-1-1,-1 1 1,0-1-1,0 0 0,1 1 1,-1-1-1,0 1 0,1-1 1,-1 0-1,1 1 0,-1-1 1,0 0-1,1 1 0,-1-1 1,1 0-1,-1 0 1,1 1-1,-1-1 0,0 0 1,1 0-1,-1 0 0,1 0 1,-1 0-1,1 0 0,-1 1 1,1-1-1,-1 0 1,1 0-1,0-1 0,46 8 1748,-36-6-1497,3 0-181,111 9 574,-103-11-1509,0 0 1,26-6-1,39-13-3926</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6"/>
    </inkml:context>
    <inkml:brush xml:id="br0">
      <inkml:brushProperty name="width" value="0.05" units="cm"/>
      <inkml:brushProperty name="height" value="0.05" units="cm"/>
      <inkml:brushProperty name="color" value="#0000FF"/>
    </inkml:brush>
  </inkml:definitions>
  <inkml:trace contextRef="#ctx0" brushRef="#br0">152 12 8754,'-2'0'398,"-1"1"1,0-1-1,0 1 1,0-1-1,1 1 1,-1 0 0,0 0-1,1 0 1,-1 0-1,0 1 1,1-1-1,0 1 1,-3 1-1,-29 34 1185,23-20-1419,1 1 1,-12 30-1,21-46-150,-5 11 12,0-1 0,1 1 0,1 1 0,0-1 0,1 0 0,0 1 0,-1 22 1,5-34-27,-1 0 0,0 0 0,0 0 0,1-1 0,-1 1 0,1 0 0,0 0 0,-1-1 0,1 1 0,0 0 0,0-1 0,0 1 0,0-1 0,0 1 0,1-1 0,-1 0 0,0 1 0,1-1 0,-1 0 0,0 0 0,3 1 0,0 0 3,-1 0 0,1-1 0,0 0-1,-1 0 1,1 0 0,0-1 0,0 1-1,0-1 1,7 0 0,-1 0-5,1-2 1,-1 1-1,0-1 1,1-1-1,-1 0 0,17-7 1,-7-1-85,0 0 0,0-2 0,30-25-1,-41 31 90,-1-1-1,1 0 0,-1-1 0,-1 0 0,0 0 0,0-1 1,0 0-1,-2 0 0,7-13 0,-11 20 8,0 0 0,1 0 0,-1 0 0,0-1 0,-1 1 0,1 0 0,0-1 0,-1 1 0,0 0 0,0-1 1,0 1-1,0 0 0,-1-1 0,1 1 0,-1-1 0,0 1 0,0 0 0,0 0 0,0 0 0,0-1 0,-1 1 0,0 0 0,1 1 0,-1-1 0,0 0 0,0 0 0,-1 1 0,1-1 0,0 1 0,-1 0 0,0 0 0,1 0 0,-1 0 0,0 0 0,0 1 0,0-1 0,0 1 0,0 0 1,-7-2-1,-2 0-369,0 0 1,0 1 0,0 0 0,0 1-1,0 0 1,-1 1 0,1 0-1,0 1 1,0 1 0,-24 5 0,-67 26-3379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6.009"/>
    </inkml:context>
    <inkml:brush xml:id="br0">
      <inkml:brushProperty name="width" value="0.2" units="cm"/>
      <inkml:brushProperty name="height" value="0.2" units="cm"/>
      <inkml:brushProperty name="color" value="#E71224"/>
    </inkml:brush>
  </inkml:definitions>
  <inkml:trace contextRef="#ctx0" brushRef="#br0">18 5 5401,'-2'-1'7073,"0"-3"-2771,0 8-3938,0 1 0,0 0 0,0-1 0,1 1 0,-1 0 1,1 0-1,1-1 0,-1 1 0,1 0 0,-1 0 1,2 7-1,4 67-474,7-2-3718,-9-3-1009</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6.658"/>
    </inkml:context>
    <inkml:brush xml:id="br0">
      <inkml:brushProperty name="width" value="0.2" units="cm"/>
      <inkml:brushProperty name="height" value="0.2" units="cm"/>
      <inkml:brushProperty name="color" value="#E71224"/>
    </inkml:brush>
  </inkml:definitions>
  <inkml:trace contextRef="#ctx0" brushRef="#br0">4 0 8706,'0'3'3025,"0"0"-945,0 5-496,-3 1-351,6 11-257,-3 0-464,0 8-160,0 4-304,0 2 24,3-2-72,0-1-480,4 1-1176,9 36-2873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8.861"/>
    </inkml:context>
    <inkml:brush xml:id="br0">
      <inkml:brushProperty name="width" value="0.2" units="cm"/>
      <inkml:brushProperty name="height" value="0.2" units="cm"/>
      <inkml:brushProperty name="color" value="#E71224"/>
    </inkml:brush>
  </inkml:definitions>
  <inkml:trace contextRef="#ctx0" brushRef="#br0">16 0 7466,'0'0'4985,"0"0"-2817,0 3-728,-3 5-335,3 7-265,0 5-168,-3 6-176,3 2-184,-6 6-64,3-2-232,3 2-16,0-5-64,3-6-448,-3-3-848,0 0-1161,0 14-2744</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9.373"/>
    </inkml:context>
    <inkml:brush xml:id="br0">
      <inkml:brushProperty name="width" value="0.2" units="cm"/>
      <inkml:brushProperty name="height" value="0.2" units="cm"/>
      <inkml:brushProperty name="color" value="#E71224"/>
    </inkml:brush>
  </inkml:definitions>
  <inkml:trace contextRef="#ctx0" brushRef="#br0">16 0 8698,'3'0'4777,"-3"0"-2809,4 6-311,-1-1-521,0 7-232,-3 2-544,3-2-24,-6 5-160,0 0 40,0 3-136,-1 0-80,1 3-240,0 0-600,0-3-576,0 0-2241,-4 17-1976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9.859"/>
    </inkml:context>
    <inkml:brush xml:id="br0">
      <inkml:brushProperty name="width" value="0.2" units="cm"/>
      <inkml:brushProperty name="height" value="0.2" units="cm"/>
      <inkml:brushProperty name="color" value="#E71224"/>
    </inkml:brush>
  </inkml:definitions>
  <inkml:trace contextRef="#ctx0" brushRef="#br0">29 1 6961,'-3'3'4970,"3"2"-2378,-3 1-407,3 0-513,0 0-592,0 5-312,0 0-400,0 7 8,0-1-127,0 6-161,0-1-40,0 4-48,-3 0 0,3-9-481,-3 6-567,-1-6-824,1-3-1737,-6 26-1936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50.355"/>
    </inkml:context>
    <inkml:brush xml:id="br0">
      <inkml:brushProperty name="width" value="0.2" units="cm"/>
      <inkml:brushProperty name="height" value="0.2" units="cm"/>
      <inkml:brushProperty name="color" value="#E71224"/>
    </inkml:brush>
  </inkml:definitions>
  <inkml:trace contextRef="#ctx0" brushRef="#br0">0 1 8010,'0'5'4369,"0"7"-2041,4-1-159,-1 3-401,6 9-496,-2 0-328,-1 0-567,0 0-129,1 0-240,-1-6 64,-3 3-72,-3-6-280,-3 1-89,0-7-903,-3 1-1392,-13 14-6354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4.411"/>
    </inkml:context>
    <inkml:brush xml:id="br0">
      <inkml:brushProperty name="width" value="0.05" units="cm"/>
      <inkml:brushProperty name="height" value="0.05" units="cm"/>
    </inkml:brush>
  </inkml:definitions>
  <inkml:trace contextRef="#ctx0" brushRef="#br0">32 0 1176,'0'9'5337,"-3"-1"-3488,0 9-217,0 9-520,-4 6-303,1-1-305,3-2-384,-4-1-48,7-8 8,0-3-160,10-5-392,-7-7-561,3-2-1127,1-14-3689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7.240"/>
    </inkml:context>
    <inkml:brush xml:id="br0">
      <inkml:brushProperty name="width" value="0.2" units="cm"/>
      <inkml:brushProperty name="height" value="0.2" units="cm"/>
      <inkml:brushProperty name="color" value="#E71224"/>
    </inkml:brush>
  </inkml:definitions>
  <inkml:trace contextRef="#ctx0" brushRef="#br0">1 1 6353,'0'3'2465,"3"-3"-681,3 8-327,4-5-233,-4 3-136,4 0-488,-4 2-216,4 4-144,-7-1-240,0 9-240,-3 0-1064,-22 54-1065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7.824"/>
    </inkml:context>
    <inkml:brush xml:id="br0">
      <inkml:brushProperty name="width" value="0.2" units="cm"/>
      <inkml:brushProperty name="height" value="0.2" units="cm"/>
      <inkml:brushProperty name="color" value="#E71224"/>
    </inkml:brush>
  </inkml:definitions>
  <inkml:trace contextRef="#ctx0" brushRef="#br0">16 0 8810,'0'3'2760,"0"3"-1215,0 11-281,4 0-184,-4 9-672,6 0-88,-3 5-232,-3 1 65,0 2-153,0-3-40,-3 4-729,-3-1-1079,-13 46-3137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8.359"/>
    </inkml:context>
    <inkml:brush xml:id="br0">
      <inkml:brushProperty name="width" value="0.2" units="cm"/>
      <inkml:brushProperty name="height" value="0.2" units="cm"/>
      <inkml:brushProperty name="color" value="#E71224"/>
    </inkml:brush>
  </inkml:definitions>
  <inkml:trace contextRef="#ctx0" brushRef="#br0">4 1 10274,'0'0'3633,"0"3"-1921,0 3-303,3 2-257,-3 9-552,0 0-184,0 3-232,0 3 32,-3-3-216,3 6 0,-3 0-48,3-3-488,3 0-1016,-3-1-2729,0 27-6393</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5.431"/>
    </inkml:context>
    <inkml:brush xml:id="br0">
      <inkml:brushProperty name="width" value="0.2" units="cm"/>
      <inkml:brushProperty name="height" value="0.2" units="cm"/>
      <inkml:brushProperty name="color" value="#E71224"/>
    </inkml:brush>
  </inkml:definitions>
  <inkml:trace contextRef="#ctx0" brushRef="#br0">0 1593 4577,'0'0'2507,"0"0"-600,0 0-261,10-7 3211,9-7-2522,-18 7-2285,1 1 0,0-1 0,0 1 0,1 0 0,0 0 0,0 0 0,4-7 0,8-16-51,30-78-1492,114-199 0,-127 255 1141,3 2 1,2 1-1,1 1 0,3 3 1,76-65-1,-36 45 295,3 3-1,3 4 1,2 5-1,3 3 1,1 4-1,2 4 1,2 4-1,2 5 1,1 4 0,1 4-1,156-16 1,-167 33 38,-25 3-493,0-3 0,-1-2 0,0-3 1,122-41-1,80-49-4448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7.426"/>
    </inkml:context>
    <inkml:brush xml:id="br0">
      <inkml:brushProperty name="width" value="0.2" units="cm"/>
      <inkml:brushProperty name="height" value="0.2" units="cm"/>
      <inkml:brushProperty name="color" value="#E71224"/>
    </inkml:brush>
  </inkml:definitions>
  <inkml:trace contextRef="#ctx0" brushRef="#br0">733 0 6593,'-9'20'4690,"-8"5"-3242,-5 8-1172,0 14-86,-3-2 0,-1-1 0,-2-1 0,-2-2 1,-2 0-1,-1-2 0,-2-2 0,-2-1 0,-63 47 1,88-74-197,-2 0 1,1-2-1,-1 0 1,-1 0-1,1-1 1,-1-1-1,0 0 1,0-1 0,-1-1-1,-22 2 1,33-4 38,0-1 0,-1 0 0,1-1-1,0 1 1,-1-1 0,1 0 0,0 0 0,0-1 0,0 1 0,0-1 0,0 0 0,0-1 0,1 1 0,-1-1 0,1 0 0,0 0 0,-1 0 0,1-1 0,1 1 0,-1-1 0,0 0 0,1 0 0,0-1 0,0 1 0,0 0-1,1-1 1,-1 0 0,1 0 0,0 0 0,0 0 0,1 0 0,0 0 0,0 0 0,-1-7 0,0-1-34,1 0 0,0 0 0,1 0 1,1-1-1,0 1 0,1 0 0,0 0 0,1 0 0,0 0 0,1 1 1,0-1-1,11-19 0,-7 16-45,1 0 1,1 0 0,0 1-1,2 1 1,-1 0-1,2 0 1,0 1-1,23-18 1,-35 30 29,1 0-1,-1 0 1,1 0-1,-1 1 1,1-1 0,-1 0-1,1 1 1,0-1 0,-1 1-1,1 0 1,0 0-1,-1 0 1,1-1 0,0 1-1,-1 1 1,1-1-1,0 0 1,-1 0 0,1 1-1,-1-1 1,1 1-1,0-1 1,-1 1 0,1 0-1,-1-1 1,1 1 0,-1 0-1,0 0 1,1 0-1,-1 0 1,0 0 0,0 1-1,0-1 1,2 3-1,5 5-15,0 1 0,-1 1-1,10 18 1,-11-20 36,41 79-23,40 65 131,-76-137-200,1 0 0,1-1 0,0-1 0,0 0 0,2-1 0,-1 0 0,18 11 0,-28-21-103,1 0-1,-1 0 1,1-1-1,-1 1 0,1-1 1,0 0-1,-1 0 0,1-1 1,0 0-1,0 1 1,0-2-1,1 1 0,-1 0 1,0-1-1,0 0 0,0 0 1,0-1-1,10-1 1,99-26-3984</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7.918"/>
    </inkml:context>
    <inkml:brush xml:id="br0">
      <inkml:brushProperty name="width" value="0.2" units="cm"/>
      <inkml:brushProperty name="height" value="0.2" units="cm"/>
      <inkml:brushProperty name="color" value="#E71224"/>
    </inkml:brush>
  </inkml:definitions>
  <inkml:trace contextRef="#ctx0" brushRef="#br0">0 64 9034,'0'0'2833,"0"0"-1225,3 3-480,4-3-592,2 2 40,7 1-144,9 0-119,7-3-193,9-3-8,7-2-112,6-10-961,0-2-1479,48-17-4634</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8.307"/>
    </inkml:context>
    <inkml:brush xml:id="br0">
      <inkml:brushProperty name="width" value="0.2" units="cm"/>
      <inkml:brushProperty name="height" value="0.2" units="cm"/>
      <inkml:brushProperty name="color" value="#E71224"/>
    </inkml:brush>
  </inkml:definitions>
  <inkml:trace contextRef="#ctx0" brushRef="#br0">0 41 5345,'0'0'4417,"0"0"-2689,4 0-623,-1 0-113,3 3-328,1-3-200,8 5 104,4-2-128,10-3-104,16-8-336,5 2-8,17-6-1496,105-13-2385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8.945"/>
    </inkml:context>
    <inkml:brush xml:id="br0">
      <inkml:brushProperty name="width" value="0.2" units="cm"/>
      <inkml:brushProperty name="height" value="0.2" units="cm"/>
      <inkml:brushProperty name="color" value="#E71224"/>
    </inkml:brush>
  </inkml:definitions>
  <inkml:trace contextRef="#ctx0" brushRef="#br0">0 0 12675,'0'0'4393,"0"0"-3201,0 6-952,0 3-64,0 5-176,4-5-408,-1 2-1048,29-14-2881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9.698"/>
    </inkml:context>
    <inkml:brush xml:id="br0">
      <inkml:brushProperty name="width" value="0.2" units="cm"/>
      <inkml:brushProperty name="height" value="0.2" units="cm"/>
      <inkml:brushProperty name="color" value="#E71224"/>
    </inkml:brush>
  </inkml:definitions>
  <inkml:trace contextRef="#ctx0" brushRef="#br0">141 1 1032,'-9'8'2987,"0"2"-1,1-1 0,-13 20 1,-17 42-456,26-43-2443,1 0 1,2 1 0,-6 32-1,12-47-16,0 0-1,2 0 0,0 0 0,0 0 0,1 0 0,1 0 0,0 1 1,4 14-1,-4-25-67,0 1 1,1-1 0,0 0 0,-1 0 0,1 0 0,0 0-1,1 0 1,-1 0 0,1-1 0,0 1 0,0-1 0,0 1-1,0-1 1,0 0 0,1 0 0,0-1 0,-1 1-1,1-1 1,0 0 0,0 0 0,0 0 0,1 0 0,-1-1-1,0 0 1,0 1 0,1-2 0,-1 1 0,8 0 0,-2-1-5,0 0 1,0-1 0,0-1-1,0 1 1,0-2 0,0 1 0,0-1-1,0-1 1,-1 0 0,0 0 0,1-1-1,-2 0 1,1 0 0,-1-1 0,1-1-1,-2 1 1,1-1 0,-1 0-1,8-11 1,-4 6-14,-1 0-1,-1-1 1,0-1-1,-1 0 0,0 0 1,-1 0-1,0-1 1,-2 0-1,1-1 1,-2 1-1,4-25 1,-7 30 25,-1 0 1,0 1 0,-1-1 0,0 0-1,0 1 1,-1-1 0,-1 1 0,1 0-1,-1-1 1,-1 1 0,-5-9 0,8 15-145,-1-1-1,0 1 1,0 1 0,0-1 0,0 0-1,-1 0 1,1 1 0,-1-1 0,1 1 0,-1 0-1,0 0 1,0 0 0,0 0 0,0 0 0,0 1-1,-1-1 1,1 1 0,0 0 0,-1 0 0,1 0-1,-1 0 1,1 1 0,-1 0 0,1-1 0,-1 1-1,1 0 1,-1 1 0,1-1 0,-1 1-1,1-1 1,-1 1 0,1 0 0,0 0 0,-1 1-1,-5 2 1,-76 40-5684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0.797"/>
    </inkml:context>
    <inkml:brush xml:id="br0">
      <inkml:brushProperty name="width" value="0.2" units="cm"/>
      <inkml:brushProperty name="height" value="0.2" units="cm"/>
      <inkml:brushProperty name="color" value="#E71224"/>
    </inkml:brush>
  </inkml:definitions>
  <inkml:trace contextRef="#ctx0" brushRef="#br0">150 1 7786,'-19'60'5539,"-3"32"-4505,16-64-486,-8 49-118,12-58-337,-1 1 1,-1-2 0,0 1 0,-2 0-1,0-1 1,-12 25 0,17-42-122,37-23-348,-28 19 356,0-1 0,0 2 1,0-1-1,1 1 1,-1 1-1,0-1 0,1 1 1,-1 1-1,1-1 0,-1 2 1,1-1-1,-1 1 0,14 3 1,12 4-30,61 23 0,-94-31 48,17 6-17,0 2-1,-1 0 0,0 1 1,0 1-1,-1 0 1,29 25-1,-42-32 7,0-1-1,0 1 1,0 0 0,0 0-1,-1 0 1,1 0 0,-1 1-1,0-1 1,0 1 0,0 0-1,0-1 1,0 1 0,-1 0-1,0 0 1,0 0-1,0 0 1,0 0 0,-1 0-1,1 0 1,-1 0 0,0 0-1,0 0 1,-1 1 0,1-1-1,-1 0 1,0 0 0,0 0-1,0 0 1,-1 0 0,1-1-1,-1 1 1,0 0 0,0-1-1,0 1 1,-1-1 0,1 0-1,-1 0 1,0 1-1,-3 2 1,-3 2-1,-1 0 0,0 0 0,0-1 0,-1 0 0,0 0 0,0-2 0,0 1 0,-1-1 0,0-1 0,0 0 0,-14 2-1,6-1-296,0-2 0,-1-1-1,1 0 1,-1-1-1,1-2 1,-24-2-1,34 1-89,0 0-1,1 0 0,-1-1 0,1 0 1,-14-7-1,-88-52-3495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4.758"/>
    </inkml:context>
    <inkml:brush xml:id="br0">
      <inkml:brushProperty name="width" value="0.05" units="cm"/>
      <inkml:brushProperty name="height" value="0.05" units="cm"/>
    </inkml:brush>
  </inkml:definitions>
  <inkml:trace contextRef="#ctx0" brushRef="#br0">0 3 7450,'0'0'2424,"0"0"-1360,0-3-560,0 3-392,4 3-112,2 6-480,0-1-640,29 27-1624</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1.243"/>
    </inkml:context>
    <inkml:brush xml:id="br0">
      <inkml:brushProperty name="width" value="0.2" units="cm"/>
      <inkml:brushProperty name="height" value="0.2" units="cm"/>
      <inkml:brushProperty name="color" value="#E71224"/>
    </inkml:brush>
  </inkml:definitions>
  <inkml:trace contextRef="#ctx0" brushRef="#br0">3 80 896,'0'0'9906,"0"0"-5889,-3 3-2360,3 0-393,0-3-760,3 6-144,1-4-232,8 4 136,4 3-168,22-4 0,13-5 136,29-8-232,15-9-104,16-6-792,3-3-1889,137-14-6457</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4.877"/>
    </inkml:context>
    <inkml:brush xml:id="br0">
      <inkml:brushProperty name="width" value="0.2" units="cm"/>
      <inkml:brushProperty name="height" value="0.2" units="cm"/>
      <inkml:brushProperty name="color" value="#E71224"/>
    </inkml:brush>
  </inkml:definitions>
  <inkml:trace contextRef="#ctx0" brushRef="#br0">0 1 1128,'0'0'8818,"0"6"-6881,3 2-585,1 15 424,2 14-391,0 20-225,4 18-280,-4 16-368,-3 24-200,1 2-304,-1 6-8,0-9-432,0-14-656,3-6-1313,17 87-2296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5.806"/>
    </inkml:context>
    <inkml:brush xml:id="br0">
      <inkml:brushProperty name="width" value="0.2" units="cm"/>
      <inkml:brushProperty name="height" value="0.2" units="cm"/>
      <inkml:brushProperty name="color" value="#E71224"/>
    </inkml:brush>
  </inkml:definitions>
  <inkml:trace contextRef="#ctx0" brushRef="#br0">343 26 8370,'0'0'3231,"0"0"-1414,-6 3 2250,-23 13-3536,-85 108-650,-54 52-2444,151-162 2247,8-5-1184,29-18 367,-5 3 1099,0 0-1,1 2 0,0 0 1,26-3-1,4-1 26,63-11-691,151-7 0,-143 17 329,41-4-14,-157 13 440,0 0-1,0 0 1,0 0-1,0 0 0,0 0 1,-1 0-1,1-1 0,0 1 1,0 0-1,0 0 0,0-1 1,-1 1-1,1 0 1,0-1-1,0 1 0,0-1 1,-1 1-1,1-1 0,0 1 1,-1-1-1,1 0 0,-1 1 1,1-1-1,0-1 0,-1 1 5,0 0-1,0 0 0,-1 0 0,1 0 0,0 0 1,-1 1-1,1-1 0,-1 0 0,1 0 1,-1 1-1,0-1 0,1 0 0,-1 1 0,0-1 1,1 0-1,-1 1 0,0-1 0,0 1 0,0-1 1,-56-29 1507,46 25-1325,-99-44 513,-31-17-1048,120 54-949,1 0 0,-26-22 0,20 10-2288</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6.513"/>
    </inkml:context>
    <inkml:brush xml:id="br0">
      <inkml:brushProperty name="width" value="0.2" units="cm"/>
      <inkml:brushProperty name="height" value="0.2" units="cm"/>
      <inkml:brushProperty name="color" value="#E71224"/>
    </inkml:brush>
  </inkml:definitions>
  <inkml:trace contextRef="#ctx0" brushRef="#br0">1 91 11843,'5'-11'7460,"8"4"-4833,23-1-3916,-18 5 1757,51-18-1063,-44 12 175,-1 1 1,2 1-1,-1 1 1,1 2 0,27-2-1,-48 6 398,-1 1 0,0-1 0,0 1 1,0 0-1,0 0 0,0 1 0,0-1 0,0 1 0,0 0 0,0 0 0,-1 0 0,1 1 0,-1-1 0,1 1 1,-1-1-1,0 1 0,0 1 0,0-1 0,-1 0 0,1 0 0,-1 1 0,0 0 0,3 6 0,5 9-110,-2 1 0,0 1 0,6 31 0,-4-19 81,22 78-58,46 132-602,-66-213 576,2 1-1,1-2 1,1 0-1,1 0 1,34 39-1,-45-60-59,0 0 0,0-1-1,1 0 1,0 0 0,0-1 0,1 0-1,0 0 1,0-1 0,0 0 0,1 0-1,0-1 1,0 0 0,0 0 0,0-1-1,0-1 1,1 1 0,-1-2 0,1 1-1,0-1 1,-1 0 0,18-2 0,84-19-3431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6.994"/>
    </inkml:context>
    <inkml:brush xml:id="br0">
      <inkml:brushProperty name="width" value="0.2" units="cm"/>
      <inkml:brushProperty name="height" value="0.2" units="cm"/>
      <inkml:brushProperty name="color" value="#E71224"/>
    </inkml:brush>
  </inkml:definitions>
  <inkml:trace contextRef="#ctx0" brushRef="#br0">725 0 7338,'-2'6'8716,"-4"5"-4329,-23 42-4584,11-23 970,-36 63-819,-5-3 0,-72 84 0,-172 166-7102,181-214 3155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7.578"/>
    </inkml:context>
    <inkml:brush xml:id="br0">
      <inkml:brushProperty name="width" value="0.2" units="cm"/>
      <inkml:brushProperty name="height" value="0.2" units="cm"/>
      <inkml:brushProperty name="color" value="#E71224"/>
    </inkml:brush>
  </inkml:definitions>
  <inkml:trace contextRef="#ctx0" brushRef="#br0">254 0 6457,'-3'0'4057,"3"0"-2048,0 3-137,-3-3-384,3 3-551,0-3 47,-6 6-384,-1 5-24,-2 6-208,-10 12-104,3 2-104,-6 6-160,-7 0 0,7 1-408,-10-1-440,7-3-1473,-36 46-2424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8.075"/>
    </inkml:context>
    <inkml:brush xml:id="br0">
      <inkml:brushProperty name="width" value="0.2" units="cm"/>
      <inkml:brushProperty name="height" value="0.2" units="cm"/>
      <inkml:brushProperty name="color" value="#E71224"/>
    </inkml:brush>
  </inkml:definitions>
  <inkml:trace contextRef="#ctx0" brushRef="#br0">0 1 4761,'4'16'9266,"4"7"-4709,10 16-4474,35 55 1,10-5-1604,-5-31-3671,12-3-1768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8.728"/>
    </inkml:context>
    <inkml:brush xml:id="br0">
      <inkml:brushProperty name="width" value="0.2" units="cm"/>
      <inkml:brushProperty name="height" value="0.2" units="cm"/>
      <inkml:brushProperty name="color" value="#E71224"/>
    </inkml:brush>
  </inkml:definitions>
  <inkml:trace contextRef="#ctx0" brushRef="#br0">0 84 6777,'0'0'2112,"0"0"-503,0 0-477,6 7 3528,11 8-3060,-4-13-1510,1-1 0,-1-1 0,0-1 0,1 0-1,-1 0 1,0-1 0,0-1 0,14-5 0,3 1-60,125-24-1567,-28 8-3527,44-8-1455</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5.249"/>
    </inkml:context>
    <inkml:brush xml:id="br0">
      <inkml:brushProperty name="width" value="0.2" units="cm"/>
      <inkml:brushProperty name="height" value="0.2" units="cm"/>
      <inkml:brushProperty name="color" value="#E71224"/>
    </inkml:brush>
  </inkml:definitions>
  <inkml:trace contextRef="#ctx0" brushRef="#br0">34 12 10834,'1'-11'6278,"3"13"-4515,19 13-1787,37 10 44,1-3 1,2-2 0,88 15-1,-151-35-44,0 0-1,0 0 0,0 0 1,1 0-1,-1 0 0,0 0 0,0 0 1,0 0-1,1 0 0,-1 0 1,0 1-1,0-1 0,0 0 1,1 0-1,-1 0 0,0 0 0,0 0 1,0 0-1,0 0 0,1 0 1,-1 1-1,0-1 0,0 0 0,0 0 1,0 0-1,0 0 0,1 0 1,-1 1-1,0-1 0,0 0 1,0 0-1,0 0 0,0 1 0,0-1 1,0 0-1,0 0 0,0 0 1,0 1-1,0-1 0,0 0 1,0 0-1,0 0 0,0 1 0,0-1 1,0 0-1,0 0 0,0 0 1,0 1-1,0-1 0,0 0 0,0 0 1,0 0-1,0 0 0,-1 1 1,1-1-1,0 0 0,0 0 1,0 0-1,0 0 0,0 1 0,-1-1 1,1 0-1,0 0 0,0 0 1,-21 16-711,-32 13 470,51-28 255,-98 47-148,38-19 123,-86 53 0,135-70 5,12-6-151,24 0-77,-8-3 443,38 5 326,88 2 1,-19-2-5442,-74-3-912</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5.580"/>
    </inkml:context>
    <inkml:brush xml:id="br0">
      <inkml:brushProperty name="width" value="0.2" units="cm"/>
      <inkml:brushProperty name="height" value="0.2" units="cm"/>
      <inkml:brushProperty name="color" value="#E71224"/>
    </inkml:brush>
  </inkml:definitions>
  <inkml:trace contextRef="#ctx0" brushRef="#br0">1 0 8274,'3'9'3897,"0"5"-3097,3 20 256,1 18 208,-7 14-368,-4 8-151,1 0-513,-3-5 64,3-3-296,0-9 72,9-11-72,3-12-504,4-8-1105,6-12-839,22-20-3369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5.111"/>
    </inkml:context>
    <inkml:brush xml:id="br0">
      <inkml:brushProperty name="width" value="0.05" units="cm"/>
      <inkml:brushProperty name="height" value="0.05" units="cm"/>
    </inkml:brush>
  </inkml:definitions>
  <inkml:trace contextRef="#ctx0" brushRef="#br0">219 0 5113,'-21'0'5854,"-11"0"-2151,23 1-3720,-1-1 0,1 1-1,-1 1 1,1 0-1,-18 6 1,21-5 1,-55 24 88,60-27-93,-1 1 0,1-1 0,0 1 0,-1 0-1,1 0 1,0 0 0,-1 0 0,1 0 0,0 0-1,0 0 1,0 0 0,0 0 0,0 1 0,0-1-1,0 0 1,0 1 0,0-1 0,1 1-1,-1-1 1,1 0 0,-1 1 0,1 0 0,-1-1-1,1 1 1,0-1 0,0 1 0,0-1 0,0 1-1,0 0 1,0-1 0,0 1 0,0-1 0,1 1-1,-1-1 1,1 3 0,1-2 19,0 0 0,-1 0 0,1-1 0,0 1-1,0-1 1,0 1 0,0-1 0,0 1 0,0-1 0,0 0 0,0 0 0,1 0 0,-1 0 0,5 1-1,43 7 16,-20-3-5,-23-4 30,0 0-1,-1 0 1,0 1 0,1 0-1,-1 0 1,0 1-1,-1-1 1,1 1 0,0 0-1,6 7 1,-11-10-25,0 1 1,0-1-1,-1 0 1,1 0-1,0 0 1,0 1-1,-1-1 1,1 0 0,-1 1-1,1-1 1,-1 0-1,1 1 1,-1-1-1,0 1 1,0-1-1,0 1 1,0-1-1,0 1 1,0-1-1,-1 3 1,0-1-6,0-1 0,0 0 0,-1 1 0,1-1 0,-1 0 0,1 0 0,-1 0 1,0 0-1,0 0 0,0 0 0,0 0 0,0-1 0,0 1 0,-1-1 0,-3 2 0,-3 3-84,5-4-172,0 1 0,0-1 0,0 0 0,0 0 0,-1 0 0,1 0 0,-1-1 0,1 0 0,-1 0 0,0 0 0,0 0 0,1-1-1,-7 0 1,-29-2-3772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5.910"/>
    </inkml:context>
    <inkml:brush xml:id="br0">
      <inkml:brushProperty name="width" value="0.2" units="cm"/>
      <inkml:brushProperty name="height" value="0.2" units="cm"/>
      <inkml:brushProperty name="color" value="#E71224"/>
    </inkml:brush>
  </inkml:definitions>
  <inkml:trace contextRef="#ctx0" brushRef="#br0">1 0 5617,'16'9'9001,"69"13"-8514,238 4-202,-238-24-385,0 4 0,0 3 0,104 26 0,-181-33 76,-1 0 1,1 1 0,-1 0-1,0 0 1,0 0-1,0 1 1,0 0-1,-1 1 1,12 9-1,-15-10 18,1 0 0,-1 0 0,0 0 0,-1 0-1,1 0 1,-1 1 0,0-1 0,0 1-1,0-1 1,-1 1 0,0 0 0,0-1 0,0 1-1,0 0 1,-1 0 0,1 7 0,-1 9-312,0-1 0,-1 1 0,-1-1 0,-1 1-1,0-1 1,-2 0 0,0-1 0,-2 1 0,-15 32 0,-23 31-2405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6.243"/>
    </inkml:context>
    <inkml:brush xml:id="br0">
      <inkml:brushProperty name="width" value="0.2" units="cm"/>
      <inkml:brushProperty name="height" value="0.2" units="cm"/>
      <inkml:brushProperty name="color" value="#E71224"/>
    </inkml:brush>
  </inkml:definitions>
  <inkml:trace contextRef="#ctx0" brushRef="#br0">0 1 7658,'0'0'4089,"0"0"-3017,0 0-400,3 0-448,0 5-16,13 7-160,0-4 200,10 4-152,9 2 88,9-5-184,0-4 0,7-2-880,-3-3-1137,41-17-1791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6.580"/>
    </inkml:context>
    <inkml:brush xml:id="br0">
      <inkml:brushProperty name="width" value="0.2" units="cm"/>
      <inkml:brushProperty name="height" value="0.2" units="cm"/>
      <inkml:brushProperty name="color" value="#E71224"/>
    </inkml:brush>
  </inkml:definitions>
  <inkml:trace contextRef="#ctx0" brushRef="#br0">1 21 5953,'6'3'2337,"1"2"-809,5 1-248,7 5-327,4-5-489,5 0-136,1 0-152,9-6-40,0-6-136,3-3-400,1-5-769,34-20-2599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6.898"/>
    </inkml:context>
    <inkml:brush xml:id="br0">
      <inkml:brushProperty name="width" value="0.2" units="cm"/>
      <inkml:brushProperty name="height" value="0.2" units="cm"/>
      <inkml:brushProperty name="color" value="#E71224"/>
    </inkml:brush>
  </inkml:definitions>
  <inkml:trace contextRef="#ctx0" brushRef="#br0">52 12 1088,'0'-3'8434,"0"0"-6362,0 0-823,-4 0-177,1 6-40,3-3-336,-3 6-448,0 8-248,3 9 112,0 20-80,0 8-16,0 15 136,-3 3-152,-4 8-240,4 3-952,-3-3-944,-13 66-2777</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7.228"/>
    </inkml:context>
    <inkml:brush xml:id="br0">
      <inkml:brushProperty name="width" value="0.2" units="cm"/>
      <inkml:brushProperty name="height" value="0.2" units="cm"/>
      <inkml:brushProperty name="color" value="#E71224"/>
    </inkml:brush>
  </inkml:definitions>
  <inkml:trace contextRef="#ctx0" brushRef="#br0">115 1 6049,'0'14'5401,"0"15"-4440,-4 25 47,1 15 16,-3 11-416,-4 0-200,4-9-400,-4 1 16,-2-7-24,2-2-216,-2-5-1320,-30 70-2289</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7.559"/>
    </inkml:context>
    <inkml:brush xml:id="br0">
      <inkml:brushProperty name="width" value="0.2" units="cm"/>
      <inkml:brushProperty name="height" value="0.2" units="cm"/>
      <inkml:brushProperty name="color" value="#E71224"/>
    </inkml:brush>
  </inkml:definitions>
  <inkml:trace contextRef="#ctx0" brushRef="#br0">1 0 6913,'28'23'5857,"16"9"-3022,10 6-1580,21 16-884,1-4-1,3-2 1,145 62 0,-92-57-413,236 61 0,-280-93-587,0-5 1,2-3-1,101 1 1,-150-14-45,-1-2 0,72-12 0,241-61-2771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7.900"/>
    </inkml:context>
    <inkml:brush xml:id="br0">
      <inkml:brushProperty name="width" value="0.2" units="cm"/>
      <inkml:brushProperty name="height" value="0.2" units="cm"/>
      <inkml:brushProperty name="color" value="#E71224"/>
    </inkml:brush>
  </inkml:definitions>
  <inkml:trace contextRef="#ctx0" brushRef="#br0">1 0 11202,'3'3'3681,"-3"0"-2505,3 3-775,4 14-209,-1 2 152,3 10-208,4 2 16,6-2-152,3-4-96,4-5-985,9-6-743,3-5-889,38-24-3408</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8.249"/>
    </inkml:context>
    <inkml:brush xml:id="br0">
      <inkml:brushProperty name="width" value="0.2" units="cm"/>
      <inkml:brushProperty name="height" value="0.2" units="cm"/>
      <inkml:brushProperty name="color" value="#E71224"/>
    </inkml:brush>
  </inkml:definitions>
  <inkml:trace contextRef="#ctx0" brushRef="#br0">1 0 6633,'3'0'2969,"-3"6"-1857,3 6-55,-3 5-273,0 6-176,-3 2-400,0 4-200,6-3-8,0-3-784,54 25-2105</inkml:trace>
  <inkml:trace contextRef="#ctx0" brushRef="#br0" timeOffset="1">636 9 7746,'-7'0'4745,"4"0"-2809,-6 6-848,-13 14-560,-13 6-368,-7 14-128,-5 0-32,-1 0-1128,-73 77-1880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8.615"/>
    </inkml:context>
    <inkml:brush xml:id="br0">
      <inkml:brushProperty name="width" value="0.2" units="cm"/>
      <inkml:brushProperty name="height" value="0.2" units="cm"/>
      <inkml:brushProperty name="color" value="#E71224"/>
    </inkml:brush>
  </inkml:definitions>
  <inkml:trace contextRef="#ctx0" brushRef="#br0">29 0 6033,'3'9'4345,"1"5"-3361,-4 17 9,0 9-561,-7 12-152,1-3-280,-4-1-80,4-8-1385,0 32-3848</inkml:trace>
  <inkml:trace contextRef="#ctx0" brushRef="#br0" timeOffset="1">125 103 7410,'40'-7'5493,"2"0"-4786,483 33 3168,-493-23-3755,106 10 83,170 39 1,-295-49-239,56 16-113,-66-17 24,1-1 0,-1 1-1,0-1 1,1 1 0,-1 0-1,0 0 1,0 1 0,0-1 0,0 0-1,-1 1 1,1 0 0,-1 0 0,1 0-1,-1 0 1,2 3 0,-4-5 37,1 0 1,-1 0-1,0 0 1,1 0-1,-1 0 1,0 0-1,0 0 1,0 0-1,0 0 1,0 0 0,0-1-1,0 1 1,0 0-1,0 0 1,0 0-1,-1 0 1,1 0-1,0 0 1,-1 0-1,1 0 1,0-1-1,-1 1 1,1 0-1,-1 0 1,0 0-1,1-1 1,-1 1 0,1 0-1,-2 0 1,-3 3-382,-1 0 1,1-1-1,-1 0 1,1 0 0,-12 4-1,-122 40-7445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8.960"/>
    </inkml:context>
    <inkml:brush xml:id="br0">
      <inkml:brushProperty name="width" value="0.2" units="cm"/>
      <inkml:brushProperty name="height" value="0.2" units="cm"/>
      <inkml:brushProperty name="color" value="#E71224"/>
    </inkml:brush>
  </inkml:definitions>
  <inkml:trace contextRef="#ctx0" brushRef="#br0">66 86 5697,'-25'43'4959,"18"-31"-4533,1 1 0,0 0-1,1 0 1,1 0 0,0 0 0,-4 23-1,8-34-400,0-1-1,0 0 0,0 1 1,0-1-1,0 0 0,0 1 1,0-1-1,1 0 0,-1 1 1,1-1-1,-1 0 0,1 0 1,-1 1-1,1-1 0,-1 0 1,1 0-1,0 0 0,0 0 0,0 0 1,0 0-1,0 0 0,0 0 1,0 0-1,0 0 0,0 0 1,1 0-1,2 1 35,-1-1 0,1 0-1,0 0 1,-1 0 0,1 0 0,0-1 0,0 1-1,0-1 1,5 0 0,6-1 150,0-1 0,0 0 0,27-8 0,-17 1-201,-1 0 1,0-2 0,0 0 0,28-19-1,-43 24-190,0 0-1,-1 0 1,1-1-1,-1 0 1,0-1-1,-1 1 1,0-2-1,0 1 1,0-1-1,-1 0 1,-1 0-1,0-1 1,5-10-1,-9 18 52,-1 0-1,1 1 0,-1-1 0,1 0 0,-1 0 0,0 0 0,0 0 1,0 0-1,0 0 0,0 0 0,0 0 0,0 0 0,-1 0 0,1 0 0,0 1 1,-1-1-1,0 0 0,0 0 0,1 0 0,-3-2 0,1 2-46,-1-1 0,1 1 1,-1 0-1,0 0 0,1 0 0,-1 1 0,0-1 0,0 1 0,0-1 0,0 1 0,0 0 0,-1 0 0,1 1 0,0-1 1,-4 0-1,-96-9-2691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6.198"/>
    </inkml:context>
    <inkml:brush xml:id="br0">
      <inkml:brushProperty name="width" value="0.05" units="cm"/>
      <inkml:brushProperty name="height" value="0.05" units="cm"/>
    </inkml:brush>
  </inkml:definitions>
  <inkml:trace contextRef="#ctx0" brushRef="#br0">1 0 1536,'0'71'11754,"1"1"-6357,23 270-5165,-17-291-771,6 42-4762,-13-82 2204,-10-13-1652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9.297"/>
    </inkml:context>
    <inkml:brush xml:id="br0">
      <inkml:brushProperty name="width" value="0.2" units="cm"/>
      <inkml:brushProperty name="height" value="0.2" units="cm"/>
      <inkml:brushProperty name="color" value="#E71224"/>
    </inkml:brush>
  </inkml:definitions>
  <inkml:trace contextRef="#ctx0" brushRef="#br0">0 1 7802,'7'25'2600,"5"1"-1135,8 23-753,2 5-208,3-8-360,-3-9 40,1-9-184,2-10-272,-3-13-1337,1-10-471,24-47-2553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9.626"/>
    </inkml:context>
    <inkml:brush xml:id="br0">
      <inkml:brushProperty name="width" value="0.2" units="cm"/>
      <inkml:brushProperty name="height" value="0.2" units="cm"/>
      <inkml:brushProperty name="color" value="#E71224"/>
    </inkml:brush>
  </inkml:definitions>
  <inkml:trace contextRef="#ctx0" brushRef="#br0">1 9 5529,'22'-9'9058,"20"9"-8997,-24 1 752,27-1-486,248 7 430,-248-3-764,0 2 0,-1 2-1,0 1 1,60 22 0,-99-29-64,-1-1 0,1 1 0,0 0 0,-1 1 0,0-1 0,1 1 0,-1 0 1,0 0-1,0 0 0,4 5 0,-8-7 25,1-1 0,-1 1 1,0 0-1,1-1 0,-1 1 1,0 0-1,0 0 0,1-1 1,-1 1-1,0 0 0,0 0 1,0-1-1,0 1 0,0 0 1,0 0-1,0-1 0,0 1 1,0 0-1,0 0 0,0-1 1,-1 1-1,1 0 0,0 0 1,0-1-1,-1 2 0,-1 0-26,0 0-1,1 0 1,-1 0-1,0 0 1,0-1-1,0 1 1,-1 0-1,1-1 1,0 0-1,-1 1 0,-2 0 1,-58 19-1479,-80 11-2503</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9.948"/>
    </inkml:context>
    <inkml:brush xml:id="br0">
      <inkml:brushProperty name="width" value="0.2" units="cm"/>
      <inkml:brushProperty name="height" value="0.2" units="cm"/>
      <inkml:brushProperty name="color" value="#E71224"/>
    </inkml:brush>
  </inkml:definitions>
  <inkml:trace contextRef="#ctx0" brushRef="#br0">111 0 7770,'-3'0'4401,"3"9"-2857,-3 14-224,0 17 257,-7 20-489,-2 20-568,-7 8-352,3 12-48,3 3-120,0 9 0,1-1-1320,5-8-2481,10 66-5145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1.515"/>
    </inkml:context>
    <inkml:brush xml:id="br0">
      <inkml:brushProperty name="width" value="0.2" units="cm"/>
      <inkml:brushProperty name="height" value="0.2" units="cm"/>
      <inkml:brushProperty name="color" value="#E71224"/>
    </inkml:brush>
  </inkml:definitions>
  <inkml:trace contextRef="#ctx0" brushRef="#br0">916 0 8570,'0'0'4449,"0"0"-2321,-3 0-391,-1 3-273,1 0-576,-10 9-288,-12 19-416,-19 21 328,-26 16-328,-16 12 56,-9 0-240,3 6 0,-4-6-104,10-3-568,7-5-312,9-15-688,13-6-929,-35 21-2920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1.843"/>
    </inkml:context>
    <inkml:brush xml:id="br0">
      <inkml:brushProperty name="width" value="0.2" units="cm"/>
      <inkml:brushProperty name="height" value="0.2" units="cm"/>
      <inkml:brushProperty name="color" value="#E71224"/>
    </inkml:brush>
  </inkml:definitions>
  <inkml:trace contextRef="#ctx0" brushRef="#br0">1 1 8474,'3'2'3993,"0"7"-2865,10 8 0,3 12 336,9 8-167,4 3-473,12 3-296,10 5-200,6-5-64,3-6-264,1-2-8,-11-7-944,-8-5-680,-4 14-2161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2.181"/>
    </inkml:context>
    <inkml:brush xml:id="br0">
      <inkml:brushProperty name="width" value="0.2" units="cm"/>
      <inkml:brushProperty name="height" value="0.2" units="cm"/>
      <inkml:brushProperty name="color" value="#E71224"/>
    </inkml:brush>
  </inkml:definitions>
  <inkml:trace contextRef="#ctx0" brushRef="#br0">0 0 8610,'3'0'5393,"1"0"-4121,5 6-480,4 3 161,3 2-105,3 6-280,9-5-464,1 5-104,12-9-464,1 1-1649,56 8-5216</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2.526"/>
    </inkml:context>
    <inkml:brush xml:id="br0">
      <inkml:brushProperty name="width" value="0.2" units="cm"/>
      <inkml:brushProperty name="height" value="0.2" units="cm"/>
      <inkml:brushProperty name="color" value="#E71224"/>
    </inkml:brush>
  </inkml:definitions>
  <inkml:trace contextRef="#ctx0" brushRef="#br0">78 1 5025,'57'20'9159,"1"-4"-6695,-33-11-2564,-1 2 0,0 0 0,32 16-1,-54-22 1,-1 0 0,1 0 0,0 0 0,0 0 0,-1 0 0,1 1 0,0-1 0,-1 1 0,1-1 0,-1 1 0,0-1 0,0 1 0,1 0 0,-1 0 0,0 0 0,0-1 0,-1 1 0,1 0 0,0 0 0,-1 0 0,1 0 0,0 3 0,-1 0-29,-1-1 1,1 0-1,0 0 1,-1 0-1,0 0 1,0 1-1,0-1 0,-1 0 1,1-1-1,-4 7 1,-4 4-240,1 0 1,-2-1 0,0-1-1,-20 21 1,-2-4-361,0-2 1,-60 39-1,-23 0 4183,172-47 122,-31-8-3129,3-3-671,1-1 0,43 6 0,-21-5-1143,89 16-3014</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3.078"/>
    </inkml:context>
    <inkml:brush xml:id="br0">
      <inkml:brushProperty name="width" value="0.2" units="cm"/>
      <inkml:brushProperty name="height" value="0.2" units="cm"/>
      <inkml:brushProperty name="color" value="#E71224"/>
    </inkml:brush>
  </inkml:definitions>
  <inkml:trace contextRef="#ctx0" brushRef="#br0">52 1 15083,'3'0'3945,"-3"3"-2801,6 3-520,-6 16-351,0 27 303,0 31 16,-3 32-104,-3 25-472,-7 103 152,0 57-168,1-5-240,8-224-792,4-8-465,-6-14-511,6 48-1985,-3 27-1928</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3.543"/>
    </inkml:context>
    <inkml:brush xml:id="br0">
      <inkml:brushProperty name="width" value="0.2" units="cm"/>
      <inkml:brushProperty name="height" value="0.2" units="cm"/>
      <inkml:brushProperty name="color" value="#E71224"/>
    </inkml:brush>
  </inkml:definitions>
  <inkml:trace contextRef="#ctx0" brushRef="#br0">1 9 8778,'22'-9'5800,"22"11"-4915,-27-1-90,313 37 857,-261-26-1654,-1 4 0,115 42 0,-166-52-15,-1 1 1,0 1-1,-1 0 1,0 1-1,0 1 1,25 22 0,-36-29 10,-1 1 0,0-1 1,0 1-1,0 0 1,0 0-1,0 0 1,-1 0-1,0 0 0,0 0 1,0 1-1,0-1 1,-1 1-1,0 0 1,0-1-1,0 1 0,0 0 1,-1 0-1,0-1 1,0 1-1,0 0 1,0 0-1,-1 0 0,0-1 1,0 1-1,0 0 1,0-1-1,-1 1 0,0-1 1,0 1-1,-3 4 1,-5 7-25,-1-1 1,0-1-1,-1 1 1,-1-2-1,0 0 1,-1 0-1,0-1 0,-1-1 1,0-1-1,-1 0 1,-31 14-1,13-8-570,-1-2 0,0-1 1,-1-2-1,-72 12 0,92-21 82,-1 0 0,0-1 0,-32-3 1,-108-23-3080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4.077"/>
    </inkml:context>
    <inkml:brush xml:id="br0">
      <inkml:brushProperty name="width" value="0.2" units="cm"/>
      <inkml:brushProperty name="height" value="0.2" units="cm"/>
      <inkml:brushProperty name="color" value="#E71224"/>
    </inkml:brush>
  </inkml:definitions>
  <inkml:trace contextRef="#ctx0" brushRef="#br0">315 1 11338,'-4'3'3745,"-5"2"-2641,-10 18-215,-13 12 383,-9 25-528,-7 17-184,0 17-320,10 9-32,-3 11-144,16 9-56,15 3-16,13 3-192,26 5-776,22 0-2929,152 181-9162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4.657"/>
    </inkml:context>
    <inkml:brush xml:id="br0">
      <inkml:brushProperty name="width" value="0.05" units="cm"/>
      <inkml:brushProperty name="height" value="0.05" units="cm"/>
    </inkml:brush>
  </inkml:definitions>
  <inkml:trace contextRef="#ctx0" brushRef="#br0">7 1 1752,'-3'0'4393,"3"0"-2744,0 0-297,-3 0-136,3 0-184,0 5-167,0-5-257,0 0-344,3 0-24,-3-5-224,0 5-32,3 0-824,0 5-1161,4-2-951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6.681"/>
    </inkml:context>
    <inkml:brush xml:id="br0">
      <inkml:brushProperty name="width" value="0.05" units="cm"/>
      <inkml:brushProperty name="height" value="0.05" units="cm"/>
    </inkml:brush>
  </inkml:definitions>
  <inkml:trace contextRef="#ctx0" brushRef="#br0">1 3 3905,'3'-2'7235,"5"2"-3403,33 5-3423,-11 0 59,167 9-10,71 9-335,-264-22-129,11 1-11,-1 0-1,0 1 0,24 9 0,-36-11 16,0-1 0,0 1-1,0 0 1,0 0 0,-1 0-1,1 1 1,0-1 0,-1 0 0,1 1-1,-1-1 1,1 1 0,-1-1 0,0 1-1,2 3 1,-2-4 1,-1 1-1,0-1 1,1 0-1,-1 1 1,0-1 0,0 1-1,0-1 1,0 1-1,-1-1 1,1 0-1,0 1 1,0-1 0,-1 1-1,1-1 1,-1 0-1,1 1 1,-1-1-1,0 0 1,0 0 0,1 0-1,-1 1 1,0-1-1,0 0 1,-2 1-1,-8 10 30,-1-1-1,0-1 0,-1 0 0,-1 0 0,1-2 1,-1 1-1,-26 10 0,-8 1-238,-54 14-1,98-33 172,-26 9-873,-1-2 0,1-1 0,-1-1 0,-51 3 0,-16-9-1934</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4.609"/>
    </inkml:context>
    <inkml:brush xml:id="br0">
      <inkml:brushProperty name="width" value="0.2" units="cm"/>
      <inkml:brushProperty name="height" value="0.2" units="cm"/>
      <inkml:brushProperty name="color" value="#E71224"/>
    </inkml:brush>
  </inkml:definitions>
  <inkml:trace contextRef="#ctx0" brushRef="#br0">1217 1 6849,'-1'1'8091,"-2"4"-4134,-22 26-3443,-420 411 466,-31-32-4233,435-376 2665,-57 47-2390,-30 21-1640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4.977"/>
    </inkml:context>
    <inkml:brush xml:id="br0">
      <inkml:brushProperty name="width" value="0.2" units="cm"/>
      <inkml:brushProperty name="height" value="0.2" units="cm"/>
      <inkml:brushProperty name="color" value="#E71224"/>
    </inkml:brush>
  </inkml:definitions>
  <inkml:trace contextRef="#ctx0" brushRef="#br0">1 0 9986,'0'0'4953,"0"0"-3064,0 3-465,0 0-608,3 6-152,3 2-560,10 15 352,13 11-168,3 14 88,18 15-296,14 17 41,22 8-105,12 21-16,16 8 0,4 3-489,0-12-1111,-11-16-2713,129 36-416</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5.615"/>
    </inkml:context>
    <inkml:brush xml:id="br0">
      <inkml:brushProperty name="width" value="0.2" units="cm"/>
      <inkml:brushProperty name="height" value="0.2" units="cm"/>
      <inkml:brushProperty name="color" value="#E71224"/>
    </inkml:brush>
  </inkml:definitions>
  <inkml:trace contextRef="#ctx0" brushRef="#br0">1 1 7938,'10'5'6710,"11"11"-5698,-10-7-307,8 3-392,1-1 1,0 0-1,1-2 1,1 0-1,-1-1 1,41 8-1,143 14-15,-101-18-156,-39-8-97,-49-4-50,0 1 0,0 0 0,0 1 1,29 8-1,-45-10 1,0 0-1,0 1 1,0-1-1,0 0 1,0 1-1,0-1 1,0 0-1,-1 1 1,1-1-1,0 0 1,0 1 0,0-1-1,0 0 1,0 1-1,-1-1 1,1 0-1,0 0 1,0 1-1,0-1 1,-1 0-1,1 0 1,0 1-1,0-1 1,-1 0 0,1 0-1,0 0 1,-1 0-1,1 1 1,0-1-1,-1 0 1,1 0-1,0 0 1,-1 0-1,1 0 1,0 0-1,-1 0 1,1 0 0,0 0-1,-1 0 1,1 0-1,0 0 1,-1 0-1,1 0 1,-1 0-1,-19 6-167,-176 50-2533,108-28 890,-107 31-2790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6.043"/>
    </inkml:context>
    <inkml:brush xml:id="br0">
      <inkml:brushProperty name="width" value="0.2" units="cm"/>
      <inkml:brushProperty name="height" value="0.2" units="cm"/>
      <inkml:brushProperty name="color" value="#E71224"/>
    </inkml:brush>
  </inkml:definitions>
  <inkml:trace contextRef="#ctx0" brushRef="#br0">1 20 7714,'0'6'2992,"3"-6"-1287,0 6-281,0 2-152,4 1-536,5 2-175,1 1-81,9-1-96,13-5-72,16 0-312,19-6-248,19-15-857,19-2-1319,197-46-6258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7.365"/>
    </inkml:context>
    <inkml:brush xml:id="br0">
      <inkml:brushProperty name="width" value="0.2" units="cm"/>
      <inkml:brushProperty name="height" value="0.2" units="cm"/>
      <inkml:brushProperty name="color" value="#E71224"/>
    </inkml:brush>
  </inkml:definitions>
  <inkml:trace contextRef="#ctx0" brushRef="#br0">0 51 10514,'18'4'6313,"-2"7"-4651,-13-9-1643,-1 0 1,0 0-1,0-1 1,1 1-1,-1-1 1,1 1-1,0-1 1,-1 0-1,1 0 0,0 0 1,-1-1-1,1 1 1,5 0-1,5-3-56,1 0-1,0-1 0,-1-1 0,0 0 1,0-1-1,23-12 0,8-1-790,-28 11 478,-5 3-118,0 0 0,0 0 0,1 1 0,20-4 0,-28 7 431,-1 0 0,0 0 0,0 0-1,0 0 1,0 1 0,0-1 0,0 1-1,0 0 1,0 0 0,0 0 0,0 0-1,0 0 1,-1 1 0,1-1 0,0 1 0,-1 0-1,1-1 1,-1 1 0,0 1 0,1-1-1,-1 0 1,0 0 0,2 4 0,9 18 63,-1-1 1,-1 1 0,-2 1 0,0 0 0,-2 0-1,0 1 1,3 32 0,3 4-27,-10-47-9,74 264 77,-67-253-193,0 0 0,2-1-1,1 0 1,1-1-1,1 0 1,1-1 0,0-1-1,27 27 1,-37-43-140,0 0 1,1-1 0,0 1-1,0-1 1,0 0 0,0-1-1,1 0 1,0 0-1,0 0 1,0-1 0,0-1-1,1 1 1,-1-1 0,1-1-1,-1 1 1,1-1-1,0-1 1,-1 0 0,1 0-1,13-3 1,91-31-5991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7.696"/>
    </inkml:context>
    <inkml:brush xml:id="br0">
      <inkml:brushProperty name="width" value="0.2" units="cm"/>
      <inkml:brushProperty name="height" value="0.2" units="cm"/>
      <inkml:brushProperty name="color" value="#E71224"/>
    </inkml:brush>
  </inkml:definitions>
  <inkml:trace contextRef="#ctx0" brushRef="#br0">540 6 8146,'-3'0'4401,"3"-6"-2761,-3 6-224,3 6-167,-6 2-345,-7 4-112,-3 11-376,-16 11-40,-9 6-256,-13 14-64,-10 1-56,-5 5-320,2-3-872,7-9-1257,-52 50-2552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8.198"/>
    </inkml:context>
    <inkml:brush xml:id="br0">
      <inkml:brushProperty name="width" value="0.2" units="cm"/>
      <inkml:brushProperty name="height" value="0.2" units="cm"/>
      <inkml:brushProperty name="color" value="#E71224"/>
    </inkml:brush>
  </inkml:definitions>
  <inkml:trace contextRef="#ctx0" brushRef="#br0">388 0 7490,'3'0'4681,"-6"0"-2777,3 0-320,-4 3-599,1-3-265,-3 3 24,-4 8-504,-12 4-24,0 10-168,-13 13-8,-3 4-40,-4 4-160,1 0-368,0-6-744,0-3-1089,-42 37-2024</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8.528"/>
    </inkml:context>
    <inkml:brush xml:id="br0">
      <inkml:brushProperty name="width" value="0.2" units="cm"/>
      <inkml:brushProperty name="height" value="0.2" units="cm"/>
      <inkml:brushProperty name="color" value="#E71224"/>
    </inkml:brush>
  </inkml:definitions>
  <inkml:trace contextRef="#ctx0" brushRef="#br0">1 1 944,'0'0'7666,"0"3"-5554,0-3-1071,0 5-377,0 1-136,3 11 288,3 0 48,4 12 80,-1 2-376,1 4-271,2 2-153,4-3-56,7 3-88,-4-2-136,9-4-441,-2-2-1175,-1-6-1137,26 5-4760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8.911"/>
    </inkml:context>
    <inkml:brush xml:id="br0">
      <inkml:brushProperty name="width" value="0.2" units="cm"/>
      <inkml:brushProperty name="height" value="0.2" units="cm"/>
      <inkml:brushProperty name="color" value="#E71224"/>
    </inkml:brush>
  </inkml:definitions>
  <inkml:trace contextRef="#ctx0" brushRef="#br0">1 0 2865,'6'0'5481,"-6"0"-3865,0 0-200,3 0-527,4 3-73,-1 3 96,7 0-176,6 2 64,13 1-128,2-1 145,14 1-369,9 0-112,7-7-336,6-4-1032,6-10-1689,121-16-5225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9.600"/>
    </inkml:context>
    <inkml:brush xml:id="br0">
      <inkml:brushProperty name="width" value="0.2" units="cm"/>
      <inkml:brushProperty name="height" value="0.2" units="cm"/>
      <inkml:brushProperty name="color" value="#E71224"/>
    </inkml:brush>
  </inkml:definitions>
  <inkml:trace contextRef="#ctx0" brushRef="#br0">1 0 10442,'0'1'3396,"4"6"-2411,138 165 2580,143 195-2255,-248-310-1460,-2 0 1,-3 3-1,-2 0 0,41 122 0,-56-130-427,-2 2-1,13 108 1,-24-136 162,-2 0 1,0 0-1,-1 0 1,-2 0 0,0 0-1,-2-1 1,-1 1-1,-13 35 1,12-45 189,-1-1-1,0 0 1,-1-1 0,-1 0 0,0 0 0,0-1-1,-21 19 1,-207 186-2354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0.578"/>
    </inkml:context>
    <inkml:brush xml:id="br0">
      <inkml:brushProperty name="width" value="0.05" units="cm"/>
      <inkml:brushProperty name="height" value="0.05" units="cm"/>
    </inkml:brush>
  </inkml:definitions>
  <inkml:trace contextRef="#ctx0" brushRef="#br0">4 1 7154,'-3'8'2512,"3"1"-1640,0 8 136,3 0-167,-3 3-1,3-6-560,0 4-32,1-4-248,-1-3 0,0 1-72,0-7-736,7 1-753,-7 0-1127,0 2-4506</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00.277"/>
    </inkml:context>
    <inkml:brush xml:id="br0">
      <inkml:brushProperty name="width" value="0.2" units="cm"/>
      <inkml:brushProperty name="height" value="0.2" units="cm"/>
      <inkml:brushProperty name="color" value="#E71224"/>
    </inkml:brush>
  </inkml:definitions>
  <inkml:trace contextRef="#ctx0" brushRef="#br0">0 0 11106,'4'0'4225,"-4"0"-2952,6 0-345,3 6-400,14 0 96,15-1-408,13 4 128,9-6-336,7 0 72,3-3-80,-1 0-728,-5 2-3081,60 7-5801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00.765"/>
    </inkml:context>
    <inkml:brush xml:id="br0">
      <inkml:brushProperty name="width" value="0.2" units="cm"/>
      <inkml:brushProperty name="height" value="0.2" units="cm"/>
      <inkml:brushProperty name="color" value="#E71224"/>
    </inkml:brush>
  </inkml:definitions>
  <inkml:trace contextRef="#ctx0" brushRef="#br0">0 0 5641,'4'0'4137,"-4"0"-2433,3 0-351,6 3 207,-2 0-24,5 2-199,4 1-657,10 3-160,5-1-232,17-2-96,16-3-144,12-3-48,16-3-816,178-17-3361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02.530"/>
    </inkml:context>
    <inkml:brush xml:id="br0">
      <inkml:brushProperty name="width" value="0.2" units="cm"/>
      <inkml:brushProperty name="height" value="0.2" units="cm"/>
      <inkml:brushProperty name="color" value="#E71224"/>
    </inkml:brush>
  </inkml:definitions>
  <inkml:trace contextRef="#ctx0" brushRef="#br0">783 1 5097,'0'0'7363,"-1"2"-465,-4 10-6433,-5 14-143,0 1 1,-2-2 0,-1 1-1,-25 36 1,3-12-262,-45 48 0,50-65-89,-1-1-1,-2-2 1,-71 51 0,87-70-30,-1 0 0,0 0 1,-1-2-1,0 0 0,0-1 1,-1-1-1,0-1 0,0-1 0,-1-1 1,-32 3-1,48-7 38,0 1 0,0-2 1,0 1-1,0-1 0,0 1 1,0-1-1,0-1 0,0 1 1,0-1-1,0 0 0,0 0 1,1 0-1,-1 0 0,1-1 1,0 0-1,0 0 0,-7-6 0,6 3-4,1 0 0,0 0 0,0 0 1,0 0-1,1 0 0,0-1 0,0 1 0,1-1 0,-1 0 0,1 0 0,-1-10 0,1-4-37,0 0 0,1 0 1,2 0-1,0 0 1,1-1-1,1 1 0,9-32 1,-5 26-100,2 0 1,2 0-1,16-31 0,-23 49 134,1 1 0,0-1 0,1 1 0,0 0 0,0 1 0,1-1-1,0 1 1,0 1 0,0-1 0,1 1 0,0 0 0,0 1 0,12-6 0,-15 10 21,-1 0 0,0 0 1,1 1-1,-1 0 0,1 0 0,-1 0 1,0 0-1,1 0 0,-1 1 1,0 0-1,1 0 0,-1 0 0,0 1 1,0-1-1,0 1 0,0 0 1,0 0-1,0 0 0,0 1 0,-1-1 1,1 1-1,-1 0 0,0 0 1,5 6-1,8 8 108,0 1 1,-2 0-1,15 24 1,0 8-68,-2 0-1,24 65 1,-33-69-60,2-1-1,2-2 1,48 72-1,-51-89-504,2-1-1,1-1 1,0 0-1,2-2 1,27 20-1,134 94-4523</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3.663"/>
    </inkml:context>
    <inkml:brush xml:id="br0">
      <inkml:brushProperty name="width" value="0.2" units="cm"/>
      <inkml:brushProperty name="height" value="0.2" units="cm"/>
      <inkml:brushProperty name="color" value="#E71224"/>
    </inkml:brush>
  </inkml:definitions>
  <inkml:trace contextRef="#ctx0" brushRef="#br0">796 4 9506,'-4'-1'7558,"3"-2"-5280,-2 7-1612,1 1 931,-40 94-1580,1-21-218,-2-2 0,-4-1 0,-4-3 0,-2-2 1,-4-2-1,-2-3 0,-121 102 0,177-164 174,-11 9-104,0 0 1,-1-1-1,0-1 0,-1 0 0,-31 14 0,44-23 99,1-1-1,0 1 1,0-1 0,-1 0 0,1 0-1,0 0 1,-1 0 0,1 0 0,0 0-1,0 0 1,-1-1 0,1 1 0,0-1-1,0 0 1,0 1 0,-1-1 0,1 0-1,0 0 1,0-1 0,0 1 0,1 0-1,-1-1 1,0 1 0,0-1-1,1 1 1,-1-1 0,1 0 0,-1 0-1,1 0 1,0 0 0,0 0 0,0 0-1,0 0 1,0 0 0,0 0 0,0-5 0,-4-6-215,1 0 0,1-1 1,0 0-1,-1-24 1,2-2-3,3 0 0,1 1 0,2 0 0,1-1 0,3 1 1,0 1-1,26-67 0,-33 100 272,1 0 0,0 0 0,0 0 0,0 1 0,1-1 0,0 1 0,0-1 0,0 1 0,0 0 0,0 0 0,1 0 0,0 0 0,0 1 0,5-4 0,-8 7 10,1 0 1,0 1-1,-1-1 0,1 1 0,-1-1 1,1 1-1,-1 0 0,1 0 0,-1-1 0,1 1 1,-1 0-1,0 0 0,0 0 0,1 1 0,-1-1 1,0 0-1,0 0 0,0 1 0,0-1 1,1 3-1,24 35 468,62 131 439,29 49-486,-97-188-906,1 0-1,1-1 1,2-1-1,42 40 1,-56-60-95,1-1-1,-1 0 1,1-1 0,15 8-1,87 35-4127</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4.061"/>
    </inkml:context>
    <inkml:brush xml:id="br0">
      <inkml:brushProperty name="width" value="0.2" units="cm"/>
      <inkml:brushProperty name="height" value="0.2" units="cm"/>
      <inkml:brushProperty name="color" value="#E71224"/>
    </inkml:brush>
  </inkml:definitions>
  <inkml:trace contextRef="#ctx0" brushRef="#br0">0 6 6049,'3'6'4857,"-3"-6"-3400,7 0-497,-1 6-216,10-3 96,3 8-288,10 3-144,9-2 56,6-1-295,13-11-73,7 0-96,12-5-721,-6-15-1927,67-23-5858</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4.415"/>
    </inkml:context>
    <inkml:brush xml:id="br0">
      <inkml:brushProperty name="width" value="0.2" units="cm"/>
      <inkml:brushProperty name="height" value="0.2" units="cm"/>
      <inkml:brushProperty name="color" value="#E71224"/>
    </inkml:brush>
  </inkml:definitions>
  <inkml:trace contextRef="#ctx0" brushRef="#br0">0 1 6553,'0'0'4673,"0"0"-3288,3 0-377,-3 5-408,4-5 32,2 9-80,7 8-80,3-11-176,3 5-63,12 3-65,1-5-168,16-6-160,12-6-1241,121-48-2608</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4.953"/>
    </inkml:context>
    <inkml:brush xml:id="br0">
      <inkml:brushProperty name="width" value="0.2" units="cm"/>
      <inkml:brushProperty name="height" value="0.2" units="cm"/>
      <inkml:brushProperty name="color" value="#E71224"/>
    </inkml:brush>
  </inkml:definitions>
  <inkml:trace contextRef="#ctx0" brushRef="#br0">1 0 2841,'0'0'11762,"0"0"-8929,0 0-1897,0 3-648,0 8-96,0 1-192,0-9-240,6 5-1440,35-5-3025</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6.300"/>
    </inkml:context>
    <inkml:brush xml:id="br0">
      <inkml:brushProperty name="width" value="0.2" units="cm"/>
      <inkml:brushProperty name="height" value="0.2" units="cm"/>
      <inkml:brushProperty name="color" value="#E71224"/>
    </inkml:brush>
  </inkml:definitions>
  <inkml:trace contextRef="#ctx0" brushRef="#br0">89 1 9370,'-6'3'9397,"2"8"-6271,-1 24-4800,3-20 2578,-30 115-793,23-99-138,0 0 0,2 0 0,1 1 0,2 0 0,1 0 1,2 34-1,1-63-59,1 1-1,-1-1 1,1 0 0,0 1 0,0-1-1,0 0 1,1 0 0,-1 0 0,1 0-1,-1 0 1,1 0 0,0-1 0,0 1-1,1 0 1,-1-1 0,0 0 0,1 1-1,-1-1 1,1 0 0,0 0 0,0-1-1,0 1 1,0 0 0,0-1 0,0 0-1,0 0 1,1 0 0,-1 0 0,0 0-1,0-1 1,1 1 0,-1-1 0,1 0-1,5-1 1,4 1-152,0-1 0,0 0 0,0-1 0,0-1 0,0 0 0,-1-1 0,19-7 0,-16 3 85,-1 1 0,1-2-1,-2 0 1,1-1 0,-2 0 0,1-1-1,-1 0 1,-1-1 0,0-1-1,-1 1 1,0-2 0,-1 1-1,0-2 1,-1 1 0,8-22-1,-12 27 272,-1 1-1,-1-1 1,1 0-1,-1 0 0,-1 0 1,0 0-1,0 0 0,-1 0 1,0 0-1,-1 0 1,0-1-1,0 1 0,-1 0 1,0 0-1,0 1 0,-1-1 1,0 0-1,-1 1 1,0 0-1,0 0 0,-1 0 1,0 0-1,0 1 0,-1 0 1,0 0-1,0 0 1,-1 1-1,0 0 0,-8-6 1,8 7-187,0 0 0,-1 1 1,0 0-1,0 1 0,0-1 0,0 1 1,-1 1-1,1 0 0,-1 0 1,0 1-1,1 0 0,-11 0 0,11 1-475,0 0 0,-1 1 0,1 0 0,0 0 0,0 1 0,0 0-1,0 0 1,-12 6 0,-38 29-4456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6.847"/>
    </inkml:context>
    <inkml:brush xml:id="br0">
      <inkml:brushProperty name="width" value="0.2" units="cm"/>
      <inkml:brushProperty name="height" value="0.2" units="cm"/>
      <inkml:brushProperty name="color" value="#E71224"/>
    </inkml:brush>
  </inkml:definitions>
  <inkml:trace contextRef="#ctx0" brushRef="#br0">70 1 2913,'-5'55'8650,"-11"29"-7824,1-9-622,-19 116-118,34-191-121,0 1 1,0-1 0,0 0-1,0 0 1,0 1 0,0-1-1,0 0 1,0 0 0,0 0-1,0 1 1,0-1 0,1 0-1,-1 0 1,0 0-1,0 1 1,0-1 0,0 0-1,0 0 1,0 0 0,1 1-1,-1-1 1,0 0 0,0 0-1,0 0 1,0 0 0,1 0-1,-1 0 1,0 1 0,0-1-1,0 0 1,1 0 0,-1 0-1,0 0 1,0 0 0,0 0-1,1 0 1,-1 0 0,0 0-1,0 0 1,0 0-1,1 0 1,15-2-740,21-10 350,-32 10 396,5-1 16,0 1 0,0-1 0,0 2 0,0-1 0,0 1-1,0 1 1,1 0 0,-1 1 0,0 0 0,0 0 0,1 1 0,-1 0-1,0 1 1,-1 0 0,1 0 0,0 1 0,-1 1 0,0 0 0,0 0 0,-1 0-1,1 1 1,-1 0 0,13 13 0,-15-13 9,-1 0-1,1 0 1,-1 1-1,0 0 1,-1 0-1,0 0 1,0 0-1,0 0 1,-1 1-1,0 0 1,0-1-1,-1 1 1,0 0-1,-1 0 1,0 1-1,0-1 1,0 0-1,-1 0 1,-1 0-1,1 1 1,-1-1-1,0 0 1,-1 0-1,0 0 1,-1 0-1,1 0 1,-1-1-1,-1 1 1,-8 13-1,5-9 166,-2 0 0,0-1 0,0 0 0,-1-1 0,-1 0 1,0 0-1,-21 14 0,25-19-159,-1 0 0,0-1-1,0 0 1,0 0 0,-1-1 0,1 0 0,-1 0 0,1-1 0,-1 0 0,0 0 0,0-1 0,0-1 0,-15 0 0,20 0-97,1-1 1,0 1-1,0-1 0,0 0 1,0 0-1,0 0 1,0 0-1,1-1 1,-1 1-1,0-1 1,1 0-1,-4-2 0,-53-55-2624</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7.162"/>
    </inkml:context>
    <inkml:brush xml:id="br0">
      <inkml:brushProperty name="width" value="0.2" units="cm"/>
      <inkml:brushProperty name="height" value="0.2" units="cm"/>
      <inkml:brushProperty name="color" value="#E71224"/>
    </inkml:brush>
  </inkml:definitions>
  <inkml:trace contextRef="#ctx0" brushRef="#br0">0 43 10722,'0'0'4665,"0"0"-2936,0 6-553,3-6-288,0 0-648,7 0-24,3 3-128,6 2 80,22 1-168,16-3-24,19-6-1032,172-60-3345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1.020"/>
    </inkml:context>
    <inkml:brush xml:id="br0">
      <inkml:brushProperty name="width" value="0.05" units="cm"/>
      <inkml:brushProperty name="height" value="0.05" units="cm"/>
    </inkml:brush>
  </inkml:definitions>
  <inkml:trace contextRef="#ctx0" brushRef="#br0">1 3 6089,'0'0'4529,"3"-3"-2408,0 3-561,0 0-560,0 0-280,-3 0-544,4 3-64,2 3-112,3 3-160,4 5-1256,35 17-2641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7.628"/>
    </inkml:context>
    <inkml:brush xml:id="br0">
      <inkml:brushProperty name="width" value="0.2" units="cm"/>
      <inkml:brushProperty name="height" value="0.2" units="cm"/>
      <inkml:brushProperty name="color" value="#E71224"/>
    </inkml:brush>
  </inkml:definitions>
  <inkml:trace contextRef="#ctx0" brushRef="#br0">0 3 10434,'0'-3'5865,"4"6"-4184,5 9-921,7-4-80,6 15-248,0 3-152,4 3-280,-4 2-208,0-2-1264,7-7-1209,-4-13-223,55-46-1297</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7.962"/>
    </inkml:context>
    <inkml:brush xml:id="br0">
      <inkml:brushProperty name="width" value="0.2" units="cm"/>
      <inkml:brushProperty name="height" value="0.2" units="cm"/>
      <inkml:brushProperty name="color" value="#E71224"/>
    </inkml:brush>
  </inkml:definitions>
  <inkml:trace contextRef="#ctx0" brushRef="#br0">753 1 9762,'-10'17'4969,"-2"14"-3272,-14 29-129,-15 29-400,-16 28-416,-48 89-592,-19 37-160,-6 6-352,57-83-1304,25-101-3257,-79 104-2201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8.418"/>
    </inkml:context>
    <inkml:brush xml:id="br0">
      <inkml:brushProperty name="width" value="0.2" units="cm"/>
      <inkml:brushProperty name="height" value="0.2" units="cm"/>
      <inkml:brushProperty name="color" value="#E71224"/>
    </inkml:brush>
  </inkml:definitions>
  <inkml:trace contextRef="#ctx0" brushRef="#br0">0 18 9322,'19'8'1527,"1"0"0,0-2 0,41 8 0,-34-10-760,-1-2 0,43-1-1,-1-7-1021,107-22 0,-74 9 420,-85 16-652,0 1 1,0 0-1,0 1 1,0 1-1,21 2 1,-37-2 460,0 0 1,0 0 0,1 0 0,-1 0-1,0 0 1,0 0 0,1 0-1,-1 0 1,0 0 0,0 0-1,1 1 1,-1-1 0,0 0 0,0 0-1,0 0 1,1 0 0,-1 0-1,0 0 1,0 1 0,0-1-1,1 0 1,-1 0 0,0 0 0,0 1-1,0-1 1,0 0 0,0 0-1,0 0 1,1 1 0,-1-1-1,0 0 1,0 0 0,0 1-1,0-1 1,0 0 0,0 0 0,0 1-1,0-1 1,0 0 0,0 0-1,0 1 1,0-1 0,0 0-1,0 0 1,0 1 0,0-1 0,-1 0-1,1 0 1,0 0 0,0 1-1,0-1 1,0 0 0,-16 17-275,-24 13 382,-15 1 7,-96 61-266,136-81-50,-1 1 0,2 1-1,-1 0 1,2 0 0,0 2 0,-20 28 0,31-41 70,0 1 0,0 0 0,1 0 0,-1-1 0,1 1 0,0 0 0,0 0 0,0 1 1,0-1-1,1 0 0,-1 0 0,1 0 0,0 0 0,0 0 0,0 1 0,0-1 0,0 0 0,2 5 0,-1-6 116,0 0 1,0 1-1,1-1 1,-1 0-1,1-1 0,0 1 1,-1 0-1,1 0 0,0-1 1,0 1-1,0-1 1,0 0-1,0 1 0,0-1 1,1 0-1,-1 0 0,0 0 1,0-1-1,1 1 1,-1 0-1,1-1 0,-1 0 1,1 1-1,-1-1 0,3 0 1,26 0 221,1-1 1,-1-2 0,50-10-1,6 0 112,-42 7-56,0 3 1,0 2 0,0 2 0,86 12-1,-109-9 28,1 2 0,-1 0 0,1 2 0,-2 0-1,1 1 1,-1 2 0,-1 0 0,0 1 0,0 1-1,-2 0 1,24 22 0,-28-21 50,0 0 0,-1 1-1,0 1 1,-1 0 0,-1 1 0,-1 0-1,0 0 1,-1 1 0,-1 1 0,-1-1-1,-1 1 1,6 27 0,-9-32-287,-2 0 0,1 0-1,-2 0 1,0 0 0,-1 0 0,0 0-1,-1 1 1,0-1 0,-1-1 0,-1 1 0,-1 0-1,1-1 1,-2 0 0,0 0 0,-1-1-1,0 1 1,0-1 0,-10 10 0,7-8-399,-1-1 1,0-1 0,-1 0-1,0-1 1,-1 0-1,0-1 1,0 0 0,-1-1-1,-1 0 1,1-2 0,-1 1-1,-1-2 1,-26 8 0,-123 28-5424</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8.747"/>
    </inkml:context>
    <inkml:brush xml:id="br0">
      <inkml:brushProperty name="width" value="0.2" units="cm"/>
      <inkml:brushProperty name="height" value="0.2" units="cm"/>
      <inkml:brushProperty name="color" value="#E71224"/>
    </inkml:brush>
  </inkml:definitions>
  <inkml:trace contextRef="#ctx0" brushRef="#br0">0 1 7194,'0'0'4665,"0"0"-2841,7 6-152,-1 11-87,4 3-209,2 17-512,1 0-248,-4 3-520,4-8-96,-3-1-280,2-11-416,-2-9-1128,-1-5-2097,7-17-3609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9.077"/>
    </inkml:context>
    <inkml:brush xml:id="br0">
      <inkml:brushProperty name="width" value="0.2" units="cm"/>
      <inkml:brushProperty name="height" value="0.2" units="cm"/>
      <inkml:brushProperty name="color" value="#E71224"/>
    </inkml:brush>
  </inkml:definitions>
  <inkml:trace contextRef="#ctx0" brushRef="#br0">42 1 7394,'-4'11'5449,"4"15"-3713,-9 6-256,2 8-663,-2 2-209,3-4-472,2-10-136,1-5-144,6-14-1001,4-4-751,2-10-945,23-32-5440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9.415"/>
    </inkml:context>
    <inkml:brush xml:id="br0">
      <inkml:brushProperty name="width" value="0.2" units="cm"/>
      <inkml:brushProperty name="height" value="0.2" units="cm"/>
      <inkml:brushProperty name="color" value="#E71224"/>
    </inkml:brush>
  </inkml:definitions>
  <inkml:trace contextRef="#ctx0" brushRef="#br0">4 1 6289,'0'11'6066,"0"1"-4858,-3 8-664,3 6-544,0-9-16,3 3-1184,4 0-2929</inkml:trace>
  <inkml:trace contextRef="#ctx0" brushRef="#br0" timeOffset="1">211 81 9170,'0'9'2993,"0"8"-1913,3 8-808,-3-5-272,6-2-1152,4 10-5050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3.899"/>
    </inkml:context>
    <inkml:brush xml:id="br0">
      <inkml:brushProperty name="width" value="0.2" units="cm"/>
      <inkml:brushProperty name="height" value="0.2" units="cm"/>
      <inkml:brushProperty name="color" value="#E71224"/>
    </inkml:brush>
  </inkml:definitions>
  <inkml:trace contextRef="#ctx0" brushRef="#br0">0 0 3937,'0'0'5882,"0"0"-2920,1 1 652,8 15-2475,5 40-347,-2 0-1,-2 1 0,-3 0 0,-1 85 0,-1-36-584,-5-104-215,22 255 41,-14-194-1727,3-1 1,20 64-1,-26-112-2267,-9-28-2446</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4.229"/>
    </inkml:context>
    <inkml:brush xml:id="br0">
      <inkml:brushProperty name="width" value="0.2" units="cm"/>
      <inkml:brushProperty name="height" value="0.2" units="cm"/>
      <inkml:brushProperty name="color" value="#E71224"/>
    </inkml:brush>
  </inkml:definitions>
  <inkml:trace contextRef="#ctx0" brushRef="#br0">64 1 10154,'3'6'3697,"0"8"-2033,3 12-111,-6 11-561,-3 6-560,-6 2-240,-7 1-144,0 0-96,0-9-128,7-5-608,2-7-1313,23 24-3000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4.559"/>
    </inkml:context>
    <inkml:brush xml:id="br0">
      <inkml:brushProperty name="width" value="0.2" units="cm"/>
      <inkml:brushProperty name="height" value="0.2" units="cm"/>
      <inkml:brushProperty name="color" value="#E71224"/>
    </inkml:brush>
  </inkml:definitions>
  <inkml:trace contextRef="#ctx0" brushRef="#br0">0 0 11450,'3'29'4457,"4"0"-3592,9 28-785,-4-9-80,7-2-1225,29 20-1687</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1.609"/>
    </inkml:context>
    <inkml:brush xml:id="br0">
      <inkml:brushProperty name="width" value="0.2" units="cm"/>
      <inkml:brushProperty name="height" value="0.2" units="cm"/>
      <inkml:brushProperty name="color" value="#E71224"/>
    </inkml:brush>
  </inkml:definitions>
  <inkml:trace contextRef="#ctx0" brushRef="#br0">324 3 10490,'0'0'5433,"4"-3"-4040,-4 3-433,0 0-408,3 0 224,-3 3-440,0 3-96,-3 2-56,-7 15 136,-6 9-24,-9 5-296,-10 3-88,-6 0-896,-4 3-456,-3-6-2953,-60 40-3257</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1.691"/>
    </inkml:context>
    <inkml:brush xml:id="br0">
      <inkml:brushProperty name="width" value="0.05" units="cm"/>
      <inkml:brushProperty name="height" value="0.05" units="cm"/>
    </inkml:brush>
  </inkml:definitions>
  <inkml:trace contextRef="#ctx0" brushRef="#br0">208 1 8866,'-4'0'7291,"-18"4"-6752,-5 8-641,1 0 0,0 2 1,-36 26-1,49-32-122,10-6 144,1-1 1,0 0-1,0 1 1,0-1-1,1 1 1,-1 0-1,0-1 1,1 1-1,-1 0 1,1 0-1,-1 0 1,1 0 0,0 0-1,-1 3 1,1-4 35,1 0 1,0 1 0,0-1 0,0 0 0,0 0 0,0 0 0,0 1 0,0-1 0,0 0 0,1 0 0,-1 0 0,0 1 0,1-1 0,-1 0 0,1 0 0,-1 0 0,1 0-1,0 0 1,-1 0 0,2 1 0,4 4 4,0-1-1,0 0 0,0 0 1,1-1-1,-1 1 0,1-2 1,10 5-1,53 15 137,-14-6-19,-40-11-94,-11-6 18,0 2 0,-1-1 0,1 1 0,-1-1 0,1 1 0,-1 0 0,1 1 0,-1-1 0,0 1 1,0 0-1,0 0 0,-1 0 0,4 4 0,-7-6 5,-1 0 0,1 0 0,-1 0 0,1 0 0,-1 0 0,0-1 0,1 1 0,-1 0 0,0 0 0,0-1 0,0 1 0,1-1 0,-1 1 0,0 0 0,0-1 0,0 0 0,0 1 0,0-1 0,0 1 0,0-1 1,0 0-1,0 0 0,-2 0 0,-1 2 59,-12 4-239,0 0 0,0-1 1,-31 6-1,36-10-774,0 0 0,0 0 0,0-1-1,-15-3 1,-25-6-4691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1.945"/>
    </inkml:context>
    <inkml:brush xml:id="br0">
      <inkml:brushProperty name="width" value="0.2" units="cm"/>
      <inkml:brushProperty name="height" value="0.2" units="cm"/>
      <inkml:brushProperty name="color" value="#E71224"/>
    </inkml:brush>
  </inkml:definitions>
  <inkml:trace contextRef="#ctx0" brushRef="#br0">328 0 8906,'0'3'3849,"-3"3"-2897,-7 8-320,-2 6-200,-14 6 112,-2 11-448,-11 0-96,1 9-480,-9 0-928,-77 79-2609</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2.277"/>
    </inkml:context>
    <inkml:brush xml:id="br0">
      <inkml:brushProperty name="width" value="0.2" units="cm"/>
      <inkml:brushProperty name="height" value="0.2" units="cm"/>
      <inkml:brushProperty name="color" value="#E71224"/>
    </inkml:brush>
  </inkml:definitions>
  <inkml:trace contextRef="#ctx0" brushRef="#br0">74 1 7466,'3'3'2712,"4"5"-1456,-1 6-7,3 18 231,-2 11-440,-1 23-352,-6 11-440,-6 20-32,-4 14-216,-2 4-104,-11 5-1112,-37 157-2673</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2.614"/>
    </inkml:context>
    <inkml:brush xml:id="br0">
      <inkml:brushProperty name="width" value="0.2" units="cm"/>
      <inkml:brushProperty name="height" value="0.2" units="cm"/>
      <inkml:brushProperty name="color" value="#E71224"/>
    </inkml:brush>
  </inkml:definitions>
  <inkml:trace contextRef="#ctx0" brushRef="#br0">1 0 8626,'30'21'7004,"24"1"-5692,-22-9-737,63 26-371,-41-19-100,-1 3 0,62 37 0,-108-57-210,-1 1-1,0 1 0,-1-1 1,1 1-1,-1-1 0,1 2 1,-2-1-1,1 0 0,0 1 1,-1 0-1,0 0 0,-1 0 1,1 1-1,3 9 1,-6-13 5,-1 0 1,1 1 0,-1-1 0,0 1 0,0-1 0,0 1 0,0-1 0,0 1 0,-1-1 0,1 0-1,-1 1 1,0-1 0,0 0 0,-3 5 0,1-2-53,-1 0 1,0 0-1,0 0 0,0-1 1,-1 0-1,0 1 0,0-2 1,0 1-1,-8 5 1,-106 68-3500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2.927"/>
    </inkml:context>
    <inkml:brush xml:id="br0">
      <inkml:brushProperty name="width" value="0.2" units="cm"/>
      <inkml:brushProperty name="height" value="0.2" units="cm"/>
      <inkml:brushProperty name="color" value="#E71224"/>
    </inkml:brush>
  </inkml:definitions>
  <inkml:trace contextRef="#ctx0" brushRef="#br0">144 1 7586,'3'0'4529,"0"6"-2897,10-1 56,-1 4-639,8 2-129,11 4-440,4-4-152,13-5-176,3-3-152,-7-3-512,-6-3-1689,4 3-2208</inkml:trace>
  <inkml:trace contextRef="#ctx0" brushRef="#br0" timeOffset="1">1 301 7954,'16'-3'4649,"3"-3"-2889,19 1-280,9-12-807,1 8-209,0-8-464,-4 2-488,-2-7-1457,21-30-2696</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3.500"/>
    </inkml:context>
    <inkml:brush xml:id="br0">
      <inkml:brushProperty name="width" value="0.2" units="cm"/>
      <inkml:brushProperty name="height" value="0.2" units="cm"/>
      <inkml:brushProperty name="color" value="#E71224"/>
    </inkml:brush>
  </inkml:definitions>
  <inkml:trace contextRef="#ctx0" brushRef="#br0">1 0 9714,'-1'169'5692,"2"161"-2005,15 161-5282,-16-490 1593,1 14-542,0 1 0,1-1 0,1 1 0,7 23 0,-9-37 401,0 0 1,-1 1 0,1-1-1,0 0 1,0 0 0,0 0 0,1 0-1,-1 0 1,0 0 0,1 0-1,-1 0 1,1-1 0,0 1-1,-1 0 1,1-1 0,0 1 0,0-1-1,0 0 1,0 0 0,0 0-1,0 0 1,1 0 0,-1 0-1,0 0 1,0-1 0,1 1 0,-1-1-1,0 0 1,1 0 0,-1 0-1,0 0 1,1 0 0,-1 0-1,0 0 1,1-1 0,-1 1 0,0-1-1,4-1 1,11-5-84,0-1 0,-1-1 1,0 0-1,0-1 0,-1-1 0,-1-1 0,17-15 1,85-99 232,-108 117-32,0 0 59,108-137-86,-103 128 346,-2 0 0,0-1-1,-1 0 1,0 0 0,-2-1 0,9-31 0,-16 48-160,0 1 0,0-1 0,-1 0 0,1 1 0,-1-1 0,0 0 0,1 1 0,-1-1 0,0 0 0,-1 1 1,1-1-1,0 0 0,-1 1 0,0-1 0,1 0 0,-1 1 0,0-1 0,0 1 0,0-1 0,-1 1 0,1 0 0,-1-1 0,1 1 1,-1 0-1,0 0 0,0 0 0,0 0 0,0 0 0,0 1 0,0-1 0,0 1 0,0-1 0,-1 1 0,1 0 0,-1 0 0,-2-1 0,-2 0-39,1 1 0,0 0-1,-1 0 1,1 1 0,-1 0-1,1 0 1,0 1-1,-1-1 1,1 1 0,0 1-1,-1-1 1,1 1-1,0 0 1,-6 3 0,-21 14-169,1 0 1,1 3-1,0 0 1,-53 52 0,13-10-543,65-59 584,1 0 0,-1 0 0,1 1 1,-9 11-1,14-17 37,-1 1-1,1 0 1,-1-1 0,1 1 0,-1 0 0,1 0 0,0 0-1,-1-1 1,1 1 0,0 0 0,0 0 0,0 0 0,-1 0-1,1-1 1,0 1 0,0 0 0,0 0 0,0 0-1,0 0 1,1 0 0,-1 0 0,0-1 0,0 1 0,0 0-1,1 0 1,-1 0 0,1-1 0,-1 1 0,0 0-1,1 0 1,-1-1 0,1 1 0,0 0 0,-1-1 0,1 1-1,-1 0 1,1-1 0,0 1 0,0-1 0,-1 1 0,1-1-1,0 0 1,0 1 0,0-1 0,-1 0 0,1 1-1,0-1 1,0 0 0,0 0 0,0 0 0,0 0 0,-1 0-1,3 0 1,119 20 750,-75-15-1062,0 3 0,-1 2 1,56 20-1,18 18-2349</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4.979"/>
    </inkml:context>
    <inkml:brush xml:id="br0">
      <inkml:brushProperty name="width" value="0.2" units="cm"/>
      <inkml:brushProperty name="height" value="0.2" units="cm"/>
      <inkml:brushProperty name="color" value="#E71224"/>
    </inkml:brush>
  </inkml:definitions>
  <inkml:trace contextRef="#ctx0" brushRef="#br0">0 1 10682,'4'14'3713,"-1"3"-2345,3 15-463,-3 5-489,0 0-272,1-6-144,-1-2-680,0-12-1161,7-8-1896,5-9-4792</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5.329"/>
    </inkml:context>
    <inkml:brush xml:id="br0">
      <inkml:brushProperty name="width" value="0.2" units="cm"/>
      <inkml:brushProperty name="height" value="0.2" units="cm"/>
      <inkml:brushProperty name="color" value="#E71224"/>
    </inkml:brush>
  </inkml:definitions>
  <inkml:trace contextRef="#ctx0" brushRef="#br0">3 1 1368,'3'6'8650,"1"2"-5969,2 12-465,-3 6-1064,-3 5-503,-6 7-505,3-1-144,-4-12-408,4-2-2121,13-6-7849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6.150"/>
    </inkml:context>
    <inkml:brush xml:id="br0">
      <inkml:brushProperty name="width" value="0.2" units="cm"/>
      <inkml:brushProperty name="height" value="0.2" units="cm"/>
      <inkml:brushProperty name="color" value="#E71224"/>
    </inkml:brush>
  </inkml:definitions>
  <inkml:trace contextRef="#ctx0" brushRef="#br0">1 0 6873,'0'3'3993,"0"-3"-2360,0 3 63,0 3-248,3-3 33,0 8-113,0 9 48,3 9-352,-2 2-439,2 1-321,-3-1-304,0-5 0,0 0-120,1-6-424,5-6-833,-2-8-727,18-6-2713</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6.491"/>
    </inkml:context>
    <inkml:brush xml:id="br0">
      <inkml:brushProperty name="width" value="0.2" units="cm"/>
      <inkml:brushProperty name="height" value="0.2" units="cm"/>
      <inkml:brushProperty name="color" value="#E71224"/>
    </inkml:brush>
  </inkml:definitions>
  <inkml:trace contextRef="#ctx0" brushRef="#br0">0 0 9170,'4'12'6097,"-1"2"-3856,3 12-561,4 11-912,-1-11-264,1 5-432,2-2-72,1-6-216,-3-12-776,2 3-1552,14 1-4474</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9.528"/>
    </inkml:context>
    <inkml:brush xml:id="br0">
      <inkml:brushProperty name="width" value="0.2" units="cm"/>
      <inkml:brushProperty name="height" value="0.2" units="cm"/>
      <inkml:brushProperty name="color" value="#E71224"/>
    </inkml:brush>
  </inkml:definitions>
  <inkml:trace contextRef="#ctx0" brushRef="#br0">461 0 10714,'0'3'5585,"0"-3"-3448,0 0-601,0 0-119,0-3-529,0 6-368,-3-3-320,-3 11-152,-13 7-48,-10 7-104,-9 1-368,-13 5-520,-3-5-305,-6 0-663,-4 0-2153,-72 14-1392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5.577"/>
    </inkml:context>
    <inkml:brush xml:id="br0">
      <inkml:brushProperty name="width" value="0.05" units="cm"/>
      <inkml:brushProperty name="height" value="0.05" units="cm"/>
    </inkml:brush>
  </inkml:definitions>
  <inkml:trace contextRef="#ctx0" brushRef="#br0">347 23 7970,'-4'-11'7838,"-8"4"-3402,-25 2-2540,-37 12-3385,48-1 1192,1 0-1,0 1 1,1 2-1,0 0 1,0 2 0,-30 18-1,43-20-302,20-5-333,5 0 873,7 4-16,0 2 1,0 1 0,22 15-1,-8-4-66,-4-5-59,-7-5-396,40 29 0,-60-38 506,0 0 0,0 0 0,0 1 0,0-1 1,-1 1-1,0 0 0,1 0 0,-2 0 0,1 0 0,0 0 0,-1 1 0,1 0 0,-1-1 0,-1 1 0,1 0 0,1 5 0,-4-7 101,1-1 1,0 1-1,-1 0 1,1-1-1,-1 1 1,0-1-1,0 0 1,0 1-1,0-1 0,0 0 1,-1 1-1,1-1 1,-1 0-1,1 0 1,-1 0-1,0 0 1,0 0-1,0-1 0,0 1 1,0-1-1,0 1 1,0-1-1,-1 1 1,1-1-1,0 0 1,-1 0-1,1-1 1,-4 2-1,-7 3 140,-1-1 0,0-1 0,-24 4 0,23-5-193,1-1-1,-1-1 1,0 0 0,1-1 0,-1 0 0,1-1-1,-1-1 1,1 0 0,0-1 0,0-1 0,0 0-1,-16-9 1,30 14-155,-1 0 102,1 0 1,-1 0 0,1-1 0,-1 1 0,1 0 0,-1 0-1,1 0 1,-1 0 0,1-1 0,-1 1 0,1 0 0,0 0-1,-1-1 1,1 1 0,0 0 0,-1-1 0,1 1 0,0-1-1,-1 1 1,1 0 0,0-1 0,-1 1 0,1-1 0,0 1-1,0-1 1,0 1 0,0 0 0,-1-1 0,1 1 0,0-1-1,0 1 1,0-1 0,0 1 0,0-1 0,0 1 0,0-1 0,0 1-1,0-1 1,1 1 0,-1-1 0,0 1 0,0-1 0,0 1-1,0-1 1,1 1 0,-1 0 0,0-1 0,0 1 0,1-1-1,-1 1 1,0 0 0,1-1 0,31-15-5578</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9.866"/>
    </inkml:context>
    <inkml:brush xml:id="br0">
      <inkml:brushProperty name="width" value="0.2" units="cm"/>
      <inkml:brushProperty name="height" value="0.2" units="cm"/>
      <inkml:brushProperty name="color" value="#E71224"/>
    </inkml:brush>
  </inkml:definitions>
  <inkml:trace contextRef="#ctx0" brushRef="#br0">55 1 4705,'6'14'2985,"3"6"-777,-2 17-191,-4 15-433,-3 17-296,-10 8-296,-2 6-592,-1 11-103,0-11-297,1 5-8,2-16-641,1-21-775,9-13-56,0-21-801,22-29-2328</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0.198"/>
    </inkml:context>
    <inkml:brush xml:id="br0">
      <inkml:brushProperty name="width" value="0.2" units="cm"/>
      <inkml:brushProperty name="height" value="0.2" units="cm"/>
      <inkml:brushProperty name="color" value="#E71224"/>
    </inkml:brush>
  </inkml:definitions>
  <inkml:trace contextRef="#ctx0" brushRef="#br0">0 1 7530,'27'6'8873,"17"17"-7038,-7-3-1458,187 71 184,-212-87-577,-1 2-1,0-1 1,-1 2-1,1-1 1,-1 1 0,0 1-1,-1 0 1,16 16-1,-22-20-2,-1 0 1,1 0-1,-1-1 0,1 1 0,-1 1 0,0-1 0,-1 0 1,1 1-1,-1-1 0,0 0 0,0 1 0,0 0 0,0-1 1,-1 1-1,0-1 0,0 1 0,0 0 0,-1-1 0,1 1 1,-1-1-1,0 1 0,0-1 0,-1 1 0,0-1 0,-3 8 1,0-2-352,-1 1 0,-1 0 0,1-1 0,-1-1 0,-1 1 0,0-1 0,0 0 0,-1-1 0,0 0 0,-1 0 0,0-1 1,-16 10-1,-54 23-3438</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0.529"/>
    </inkml:context>
    <inkml:brush xml:id="br0">
      <inkml:brushProperty name="width" value="0.2" units="cm"/>
      <inkml:brushProperty name="height" value="0.2" units="cm"/>
      <inkml:brushProperty name="color" value="#E71224"/>
    </inkml:brush>
  </inkml:definitions>
  <inkml:trace contextRef="#ctx0" brushRef="#br0">54 0 10882,'0'0'3625,"3"0"-2137,0 0-367,4 0-401,5 6-352,4-6-8,0 6-80,10-1-272,-1 4-8,7-3-160,-4-1-920,7 1-1777,23 9-4032</inkml:trace>
  <inkml:trace contextRef="#ctx0" brushRef="#br0" timeOffset="1">0 312 11146,'3'0'3033,"10"6"-2073,3-1-288,6 1-168,13-3-271,13-3-233,9-9-217,10-2-1719,123-86-5033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0.978"/>
    </inkml:context>
    <inkml:brush xml:id="br0">
      <inkml:brushProperty name="width" value="0.2" units="cm"/>
      <inkml:brushProperty name="height" value="0.2" units="cm"/>
      <inkml:brushProperty name="color" value="#E71224"/>
    </inkml:brush>
  </inkml:definitions>
  <inkml:trace contextRef="#ctx0" brushRef="#br0">99 0 11674,'-5'31'1804,"-2"-1"0,-2 0-1,-12 31 1,12-39-1705,1 1 0,1 1 0,1-1 0,1 1 0,-3 45 0,7-66-256,1 0-1,0 0 1,1-1 0,-1 1 0,0 0 0,1 0 0,-1 0-1,1 0 1,0-1 0,0 1 0,0 0 0,0-1 0,1 1-1,-1-1 1,1 1 0,0-1 0,-1 0 0,1 1 0,0-1-1,0 0 1,0 0 0,1-1 0,-1 1 0,3 2 0,2-1-253,-1-1 0,1 0-1,0 0 1,-1 0 0,1-1 0,0 0 0,0-1 0,0 1 0,8-1 0,6-1-219,-1-2 1,24-4-1,-28 4 965,-1 0 0,1 1 1,0 1-1,-1 0 0,18 2 0,-30 0-124,0 0-1,-1 0 1,1 1 0,-1-1 0,1 0 0,-1 1 0,0 0-1,1 0 1,-1 0 0,0 0 0,0 0 0,0 0 0,0 0 0,-1 0-1,1 1 1,-1-1 0,1 1 0,-1-1 0,2 5 0,0 1 106,1 1 0,-1 0 0,-1-1 0,1 1 0,0 9 0,0 23 119,-2 0-1,-1 0 0,-3-1 1,-1 1-1,-16 66 1,6-53-595,-2-2 1,-2 0-1,-42 83 1,52-119-362,0-1 0,-1-1 0,-1 1 0,0-1 0,-1-1 0,-1 0 0,0-1 0,-22 18 0,31-28 189,0 0 0,0 0 0,0 0 0,0 0 0,0-1 0,-1 0 0,1 0 0,-1 1 0,1-2 0,-1 1 0,0 0 0,-3-1 0,-79-6-5898</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1.319"/>
    </inkml:context>
    <inkml:brush xml:id="br0">
      <inkml:brushProperty name="width" value="0.2" units="cm"/>
      <inkml:brushProperty name="height" value="0.2" units="cm"/>
      <inkml:brushProperty name="color" value="#E71224"/>
    </inkml:brush>
  </inkml:definitions>
  <inkml:trace contextRef="#ctx0" brushRef="#br0">1 1 2160,'0'0'9522,"3"0"-6641,7 5-880,6 4-273,3 2-728,6 9-424,4-3-480,9-5-96,3-6-448,3-6-1480,61-18-4906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2.628"/>
    </inkml:context>
    <inkml:brush xml:id="br0">
      <inkml:brushProperty name="width" value="0.2" units="cm"/>
      <inkml:brushProperty name="height" value="0.2" units="cm"/>
      <inkml:brushProperty name="color" value="#E71224"/>
    </inkml:brush>
  </inkml:definitions>
  <inkml:trace contextRef="#ctx0" brushRef="#br0">35 0 7786,'0'26'3977,"3"0"-3401,1 37-304,-1 20-264,-3-1-8,-3 16-96,-4 2-256,1 8-561,-23 135-1567</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3.055"/>
    </inkml:context>
    <inkml:brush xml:id="br0">
      <inkml:brushProperty name="width" value="0.2" units="cm"/>
      <inkml:brushProperty name="height" value="0.2" units="cm"/>
      <inkml:brushProperty name="color" value="#E71224"/>
    </inkml:brush>
  </inkml:definitions>
  <inkml:trace contextRef="#ctx0" brushRef="#br0">0 67 4201,'33'-4'4440,"22"-10"-3532,-22 5-708,18-6-117,25-6 266,-71 20-202,1 0 0,0 0 0,0 1 1,-1 0-1,1 0 0,0 1 0,0-1 0,-1 1 1,1 0-1,10 4 0,-13-3-65,0 1 1,1 0-1,-1 0 0,0 0 1,0 0-1,-1 0 1,1 0-1,-1 1 0,1-1 1,-1 1-1,0 0 1,-1 0-1,1 0 0,0 0 1,-1 0-1,0 0 1,1 8-1,2 8-169,0 1 0,0 25-1,-4-36-270,1 1 0,-2-1 0,1 0 0,-1 1 0,-1-1 0,0 0 0,0 0-1,-1 0 1,0 0 0,-1 0 0,0-1 0,-8 14 0,-18 20-4159</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3.379"/>
    </inkml:context>
    <inkml:brush xml:id="br0">
      <inkml:brushProperty name="width" value="0.2" units="cm"/>
      <inkml:brushProperty name="height" value="0.2" units="cm"/>
      <inkml:brushProperty name="color" value="#E71224"/>
    </inkml:brush>
  </inkml:definitions>
  <inkml:trace contextRef="#ctx0" brushRef="#br0">1 1 6889,'0'0'4225,"3"0"-3048,3 5-409,0-5 40,7 6-176,6 0-632,3-3-48,1-3-696,2-3-624,29-9-2649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3.710"/>
    </inkml:context>
    <inkml:brush xml:id="br0">
      <inkml:brushProperty name="width" value="0.2" units="cm"/>
      <inkml:brushProperty name="height" value="0.2" units="cm"/>
      <inkml:brushProperty name="color" value="#E71224"/>
    </inkml:brush>
  </inkml:definitions>
  <inkml:trace contextRef="#ctx0" brushRef="#br0">0 40 4929,'6'0'4689,"4"0"-2849,3 0-655,9 6-737,0-12-448,4 3-400,59-34-2489</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4.045"/>
    </inkml:context>
    <inkml:brush xml:id="br0">
      <inkml:brushProperty name="width" value="0.2" units="cm"/>
      <inkml:brushProperty name="height" value="0.2" units="cm"/>
      <inkml:brushProperty name="color" value="#E71224"/>
    </inkml:brush>
  </inkml:definitions>
  <inkml:trace contextRef="#ctx0" brushRef="#br0">29 0 9650,'-3'84'5990,"-19"106"-4546,21-182-1440,-1 0 0,2 1 0,-1-1 1,1 0-1,0 0 0,2 9 0,-2-16-55,1 1 0,-1-1 0,0 1 0,1-1 0,0 0-1,-1 0 1,1 1 0,0-1 0,-1 0 0,1 0 0,0 0-1,0 0 1,0 0 0,0 0 0,0 0 0,0 0 0,0 0-1,1 0 1,-1 0 0,0-1 0,0 1 0,1 0 0,-1-1-1,0 1 1,1-1 0,-1 0 0,0 1 0,1-1 0,-1 0-1,1 0 1,-1 0 0,1 0 0,-1 0 0,0 0 0,1 0 0,-1-1-1,1 1 1,-1 0 0,0-1 0,1 1 0,1-2 0,-1 1-39,10-1-574,1-2-1,-1 0 1,0 0 0,-1-1 0,1-1-1,-1 0 1,0 0 0,0-1 0,13-12-1,85-71-6391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6.496"/>
    </inkml:context>
    <inkml:brush xml:id="br0">
      <inkml:brushProperty name="width" value="0.05" units="cm"/>
      <inkml:brushProperty name="height" value="0.05" units="cm"/>
    </inkml:brush>
  </inkml:definitions>
  <inkml:trace contextRef="#ctx0" brushRef="#br0">26 1 6689,'-2'9'7494,"-1"25"-5950,-1 13-1836,-13 151 626,17-198-353,10-34-1083,-6 15 963,0 1 0,1-1 0,1 2 0,1-1 0,1 1 0,0 0 0,1 0 0,1 1 0,21-27-1,-31 42 142,1 1-1,-1 0 0,0-1 1,0 1-1,1 0 0,-1-1 1,0 1-1,1 0 0,-1 0 1,0-1-1,1 1 0,-1 0 1,0 0-1,1 0 0,-1 0 1,1-1-1,-1 1 0,0 0 1,1 0-1,-1 0 0,1 0 1,-1 0-1,1 0 0,-1 0 1,0 0-1,1 0 0,-1 0 1,1 1-1,-1-1 0,0 0 1,1 0-1,-1 0 0,1 1 1,11 14 198,6 28 153,-16-37-371,1 3 48,16 55 234,-18-60-252,-1 0-1,1 0 1,-1 1 0,0-1 0,-1 0 0,1 0 0,-1 1 0,0-1-1,0 0 1,0 0 0,0 0 0,-1 0 0,-2 5 0,31-52-3549,24-26 3892,-30 41-271,-21 26-38,1 1-1,0-1 1,0 1 0,0 0 0,0-1-1,0 1 1,0 0 0,0 0 0,0 0-1,1 0 1,-1 0 0,0 0 0,1 0 0,-1 0-1,1 0 1,-1 0 0,1 1 0,-1-1-1,1 1 1,-1-1 0,1 1 0,0 0-1,-1-1 1,1 1 0,-1 0 0,4 0 0,-3 2 10,0-1 1,0 0 0,0 0 0,0 1 0,-1-1 0,1 1 0,0-1 0,-1 1 0,1 0 0,-1 0-1,0-1 1,1 1 0,-1 0 0,0 0 0,0 0 0,1 3 0,3 9 76,0 0 1,-1 0-1,-1 0 0,3 27 1,-11 67-568,5-107 245,0 1-1,1-1 1,-1 0-1,0 0 1,0 0-1,1 0 1,-1 1 0,1-1-1,-1 0 1,1 0-1,-1 0 1,1 0-1,0 0 1,0 0-1,-1 0 1,1 0-1,0 0 1,0-1-1,0 1 1,0 0 0,0 0-1,0-1 1,0 1-1,0-1 1,0 1-1,0-1 1,0 1-1,1-1 1,1 1-1,33 12-5137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4.379"/>
    </inkml:context>
    <inkml:brush xml:id="br0">
      <inkml:brushProperty name="width" value="0.2" units="cm"/>
      <inkml:brushProperty name="height" value="0.2" units="cm"/>
      <inkml:brushProperty name="color" value="#E71224"/>
    </inkml:brush>
  </inkml:definitions>
  <inkml:trace contextRef="#ctx0" brushRef="#br0">0 14 11218,'10'1'6154,"24"-1"-5406,-14-1-335,185-8 317,-143 4-804,-53 6-176,0 0-1,0 0 1,0 1-1,0 0 1,0 1-1,0 0 0,-1 0 1,1 1-1,-1 0 1,13 8-1,-3-2-547,-16-9 780,0 1 1,0 0-1,0-1 0,0 1 0,-1 0 0,1 0 0,-1 0 0,1 0 0,-1 1 1,0-1-1,1 0 0,-1 1 0,-1-1 0,1 0 0,0 1 0,0 4 0,7 50 72,-5-34-70,5 66-201,-3-1 1,-12 149 0,-2 12-4334,12-46-1523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4.746"/>
    </inkml:context>
    <inkml:brush xml:id="br0">
      <inkml:brushProperty name="width" value="0.2" units="cm"/>
      <inkml:brushProperty name="height" value="0.2" units="cm"/>
      <inkml:brushProperty name="color" value="#E71224"/>
    </inkml:brush>
  </inkml:definitions>
  <inkml:trace contextRef="#ctx0" brushRef="#br0">0 0 4329,'7'6'4049,"-1"-6"-2081,4 14-311,6 1-377,-4-4-400,1 0-496,0 4-384,-4-10-232,7 1-1184,13 14-4433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5.918"/>
    </inkml:context>
    <inkml:brush xml:id="br0">
      <inkml:brushProperty name="width" value="0.2" units="cm"/>
      <inkml:brushProperty name="height" value="0.2" units="cm"/>
      <inkml:brushProperty name="color" value="#E71224"/>
    </inkml:brush>
  </inkml:definitions>
  <inkml:trace contextRef="#ctx0" brushRef="#br0">1 72 128,'3'0'11651,"0"0"-8819,13 6-1944,6 5-216,13 1-47,13 2 47,25-2-288,3-7-240,10-8-144,3-11-648,-10-6-585,-9-11-847,47-32-1585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6.248"/>
    </inkml:context>
    <inkml:brush xml:id="br0">
      <inkml:brushProperty name="width" value="0.2" units="cm"/>
      <inkml:brushProperty name="height" value="0.2" units="cm"/>
      <inkml:brushProperty name="color" value="#E71224"/>
    </inkml:brush>
  </inkml:definitions>
  <inkml:trace contextRef="#ctx0" brushRef="#br0">0 1 8754,'0'0'3777,"0"0"-2849,3 5 112,1 10 56,5 7 201,1 24-233,2 23-464,1 17-8,0 25-400,-7 12-32,0 17-152,1 89-16,-10-152-1008,3 74-1969,-26 175-2592</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6.583"/>
    </inkml:context>
    <inkml:brush xml:id="br0">
      <inkml:brushProperty name="width" value="0.2" units="cm"/>
      <inkml:brushProperty name="height" value="0.2" units="cm"/>
      <inkml:brushProperty name="color" value="#E71224"/>
    </inkml:brush>
  </inkml:definitions>
  <inkml:trace contextRef="#ctx0" brushRef="#br0">207 0 3945,'-6'20'6609,"-1"3"-4904,-5 29-1185,-7-1-272,-4 1-248,-2-7 0,-7-7-912,-50 33-1121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6.932"/>
    </inkml:context>
    <inkml:brush xml:id="br0">
      <inkml:brushProperty name="width" value="0.2" units="cm"/>
      <inkml:brushProperty name="height" value="0.2" units="cm"/>
      <inkml:brushProperty name="color" value="#E71224"/>
    </inkml:brush>
  </inkml:definitions>
  <inkml:trace contextRef="#ctx0" brushRef="#br0">0 1 7522,'19'17'2976,"3"-8"-1055,20 13-577,5 4-576,1 0-448,-7 0-320,-3-12-584,45 23-3481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7.316"/>
    </inkml:context>
    <inkml:brush xml:id="br0">
      <inkml:brushProperty name="width" value="0.2" units="cm"/>
      <inkml:brushProperty name="height" value="0.2" units="cm"/>
      <inkml:brushProperty name="color" value="#E71224"/>
    </inkml:brush>
  </inkml:definitions>
  <inkml:trace contextRef="#ctx0" brushRef="#br0">1 1 9858,'21'3'6937,"13"8"-5167,-3-1-1442,-3-5-221,0-1 0,0-2 0,0-1 0,45-4 0,-1 1-682,-71 2 537,-1 0 0,1 0 0,-1 0 0,1 0 0,-1 0 0,0 0 0,1 0 0,-1 0 0,1 0 0,-1 0 0,1 0 0,-1 0 0,1 0 0,-1 0 0,1 1 0,-1-1 0,0 0 0,1 0 0,-1 0 0,1 1 0,-1-1 0,0 0 0,1 1 0,-1-1 0,0 0 0,1 1 0,-1-1 0,0 0 0,0 1 0,1-1 0,-1 1 0,0-1 0,0 0 0,1 1 0,-1-1 0,0 1 0,0-1 0,0 1 0,0-1 0,0 1 0,0-1 0,0 1 0,-12 25-865,-29 24-46,38-47 840,-141 143-2560,144-146 2647,0 0-1,-1 0 0,1 1 1,0-1-1,0 0 0,0 0 0,0 0 1,0 0-1,-1 1 0,1-1 1,0 0-1,0 0 0,0 0 0,0 0 1,0 1-1,0-1 0,0 0 1,0 0-1,0 1 0,0-1 1,0 0-1,0 0 0,0 0 0,0 1 1,0-1-1,0 0 0,0 0 1,0 0-1,0 1 0,0-1 0,0 0 1,0 0-1,0 0 0,1 1 1,-1-1-1,0 0 0,0 0 0,0 0 1,0 0-1,0 0 0,1 1 1,-1-1-1,0 0 0,0 0 1,0 0-1,0 0 0,1 0 0,-1 0 1,0 0-1,0 1 0,0-1 1,1 0-1,-1 0 0,0 0 0,0 0 1,0 0-1,1 0 0,-1 0 1,0 0-1,0 0 0,0 0 1,1 0-1,-1 0 0,0 0 0,0-1 1,0 1-1,1 0 0,-1 0 1,31-2-265,36-12 591,-52 10-274,87-20 226,-91 22-355,1 0 1,-1 1 0,0 1-1,1 0 1,-1 0-1,22 4 1,-32-4 30,0 0 0,0 1 0,-1-1 1,1 0-1,0 0 0,0 1 0,0-1 0,0 0 1,0 1-1,0-1 0,-1 1 0,1-1 0,0 1 0,0-1 1,-1 1-1,1 0 0,0-1 0,-1 1 0,1 0 0,0-1 1,-1 1-1,1 0 0,-1 0 0,0 0 0,1 0 1,-1-1-1,1 3 0,-1-2-15,0 1 1,-1 0 0,1-1-1,0 1 1,-1-1 0,1 1-1,-1 0 1,1-1 0,-1 1-1,0-1 1,0 1 0,0-1-1,0 0 1,-1 3-1,-7 6-526,-1-1 0,1 0 0,-20 14 0,-53 34-1768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7.634"/>
    </inkml:context>
    <inkml:brush xml:id="br0">
      <inkml:brushProperty name="width" value="0.2" units="cm"/>
      <inkml:brushProperty name="height" value="0.2" units="cm"/>
      <inkml:brushProperty name="color" value="#E71224"/>
    </inkml:brush>
  </inkml:definitions>
  <inkml:trace contextRef="#ctx0" brushRef="#br0">0 21 1208,'13'-3'2849,"3"3"-161,12-11-615,1 5-441,-4 6-840,-3 0-392,-6 0-223,-6 6 223,-7-1-152,-3 1-64,-6 3-184,-4 2-216,-12 9-937,-61 26-1079</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7.967"/>
    </inkml:context>
    <inkml:brush xml:id="br0">
      <inkml:brushProperty name="width" value="0.2" units="cm"/>
      <inkml:brushProperty name="height" value="0.2" units="cm"/>
      <inkml:brushProperty name="color" value="#E71224"/>
    </inkml:brush>
  </inkml:definitions>
  <inkml:trace contextRef="#ctx0" brushRef="#br0">0 0 2481,'6'20'6025,"4"6"-3433,6 20-615,3 17 87,-3 0-103,-3 5-849,-1-11-344,7-2-368,-6-7-224,3-16-40,6-18-136,0-14 0,13-14-208,10-23 152,12-15-896,16-17-1569,146-148-4000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8.297"/>
    </inkml:context>
    <inkml:brush xml:id="br0">
      <inkml:brushProperty name="width" value="0.2" units="cm"/>
      <inkml:brushProperty name="height" value="0.2" units="cm"/>
      <inkml:brushProperty name="color" value="#E71224"/>
    </inkml:brush>
  </inkml:definitions>
  <inkml:trace contextRef="#ctx0" brushRef="#br0">537 0 11186,'-5'35'6867,"-12"20"-5973,4-16-544,-4 15-242,10-36-101,1 0-1,0 0 0,2 1 1,0 0-1,1 0 0,0 27 0,3-43-84,1 0-1,-1 0 1,1 1-1,0-1 1,0 0-1,0 0 1,1 0-1,-1 0 1,1 0-1,0 0 1,-1-1-1,1 1 0,1 0 1,-1-1-1,0 1 1,0-1-1,1 0 1,0 0-1,-1 0 1,1 0-1,0 0 1,0-1-1,0 1 1,0-1-1,0 0 0,0 0 1,0 0-1,0 0 1,1 0-1,-1-1 1,6 1-1,14 1-142,0-1 0,0-1 0,40-5-1,-12 1 228,-12 8-48,-21 3-74,-17-7 107,-1 0 1,0 0-1,0 0 0,1 1 0,-1-1 0,0 0 0,0 0 0,0 0 0,1 1 0,-1-1 0,0 0 0,0 0 1,0 1-1,0-1 0,0 0 0,1 0 0,-1 1 0,0-1 0,0 0 0,0 0 0,0 1 0,0-1 0,0 0 1,0 1-1,0-1 0,0 0 0,0 1 0,0-1 0,0 0 0,0 0 0,0 1 0,0-1 0,-1 0 0,1 0 1,0 1-1,0-1 0,0 0 0,0 0 0,0 1 0,-1-1 0,1 0 0,0 0 0,-1 1 0,-10 10-691,0 0-1,-1 0 1,-25 16-1,-101 69-3282</inkml:trace>
  <inkml:trace contextRef="#ctx0" brushRef="#br0" timeOffset="1">22 927 5905,'-3'25'5826,"-3"7"-3938,0 19-472,-1 6-600,7-2-600,0-10-216,7-7-744,2-10-720,-3-11-456,7 9-1009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7.159"/>
    </inkml:context>
    <inkml:brush xml:id="br0">
      <inkml:brushProperty name="width" value="0.05" units="cm"/>
      <inkml:brushProperty name="height" value="0.05" units="cm"/>
    </inkml:brush>
  </inkml:definitions>
  <inkml:trace contextRef="#ctx0" brushRef="#br0">253 26 5897,'-3'-16'6757,"-5"8"-3839,-20 6-2106,22 3-639,-7 2-169,0 0 0,-1 1 0,2 1 0,-1 0 0,0 0 0,1 2 1,0-1-1,1 2 0,-1-1 0,1 1 0,1 1 0,0 0 0,0 1 0,-10 13 0,17-20-21,1 0 0,0 0 0,0 1-1,0-1 1,0 1 0,1-1 0,-1 1-1,1 0 1,0-1 0,0 1 0,0 0-1,1 0 1,-1 0 0,1 0 0,0 0-1,0 0 1,0 0 0,1-1 0,-1 1-1,1 0 1,2 7 0,-1-8-12,-1-1 0,0 1 0,1-1 1,-1 0-1,1 1 0,0-1 0,0 0 0,0 0 0,0 0 0,0 0 0,0-1 1,0 1-1,1-1 0,-1 1 0,1-1 0,-1 0 0,1 0 0,-1 0 1,1 0-1,0 0 0,-1 0 0,1-1 0,0 1 0,0-1 0,0 0 0,-1 0 1,1 0-1,0 0 0,0-1 0,-1 1 0,5-2 0,0 0 26,-1 0-1,0 0 1,1-1-1,-1 0 1,0 0-1,-1 0 0,1-1 1,0 0-1,-1 0 1,0 0-1,0-1 1,0 1-1,-1-1 1,0-1-1,5-6 1,0-1-27,-1 0 1,0-1-1,-1 0 1,-1 0-1,7-22 1,-7 11 227,-6 26 111,-3 20-208,-12 44 374,11-50-486,0 1 0,1-1 0,0 1 0,1 0 0,1-1 1,1 21-1,0-35-74,0-1 1,0 1-1,0 0 1,0 0 0,1-1-1,-1 1 1,0 0-1,0-1 1,1 1-1,-1 0 1,0-1 0,1 1-1,-1-1 1,0 1-1,1-1 1,-1 1-1,1 0 1,-1-1-1,1 0 1,-1 1 0,1-1-1,0 1 1,-1-1-1,1 0 1,-1 1-1,1-1 1,1 1 0,0-1-220,-1 0 1,1 0 0,0 0 0,-1 0 0,1 0-1,0-1 1,-1 1 0,1-1 0,-1 1 0,1-1-1,0 1 1,-1-1 0,1 0 0,1-1 0,39-25-5321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8.615"/>
    </inkml:context>
    <inkml:brush xml:id="br0">
      <inkml:brushProperty name="width" value="0.2" units="cm"/>
      <inkml:brushProperty name="height" value="0.2" units="cm"/>
      <inkml:brushProperty name="color" value="#E71224"/>
    </inkml:brush>
  </inkml:definitions>
  <inkml:trace contextRef="#ctx0" brushRef="#br0">1 19 5113,'21'-5'5350,"14"3"-3549,-12 2-930,453-12 3670,-442 13-4434,18 0 30,52 8-1,-91-7-130,0 1-1,0 0 1,0 0 0,0 1 0,-1 1-1,1 0 1,-1 1 0,0 0-1,13 9 1,-23-13-53,1 0-1,-1 0 1,0 0-1,1 1 1,-1-1-1,0 1 1,0-1-1,-1 1 1,1 0-1,0-1 1,-1 1-1,0 0 1,0 0-1,0 0 1,0 0-1,0 0 1,0 1-1,-1-1 1,1 0-1,-1 0 1,0 0-1,0 1 1,0-1-1,-1 0 1,1 0-1,-1 0 1,0 0-1,0 0 1,-2 5-1,0-1-351,0-1 0,0 1 1,-1-1-1,0 0 0,-1 0 0,1-1 0,-1 0 0,0 1 0,0-1 0,-1-1 0,1 1 0,-1-1 1,-11 6-1,-57 23-4312</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8.962"/>
    </inkml:context>
    <inkml:brush xml:id="br0">
      <inkml:brushProperty name="width" value="0.2" units="cm"/>
      <inkml:brushProperty name="height" value="0.2" units="cm"/>
      <inkml:brushProperty name="color" value="#E71224"/>
    </inkml:brush>
  </inkml:definitions>
  <inkml:trace contextRef="#ctx0" brushRef="#br0">54 1 5921,'-3'6'4569,"0"-1"-3128,0 10-601,-7-1-424,4 15 56,0 5-8,-4 3-64,4-5-400,3-1-256,-1-11-568,4-6-1137,4 9-2463</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9.302"/>
    </inkml:context>
    <inkml:brush xml:id="br0">
      <inkml:brushProperty name="width" value="0.2" units="cm"/>
      <inkml:brushProperty name="height" value="0.2" units="cm"/>
      <inkml:brushProperty name="color" value="#E71224"/>
    </inkml:brush>
  </inkml:definitions>
  <inkml:trace contextRef="#ctx0" brushRef="#br0">194 0 5289,'-3'9'4009,"-4"14"-2633,-12 11-856,-3 9-520,-10 9-144,4-10-552,-4-2-720,-19 18-1561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9.643"/>
    </inkml:context>
    <inkml:brush xml:id="br0">
      <inkml:brushProperty name="width" value="0.2" units="cm"/>
      <inkml:brushProperty name="height" value="0.2" units="cm"/>
      <inkml:brushProperty name="color" value="#E71224"/>
    </inkml:brush>
  </inkml:definitions>
  <inkml:trace contextRef="#ctx0" brushRef="#br0">13 223 8706,'-1'0'231,"1"0"0,0 0 0,-1 0 0,1-1 0,-1 1 0,1 0 0,0 0 0,-1 0 0,1 0 0,-1 0 0,1 0 0,0 1 0,-1-1 0,1 0-1,-1 0 1,1 0 0,0 0 0,-1 0 0,1 1 0,0-1 0,-1 0 0,1 0 0,0 1 0,-1-1 0,1 0 0,0 0 0,-1 1 0,1-1 0,0 0 0,0 1 0,0-1 0,-1 0 0,1 1 0,7 12 1793,26 8-2282,-14-15 293,0-1 0,0-1 0,1-1 1,0-1-1,34 0 0,105-14 38,30-17-8,226-67 0,-228 48-57,225-28 0,-393 74-10,216-18-28,-209 19-717,0 1 1,0 2 0,0 0-1,-1 2 1,28 7-1,22 21-5079</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0.682"/>
    </inkml:context>
    <inkml:brush xml:id="br0">
      <inkml:brushProperty name="width" value="0.2" units="cm"/>
      <inkml:brushProperty name="height" value="0.2" units="cm"/>
      <inkml:brushProperty name="color" value="#E71224"/>
    </inkml:brush>
  </inkml:definitions>
  <inkml:trace contextRef="#ctx0" brushRef="#br0">245 1 8442,'0'3'4553,"-3"-3"-2209,3 14-279,-6 12-497,-4 11-32,-6 20-727,-12 6-305,2 8-424,-2-8-40,2-6-40,1-11-144,6-9-328,3-5-657,-3-7-247,9-10-1040,1-4-369,6-5-1328,19-38-640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1.011"/>
    </inkml:context>
    <inkml:brush xml:id="br0">
      <inkml:brushProperty name="width" value="0.2" units="cm"/>
      <inkml:brushProperty name="height" value="0.2" units="cm"/>
      <inkml:brushProperty name="color" value="#E71224"/>
    </inkml:brush>
  </inkml:definitions>
  <inkml:trace contextRef="#ctx0" brushRef="#br0">1 1 3769,'3'0'3881,"3"3"-1889,4 2 129,2 7-297,4 14-248,6 11-111,-3 23-121,1 20-384,2 17-312,-6 3-248,-4 3-400,-2 0-160,-1-9-1264,4-17-2321,-3 43-1536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1.349"/>
    </inkml:context>
    <inkml:brush xml:id="br0">
      <inkml:brushProperty name="width" value="0.2" units="cm"/>
      <inkml:brushProperty name="height" value="0.2" units="cm"/>
      <inkml:brushProperty name="color" value="#E71224"/>
    </inkml:brush>
  </inkml:definitions>
  <inkml:trace contextRef="#ctx0" brushRef="#br0">1 109 11218,'6'3'2977,"4"0"-1409,6 5-31,15 4-265,7-4-632,7 4-112,12-7-240,7-5-160,2-5-80,4-10-48,-6-2-144,-17 3-504,-5-3-176,-17 2-664,-19-5-625,-9 3-807,-44-23-1753</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1.697"/>
    </inkml:context>
    <inkml:brush xml:id="br0">
      <inkml:brushProperty name="width" value="0.2" units="cm"/>
      <inkml:brushProperty name="height" value="0.2" units="cm"/>
      <inkml:brushProperty name="color" value="#E71224"/>
    </inkml:brush>
  </inkml:definitions>
  <inkml:trace contextRef="#ctx0" brushRef="#br0">330 1 6369,'-1'0'385,"0"0"0,0 0 0,0 0 0,0 1 0,0-1 0,0 0 0,0 1 0,0-1 0,1 1 1,-1-1-1,0 1 0,0-1 0,0 1 0,1-1 0,-1 1 0,0 0 0,1 0 0,-2 0 0,-15 32 987,12-22-276,-32 68-700,3 2 1,5 1-1,3 1 1,3 1-1,-12 97 1,-13 46-332,-8 53-3499,53-240 1174,6 10-1377</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2.031"/>
    </inkml:context>
    <inkml:brush xml:id="br0">
      <inkml:brushProperty name="width" value="0.2" units="cm"/>
      <inkml:brushProperty name="height" value="0.2" units="cm"/>
      <inkml:brushProperty name="color" value="#E71224"/>
    </inkml:brush>
  </inkml:definitions>
  <inkml:trace contextRef="#ctx0" brushRef="#br0">1 1 8066,'7'6'3670,"6"15"-2691,-7-12-304,-2-2-342,14 20 802,0-1 1,37 39-1,-48-58-1071,0 0-1,0-1 1,1 0-1,0 0 1,0-1-1,1 0 1,-1-1-1,1 0 1,0 0-1,0 0 1,1-1-1,-1-1 1,12 2 0,69-1 71,-32-2-88,-56-1-52,-1 0 1,1 0-1,-1 0 0,1 0 0,-1 0 1,1 1-1,-1-1 0,1 0 0,-1 1 1,1-1-1,-1 1 0,1 0 0,-1 0 1,0-1-1,0 1 0,1 0 0,-1 0 1,0 0-1,0 0 0,0 0 0,0 0 1,0 1-1,0-1 0,0 0 0,0 1 1,-1-1-1,1 0 0,0 1 0,-1-1 1,1 1-1,-1-1 0,0 1 0,1-1 1,-1 1-1,0-1 0,0 1 0,0-1 1,0 1-1,0-1 0,-1 3 0,0 8-49,-2-1 1,0 1-1,0-1 0,-7 16 0,3-9 29,-169 552-2498,147-457-2028,26-104 794</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2.366"/>
    </inkml:context>
    <inkml:brush xml:id="br0">
      <inkml:brushProperty name="width" value="0.2" units="cm"/>
      <inkml:brushProperty name="height" value="0.2" units="cm"/>
      <inkml:brushProperty name="color" value="#E71224"/>
    </inkml:brush>
  </inkml:definitions>
  <inkml:trace contextRef="#ctx0" brushRef="#br0">1 1 7754,'0'3'2616,"6"8"-1015,-3-5-545,7-1 200,-1 4-376,7-3-232,0-1-168,3 1-23,10-6-1,-1 0-288,1-6-168,-7 6-208,-6 0-1041,3 6-1303,-9 8-4050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7.493"/>
    </inkml:context>
    <inkml:brush xml:id="br0">
      <inkml:brushProperty name="width" value="0.05" units="cm"/>
      <inkml:brushProperty name="height" value="0.05" units="cm"/>
    </inkml:brush>
  </inkml:definitions>
  <inkml:trace contextRef="#ctx0" brushRef="#br0">61 0 4897,'-3'7'8733,"2"15"-8726,1-14 647,-6 49-182,-16 65-1,11-67-899,-6 74 0,19-98-782,-2-30 1153,0-1 1,0 0-1,0 1 1,0-1-1,0 0 1,0 1-1,0-1 1,1 0-1,-1 0 1,0 1-1,0-1 1,0 0-1,0 0 1,1 1-1,-1-1 1,0 0-1,0 0 0,1 1 1,-1-1-1,0 0 1,0 0-1,1 0 1,-1 0-1,0 1 1,1-1-1,-1 0 1,0 0-1,1 0 1,-1 0-1,0 0 1,0 0-1,1 0 1,-1 0-1,17-14-3073,10-24 519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2.716"/>
    </inkml:context>
    <inkml:brush xml:id="br0">
      <inkml:brushProperty name="width" value="0.2" units="cm"/>
      <inkml:brushProperty name="height" value="0.2" units="cm"/>
      <inkml:brushProperty name="color" value="#E71224"/>
    </inkml:brush>
  </inkml:definitions>
  <inkml:trace contextRef="#ctx0" brushRef="#br0">1 0 1016,'3'6'5337,"3"-6"-3632,10 9-481,0 2-120,3-5-240,3 0-223,1 8-185,8-14-256,-2 0-200,6-9-128,-3 4-1289,28-18-3840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3.050"/>
    </inkml:context>
    <inkml:brush xml:id="br0">
      <inkml:brushProperty name="width" value="0.2" units="cm"/>
      <inkml:brushProperty name="height" value="0.2" units="cm"/>
      <inkml:brushProperty name="color" value="#E71224"/>
    </inkml:brush>
  </inkml:definitions>
  <inkml:trace contextRef="#ctx0" brushRef="#br0">0 0 6857,'7'0'1433,"2"0"-729,7 0-256,9 6-248,-2-6-160,2 0-40,-3 3-832,23 14-4569</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3.365"/>
    </inkml:context>
    <inkml:brush xml:id="br0">
      <inkml:brushProperty name="width" value="0.2" units="cm"/>
      <inkml:brushProperty name="height" value="0.2" units="cm"/>
      <inkml:brushProperty name="color" value="#E71224"/>
    </inkml:brush>
  </inkml:definitions>
  <inkml:trace contextRef="#ctx0" brushRef="#br0">0 0 5457,'14'8'9268,"9"21"-6037,-2-3-2559,-14-22-645,0 1 1,1-1-1,-1 0 1,1-1-1,0 0 1,0 0-1,0 0 1,0-1-1,0-1 1,1 1-1,13-1 1,12 1-34,51-6-1,-63 2-11,201-23-3145,-128 12-653,103-11-6084</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3.945"/>
    </inkml:context>
    <inkml:brush xml:id="br0">
      <inkml:brushProperty name="width" value="0.2" units="cm"/>
      <inkml:brushProperty name="height" value="0.2" units="cm"/>
      <inkml:brushProperty name="color" value="#E71224"/>
    </inkml:brush>
  </inkml:definitions>
  <inkml:trace contextRef="#ctx0" brushRef="#br0">1 29 11162,'0'-6'5209,"0"6"-3480,6 0-1153,-3 0-576,7 0-160,-1 0-1688,29-23-2265</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4"/>
    </inkml:context>
    <inkml:brush xml:id="br0">
      <inkml:brushProperty name="width" value="0.05" units="cm"/>
      <inkml:brushProperty name="height" value="0.05" units="cm"/>
      <inkml:brushProperty name="color" value="#0000FF"/>
    </inkml:brush>
  </inkml:definitions>
  <inkml:trace contextRef="#ctx0" brushRef="#br0">1 15 744,'2'0'11457,"5"1"-6318,43 7-4226,4-3-629,-1-1-1,76-5 1,107-21-205,-204 18-42,-9 0-501,-52 2-4250,-39 2 10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5"/>
    </inkml:context>
    <inkml:brush xml:id="br0">
      <inkml:brushProperty name="width" value="0.05" units="cm"/>
      <inkml:brushProperty name="height" value="0.05" units="cm"/>
      <inkml:brushProperty name="color" value="#0000FF"/>
    </inkml:brush>
  </inkml:definitions>
  <inkml:trace contextRef="#ctx0" brushRef="#br0">191 1 1184,'0'0'6123,"-1"5"-180,-2 12-4359,-40 165 1281,-77 239-2281,114-406-582,2 1 0,0 1 1,0-1-1,-1 29 1,63-33-262,-36-9 179,-1 0-527,0 0 1,0-1-1,0-1 1,0-2-1,1 0 1,-1-1 0,29-6-1,31-12-3415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6"/>
    </inkml:context>
    <inkml:brush xml:id="br0">
      <inkml:brushProperty name="width" value="0.05" units="cm"/>
      <inkml:brushProperty name="height" value="0.05" units="cm"/>
      <inkml:brushProperty name="color" value="#0000FF"/>
    </inkml:brush>
  </inkml:definitions>
  <inkml:trace contextRef="#ctx0" brushRef="#br0">1 14 2016,'0'0'4297,"0"0"-2592,3 0-265,-3 0-512,9 0-272,-2 3-304,5 3 281,11 0-57,2 2-128,7 1-8,12-4-200,10-5 24,7-2-264,5-7-584,106-31-2393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7"/>
    </inkml:context>
    <inkml:brush xml:id="br0">
      <inkml:brushProperty name="width" value="0.05" units="cm"/>
      <inkml:brushProperty name="height" value="0.05" units="cm"/>
      <inkml:brushProperty name="color" value="#0000FF"/>
    </inkml:brush>
  </inkml:definitions>
  <inkml:trace contextRef="#ctx0" brushRef="#br0">80 0 5841,'-6'26'4475,"-13"17"-3558,9-23-170,5-8-420,-3 4 233,1 0 1,1 0 0,0 1-1,-6 34 1,12-50-544,0 0 0,0 0 0,0 0 0,0 1-1,0-1 1,0 0 0,0 0 0,1 0 0,-1 0 0,0 1 0,1-1 0,-1 0 0,1 0 0,-1 0 0,1 0-1,0 0 1,-1 0 0,1 0 0,0 0 0,0 0 0,-1-1 0,1 1 0,0 0 0,0 0 0,0-1 0,0 1-1,0 0 1,0-1 0,0 1 0,1-1 0,-1 0 0,0 1 0,0-1 0,0 0 0,0 0 0,0 1-1,1-1 1,-1 0 0,0 0 0,0 0 0,0-1 0,1 1 0,-1 0 0,0 0 0,1-1 0,59-13 224,-57 13-164,1-1-106,0 1 1,0-2-1,1 1 0,-1 0 1,-1-1-1,1 0 0,0 0 1,-1-1-1,1 1 0,-1-1 1,0 0-1,0 0 0,-1 0 1,1-1-1,-1 1 0,0-1 1,0 0-1,0 0 0,-1 0 1,0 0-1,0 0 0,0-1 1,-1 1-1,1 0 0,-1-1 1,-1 1-1,1-1 0,-1 0 1,0 1-1,0-1 0,0 1 1,-1-1-1,0 0 0,0 1 1,0 0-1,-1-1 0,0 1 1,0 0-1,-5-9 0,-17-13-141,23 27 13,0-1 0,0 1 0,0 0-1,0-1 1,0 1 0,0 0 0,0 0 0,0-1-1,0 1 1,0 0 0,0 0 0,0 0 0,0 0-1,0 1 1,-1-1 0,1 0 0,0 0 0,0 1-1,0-1 1,0 0 0,0 1 0,0-1 0,1 1-1,-1-1 1,0 1 0,0 0 0,0-1-1,0 1 1,1 0 0,-1 0 0,0-1 0,1 1-1,-1 0 1,0 0 0,1 0 0,-1 2 0,-20 31-7636</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8"/>
    </inkml:context>
    <inkml:brush xml:id="br0">
      <inkml:brushProperty name="width" value="0.05" units="cm"/>
      <inkml:brushProperty name="height" value="0.05" units="cm"/>
      <inkml:brushProperty name="color" value="#0000FF"/>
    </inkml:brush>
  </inkml:definitions>
  <inkml:trace contextRef="#ctx0" brushRef="#br0">1 2 6121,'0'0'4673,"0"0"-2320,4 0-625,-4 0-576,0 0-775,3 0-105,0 0-272,3 6 56,1-3-56,2 3-1345,1-1-2344,9 4-5408</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9"/>
    </inkml:context>
    <inkml:brush xml:id="br0">
      <inkml:brushProperty name="width" value="0.05" units="cm"/>
      <inkml:brushProperty name="height" value="0.05" units="cm"/>
      <inkml:brushProperty name="color" value="#0000FF"/>
    </inkml:brush>
  </inkml:definitions>
  <inkml:trace contextRef="#ctx0" brushRef="#br0">11 1 8986,'-3'0'3809,"3"0"-2833,0 0-392,0 0-584,0 3-120,-3 0-2112,-1 17-5626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7.832"/>
    </inkml:context>
    <inkml:brush xml:id="br0">
      <inkml:brushProperty name="width" value="0.05" units="cm"/>
      <inkml:brushProperty name="height" value="0.05" units="cm"/>
    </inkml:brush>
  </inkml:definitions>
  <inkml:trace contextRef="#ctx0" brushRef="#br0">74 1 6313,'0'3'2465,"-7"8"-977,1 9 265,-3 14-185,-1 15-416,0 5-336,-2 1-336,2 5-55,4-6-377,3 0 48,3-11-96,3-6-64,3-11-665,1-6-351,-1-6-984,7-11-865,9 3-3320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0"/>
    </inkml:context>
    <inkml:brush xml:id="br0">
      <inkml:brushProperty name="width" value="0.05" units="cm"/>
      <inkml:brushProperty name="height" value="0.05" units="cm"/>
      <inkml:brushProperty name="color" value="#0000FF"/>
    </inkml:brush>
  </inkml:definitions>
  <inkml:trace contextRef="#ctx0" brushRef="#br0">550 0 4033,'-39'42'11015,"-26"40"-7549,-43 49-4139,21-37 679,-18 19-1534,23-38-3016,19-23 403</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1"/>
    </inkml:context>
    <inkml:brush xml:id="br0">
      <inkml:brushProperty name="width" value="0.05" units="cm"/>
      <inkml:brushProperty name="height" value="0.05" units="cm"/>
      <inkml:brushProperty name="color" value="#0000FF"/>
    </inkml:brush>
  </inkml:definitions>
  <inkml:trace contextRef="#ctx0" brushRef="#br0">0-4 5825,'6'6'7353,"4"9"-3826,25 53-3911,-22-42 1289,106 179-229,-94-169-1837,47 52 1,-30-50-2385,27 17-3450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2"/>
    </inkml:context>
    <inkml:brush xml:id="br0">
      <inkml:brushProperty name="width" value="0.05" units="cm"/>
      <inkml:brushProperty name="height" value="0.05" units="cm"/>
      <inkml:brushProperty name="color" value="#0000FF"/>
    </inkml:brush>
  </inkml:definitions>
  <inkml:trace contextRef="#ctx0" brushRef="#br0">1 0 4985,'3'0'4609,"-3"0"-3001,3 0-263,0 3-217,1-3-304,2 6-136,3 3-80,7-1-80,3 1-391,4-4 87,2-2-216,4 0-8,-4-3-280,7 0-1193,-10-3-2216,19-20-4136</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3"/>
    </inkml:context>
    <inkml:brush xml:id="br0">
      <inkml:brushProperty name="width" value="0.05" units="cm"/>
      <inkml:brushProperty name="height" value="0.05" units="cm"/>
      <inkml:brushProperty name="color" value="#0000FF"/>
    </inkml:brush>
  </inkml:definitions>
  <inkml:trace contextRef="#ctx0" brushRef="#br0">1 3 7474,'3'0'2560,"-3"-3"-1240,3 3-279,6 0-449,1 3 40,15 0-16,-2-3-136,8 0-376,1 3-104,0-3-824,47 2-3369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4"/>
    </inkml:context>
    <inkml:brush xml:id="br0">
      <inkml:brushProperty name="width" value="0.05" units="cm"/>
      <inkml:brushProperty name="height" value="0.05" units="cm"/>
      <inkml:brushProperty name="color" value="#0000FF"/>
    </inkml:brush>
  </inkml:definitions>
  <inkml:trace contextRef="#ctx0" brushRef="#br0">83 0 8530,'-3'0'4257,"6"0"-2353,-3 0-183,-3 3-753,3 0-304,0 6-464,-3 16 40,-3 7 168,-4 14-152,0 8 8,-5 3-264,5 0 0,1 3 0,-1-3-416,7-8-928,0 0-1249,12 36-3528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5"/>
    </inkml:context>
    <inkml:brush xml:id="br0">
      <inkml:brushProperty name="width" value="0.05" units="cm"/>
      <inkml:brushProperty name="height" value="0.05" units="cm"/>
      <inkml:brushProperty name="color" value="#0000FF"/>
    </inkml:brush>
  </inkml:definitions>
  <inkml:trace contextRef="#ctx0" brushRef="#br0">87 18 6665,'-36'75'8656,"6"7"-6468,25-64-2181,0-1 1,1 1-1,2 0 0,0 0 0,0 1 0,2-1 0,2 23 0,-2-37-10,0 0 0,1-1-1,0 1 1,0 0 0,0-1 0,0 1-1,0-1 1,1 1 0,0-1-1,-1 0 1,1 1 0,0-1-1,1 0 1,4 5 0,-5-7 3,0 1 1,0-1-1,0 0 1,0 0-1,1 1 0,-1-2 1,0 1-1,0 0 1,1 0-1,-1-1 1,1 1-1,-1-1 1,1 0-1,-1 0 1,0 0-1,1 0 0,3-1 1,1 0-33,1-1 0,-1-1 0,0 1 0,0-1 0,0-1 1,0 1-1,-1-1 0,1 0 0,-1 0 0,0-1 0,-1 0 0,11-11 0,1-4-10,-2-1 0,-1-1 1,0 0-1,-2-1 0,-1 0 0,0-1 0,-2 0 0,12-46 0,-21 66 48,1 1 1,-1-1-1,0 0 0,1 1 1,-2-1-1,1 1 1,0-1-1,-1 1 0,0-1 1,1 1-1,-2-1 0,1 1 1,0-1-1,-1 1 1,1 0-1,-1 0 0,0 0 1,0 0-1,0 0 0,0 0 1,-1 1-1,1-1 1,-1 1-1,1-1 0,-1 1 1,0 0-1,0 0 0,0 0 1,0 0-1,-1 1 1,1 0-1,-7-3 0,4 2-172,-1 1-1,0-1 0,0 1 1,0 0-1,0 1 0,0-1 0,0 1 1,0 1-1,0-1 0,0 1 1,0 1-1,1-1 0,-1 1 1,0 0-1,1 1 0,-1-1 1,-11 8-1,-44 32-3726</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6"/>
    </inkml:context>
    <inkml:brush xml:id="br0">
      <inkml:brushProperty name="width" value="0.05" units="cm"/>
      <inkml:brushProperty name="height" value="0.05" units="cm"/>
      <inkml:brushProperty name="color" value="#0000FF"/>
    </inkml:brush>
  </inkml:definitions>
  <inkml:trace contextRef="#ctx0" brushRef="#br0">1 18 7522,'3'0'4785,"-3"0"-3017,3 0-424,3 0-664,4 3-271,6 5 47,6-2-72,16 8 144,13-5-240,6-4 96,6 1-336,-2-6 72,-7-3-120,-7-2 0,-2-4-728,-7-8-784,-16 5-2401,-15-10-3633</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7"/>
    </inkml:context>
    <inkml:brush xml:id="br0">
      <inkml:brushProperty name="width" value="0.05" units="cm"/>
      <inkml:brushProperty name="height" value="0.05" units="cm"/>
      <inkml:brushProperty name="color" value="#0000FF"/>
    </inkml:brush>
  </inkml:definitions>
  <inkml:trace contextRef="#ctx0" brushRef="#br0">172 1 8010,'-1'2'3854,"-2"14"-1927,-47 170 1922,-7 26-3616,34-125-207,-14 81-633,37-168 602,0 1 0,0-1 1,1 1-1,-1-1 0,0 0 0,1 1 1,-1-1-1,0 1 0,1-1 1,-1 0-1,1 1 0,-1-1 0,0 0 1,1 0-1,-1 1 0,1-1 0,-1 0 1,1 0-1,-1 1 0,1-1 1,-1 0-1,1 0 0,-1 0 0,1 0 1,0 0-1,-1 0 0,1 0 1,-1 0-1,1 0 0,-1 0 0,1 0 1,0-1-1,39-2-213,45-14-59,-14 5-914,-37 7-1231,61-17 0,-48 4-2239</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8"/>
    </inkml:context>
    <inkml:brush xml:id="br0">
      <inkml:brushProperty name="width" value="0.05" units="cm"/>
      <inkml:brushProperty name="height" value="0.05" units="cm"/>
      <inkml:brushProperty name="color" value="#0000FF"/>
    </inkml:brush>
  </inkml:definitions>
  <inkml:trace contextRef="#ctx0" brushRef="#br0">0 1 6409,'0'0'4089,"0"0"-2600,7 0 111,-7 0-512,9 2-328,4 1-272,6 6-64,9-1-87,7 1-241,10-6 48,6-3-144,3-3-689,6-8-2975,70-9-4210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9"/>
    </inkml:context>
    <inkml:brush xml:id="br0">
      <inkml:brushProperty name="width" value="0.05" units="cm"/>
      <inkml:brushProperty name="height" value="0.05" units="cm"/>
      <inkml:brushProperty name="color" value="#0000FF"/>
    </inkml:brush>
  </inkml:definitions>
  <inkml:trace contextRef="#ctx0" brushRef="#br0">58 1 8034,'-3'0'2736,"3"5"-695,0 1-625,0 5-240,-3 9-488,-1 3-343,1 6-161,-3 2-176,-4 1-8,4-1-1353,0-5-1711,-10 25-7147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8.547"/>
    </inkml:context>
    <inkml:brush xml:id="br0">
      <inkml:brushProperty name="width" value="0.05" units="cm"/>
      <inkml:brushProperty name="height" value="0.05" units="cm"/>
    </inkml:brush>
  </inkml:definitions>
  <inkml:trace contextRef="#ctx0" brushRef="#br0">1 144 8234,'8'5'8168,"33"18"-7217,-30-20-898,1 0-1,-1-1 1,1-1-1,0 0 0,-1 0 1,1-1-1,0 0 1,-1-1-1,1 0 1,0-1-1,11-4 1,-6 2-255,0-2 0,0 0 0,0-1 1,-1-1-1,0 0 0,23-17 0,-36 23 98,0 0 0,0 0 0,0 0 0,0-1 0,-1 1-1,1-1 1,-1 0 0,1 0 0,-1 0 0,0 0 0,0 0 0,0 0 0,1-5 0,-3 6 79,0 0 0,0 1 1,0-1-1,0 0 0,0 1 1,-1-1-1,1 0 0,0 1 1,-1-1-1,0 1 0,1-1 1,-1 1-1,0-1 0,0 1 1,0-1-1,0 1 0,0 0 1,0-1-1,0 1 1,0 0-1,0 0 0,-1 0 1,1 0-1,0 0 0,-1 0 1,1 0-1,-1 1 0,1-1 1,-1 0-1,-3 0 0,-4-4 129,0 1-1,0 1 0,-1 0 0,1 0 0,-1 0 0,0 1 0,0 1 0,0 0 0,-15 0 1,19 1-63,1 1-1,-1 0 1,1 0 0,0 0 0,-1 1 0,1-1 0,0 1 0,0 1 0,0-1 0,0 1 0,0 0 0,1 0 0,-1 0 0,1 0 0,0 1 0,0 0 0,0 0 0,-6 8 0,1 2-14,0 0 0,1 0 0,0 1 0,1 0-1,1 1 1,-8 28 0,11-35-18,1 0 0,1 1 0,-1-1 0,2 0-1,-1 0 1,1 1 0,1-1 0,-1 1 0,2-1 0,-1 0 0,1 0-1,1 0 1,5 14 0,-6-19-37,0 0-1,0-1 0,1 1 1,-1-1-1,1 1 1,0-1-1,0 0 1,0 0-1,1-1 0,-1 1 1,0-1-1,1 1 1,0-1-1,0 0 1,0-1-1,0 1 0,0 0 1,0-1-1,0 0 1,0 0-1,0-1 1,0 1-1,1-1 0,-1 0 1,0 0-1,0 0 1,1 0-1,-1-1 0,0 0 1,8-2-1,8-2-431,-1-1 0,0-1 0,0-1 0,35-19 0,0-10-3471,35-44-2293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0"/>
    </inkml:context>
    <inkml:brush xml:id="br0">
      <inkml:brushProperty name="width" value="0.05" units="cm"/>
      <inkml:brushProperty name="height" value="0.05" units="cm"/>
      <inkml:brushProperty name="color" value="#0000FF"/>
    </inkml:brush>
  </inkml:definitions>
  <inkml:trace contextRef="#ctx0" brushRef="#br0">1 12 8218,'0'0'4369,"0"0"-2577,0 0-296,6 0-903,-6 0-233,0-6-360,4 6 0,-4 0-320,3 6-1833,0 8-2608</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1"/>
    </inkml:context>
    <inkml:brush xml:id="br0">
      <inkml:brushProperty name="width" value="0.05" units="cm"/>
      <inkml:brushProperty name="height" value="0.05" units="cm"/>
      <inkml:brushProperty name="color" value="#0000FF"/>
    </inkml:brush>
  </inkml:definitions>
  <inkml:trace contextRef="#ctx0" brushRef="#br0">24 15 8498,'0'0'1848,"0"0"-1224,0 0-584,-3 0-40,6 6-2856</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2"/>
    </inkml:context>
    <inkml:brush xml:id="br0">
      <inkml:brushProperty name="width" value="0.05" units="cm"/>
      <inkml:brushProperty name="height" value="0.05" units="cm"/>
      <inkml:brushProperty name="color" value="#0000FF"/>
    </inkml:brush>
  </inkml:definitions>
  <inkml:trace contextRef="#ctx0" brushRef="#br0">531 1 6233,'-11'3'8023,"0"6"-3759,-26 34-4001,11-12 59,-50 46-441,-103 104-308,50-58-5647,67-67 1647</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3"/>
    </inkml:context>
    <inkml:brush xml:id="br0">
      <inkml:brushProperty name="width" value="0.05" units="cm"/>
      <inkml:brushProperty name="height" value="0.05" units="cm"/>
      <inkml:brushProperty name="color" value="#0000FF"/>
    </inkml:brush>
  </inkml:definitions>
  <inkml:trace contextRef="#ctx0" brushRef="#br0">0 0 2577,'0'0'5545,"0"6"-3537,4 0-736,-1 5 441,3 9-353,4 3-80,6 11-583,3 1-73,3 7-168,13 1-344,3 3-32,0 6-80,0-7-536,-3-2-2105,35 26-2528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4"/>
    </inkml:context>
    <inkml:brush xml:id="br0">
      <inkml:brushProperty name="width" value="0.05" units="cm"/>
      <inkml:brushProperty name="height" value="0.05" units="cm"/>
      <inkml:brushProperty name="color" value="#0000FF"/>
    </inkml:brush>
  </inkml:definitions>
  <inkml:trace contextRef="#ctx0" brushRef="#br0">1 24 7306,'0'0'2584,"0"0"-1280,3-3-39,-3 6-105,3-6-344,0 3-272,7 0-440,-1 0 184,4 0-144,6 0 120,6 0-264,4 0 0,6 0-184,0-3-1168,3 0-1281,38-11-4312</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5"/>
    </inkml:context>
    <inkml:brush xml:id="br0">
      <inkml:brushProperty name="width" value="0.05" units="cm"/>
      <inkml:brushProperty name="height" value="0.05" units="cm"/>
      <inkml:brushProperty name="color" value="#0000FF"/>
    </inkml:brush>
  </inkml:definitions>
  <inkml:trace contextRef="#ctx0" brushRef="#br0">0 0 3889,'0'0'5969,"0"0"-3800,3 0-377,-3 0-592,3 0-264,4 0-648,2 3 25,7 0-241,3 0 56,7 0-128,12 5-1073,76-2-3704</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6"/>
    </inkml:context>
    <inkml:brush xml:id="br0">
      <inkml:brushProperty name="width" value="0.05" units="cm"/>
      <inkml:brushProperty name="height" value="0.05" units="cm"/>
      <inkml:brushProperty name="color" value="#0000FF"/>
    </inkml:brush>
  </inkml:definitions>
  <inkml:trace contextRef="#ctx0" brushRef="#br0">105 0 1992,'0'0'4887,"0"3"3694,-1 5-4330,-12 52-3666,-15 19-355,-10 32-932,20-32-4252,12-38-714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7"/>
    </inkml:context>
    <inkml:brush xml:id="br0">
      <inkml:brushProperty name="width" value="0.05" units="cm"/>
      <inkml:brushProperty name="height" value="0.05" units="cm"/>
      <inkml:brushProperty name="color" value="#0000FF"/>
    </inkml:brush>
  </inkml:definitions>
  <inkml:trace contextRef="#ctx0" brushRef="#br0">40 0 5225,'0'0'4782,"3"1"214,14 4-3920,174 47 2,-190-52-1093,0 0 1,0 0-1,0 0 1,1 0-1,-1 0 1,0 0-1,0 0 1,0 1-1,0-1 1,0 0-1,0 1 1,0-1-1,0 1 1,0-1-1,0 1 1,0-1-1,0 1 1,-1 0-1,1-1 1,0 1-1,0 0 1,-1 0-1,1 0 1,0 0-1,-1-1 1,1 1-1,-1 0 1,1 0-1,-1 0 1,1 0-1,-1 0 1,0 0-1,1 1 1,-1-1-1,0 0 1,0 0-1,0 0 1,0 0-1,0 0 0,0 0 1,0 0-1,0 0 1,0 0-1,-1 0 1,1 0-1,0 0 1,-1 0-1,1 0 1,-1 0-1,1 0 1,-1 0-1,1 0 1,-1 0-1,0 0 1,0 0-1,1 0 1,-3 1-1,-5 8-149,-2 0 0,1-1 0,-19 14 0,21-17 139,-65 46-470,50-37 353,0 1 1,1 1-1,0 1 1,-25 28-1,46-46 144,0 0 0,0 1 0,-1-1 0,1 0 0,0 0 0,0 1 0,-1-1 0,1 0 0,0 1 0,0-1 0,0 1 0,0-1 0,-1 0 0,1 1 0,0-1-1,0 0 1,0 1 0,0-1 0,0 1 0,0-1 0,0 0 0,0 1 0,0-1 0,0 1 0,0-1 0,1 0 0,-1 1 0,0-1 0,0 0 0,0 1 0,0-1 0,0 0 0,1 1 0,-1-1 0,0 0 0,0 1 0,1-1 0,-1 0 0,0 0 0,1 1 0,-1-1-1,0 0 1,1 0 0,-1 1 0,0-1 0,1 0 0,-1 0 0,0 0 0,1 0 0,-1 0 0,1 0 0,25 6 148,-19-5-66,14 2 16,1 0-1,0-2 1,0 0-1,30-4 1,102-19-3502,-150 21 3185,120-22-6300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8"/>
    </inkml:context>
    <inkml:brush xml:id="br0">
      <inkml:brushProperty name="width" value="0.05" units="cm"/>
      <inkml:brushProperty name="height" value="0.05" units="cm"/>
      <inkml:brushProperty name="color" value="#0000FF"/>
    </inkml:brush>
  </inkml:definitions>
  <inkml:trace contextRef="#ctx0" brushRef="#br0">1 0 5617,'33'2'10637,"23"6"-6869,34 2-4019,102-11 393,-112-9-6767,-77 10 579</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9"/>
    </inkml:context>
    <inkml:brush xml:id="br0">
      <inkml:brushProperty name="width" value="0.05" units="cm"/>
      <inkml:brushProperty name="height" value="0.05" units="cm"/>
      <inkml:brushProperty name="color" value="#0000FF"/>
    </inkml:brush>
  </inkml:definitions>
  <inkml:trace contextRef="#ctx0" brushRef="#br0">244 0 4409,'-6'6'7974,"-4"14"-6510,5-9-242,-19 42 804,-32 103 0,19-45-1564,-67 224-541,104-334 52,0 0 1,-1-1-1,1 1 0,0 0 0,0-1 0,0 1 1,0 0-1,0 0 0,0-1 0,0 1 0,0 0 1,0 0-1,0-1 0,0 1 0,0 0 0,0-1 1,1 1-1,-1 0 0,0 0 0,0-1 0,1 1 1,-1-1-1,1 1 0,-1 0 0,0-1 0,1 1 1,-1-1-1,1 1 0,1 0 0,-1 0 6,1-1-1,0 1 0,0-1 0,-1 1 1,1-1-1,0 0 0,0 0 0,0 0 1,-1 0-1,1 0 0,0 0 1,2-1-1,66-20 118,-49 14-134,25-6-115,47-15-1306,-34 0-2764,-26 7 408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8.229"/>
    </inkml:context>
    <inkml:brush xml:id="br0">
      <inkml:brushProperty name="width" value="0.05" units="cm"/>
      <inkml:brushProperty name="height" value="0.05" units="cm"/>
    </inkml:brush>
  </inkml:definitions>
  <inkml:trace contextRef="#ctx0" brushRef="#br0">0 291 6985,'28'-23'6924,"2"3"-5159,-13 9-1956,-1-1 0,24-22 0,5-9 203,-24 23-235,0 0-1,28-37 1,-14 6-134,-56 100 422,3 0 0,1 1 0,-17 93 0,3-15-32,4-36-10,13-51-158,2 0-1,2 2 1,1-1 0,-4 78 0,13-120 75,-1 0 0,1 0 1,0 1-1,0-1 0,0 0 1,0 0-1,0 0 0,0 0 1,0 0-1,0 1 0,0-1 0,0 0 1,0 0-1,0 0 0,0 0 1,0 1-1,0-1 0,0 0 1,0 0-1,0 0 0,0 0 1,0 0-1,0 1 0,0-1 1,0 0-1,0 0 0,0 0 1,0 0-1,1 0 0,-1 1 1,0-1-1,0 0 0,0 0 1,0 0-1,0 0 0,0 0 1,0 0-1,1 0 0,-1 0 0,0 1 1,0-1-1,0 0 0,0 0 1,0 0-1,0 0 0,1 0 1,-1 0-1,0 0 0,0 0 1,0 0-1,0 0 0,1 0 1,-1 0-1,0 0 0,0 0 1,0 0-1,0 0 0,0 0 1,1 0-1,-1 0 0,0 0 1,0-1-1,0 1 0,0 0 1,0 0-1,1 0 0,-1 0 1,11-13-2505,17-29-2011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9.063"/>
    </inkml:context>
    <inkml:brush xml:id="br0">
      <inkml:brushProperty name="width" value="0.05" units="cm"/>
      <inkml:brushProperty name="height" value="0.05" units="cm"/>
    </inkml:brush>
  </inkml:definitions>
  <inkml:trace contextRef="#ctx0" brushRef="#br0">1 0 3697,'1'3'7614,"1"10"-6518,0 78 718,18 114 0,-12-173-2655,-8-32 830,0 0 0,0 1 1,0-1-1,0 0 1,0 0-1,1 0 1,-1 0-1,0 0 1,0 0-1,0 0 1,0 0-1,0 0 0,0 0 1,0 0-1,0 1 1,0-1-1,1 0 1,-1 0-1,0 0 1,0 0-1,0 0 1,0 0-1,0 0 0,0 0 1,1 0-1,-1 0 1,0 0-1,0 0 1,0 0-1,0 0 1,0 0-1,0 0 0,0 0 1,1 0-1,-1 0 1,0 0-1,0-1 1,0 1-1,0 0 1,0 0-1,0 0 1,0 0-1,0 0 0,1 0 1,-1 0-1,0 0 1,0 0-1,0 0 1,0 0-1,0-1 1,0 1-1,0 0 1,0 0-1,0 0 0,0 0 1,0 0-1,0 0 1,0 0-1,0-1 1,0 1-1,6-21-417,1-2 127,1 1 0,1 0 0,1 0 1,1 1-1,1 0 0,14-18 0,6-12 248,20-20 215,-53 79-9,0-1 0,1 1 0,0-1 0,0 1 0,1 0 0,2 12-1,0 11 105,-3 31-66,-1-44-466,0-1-1,1 0 1,1 1-1,1-1 1,1 0-1,6 24 1,-4-36-1942,12-9-1808</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0"/>
    </inkml:context>
    <inkml:brush xml:id="br0">
      <inkml:brushProperty name="width" value="0.05" units="cm"/>
      <inkml:brushProperty name="height" value="0.05" units="cm"/>
      <inkml:brushProperty name="color" value="#0000FF"/>
    </inkml:brush>
  </inkml:definitions>
  <inkml:trace contextRef="#ctx0" brushRef="#br0">0 29 5793,'0'0'4905,"0"-3"-3072,0 3-369,7 0-600,5 0-24,7 3-272,10-6-103,3 3-401,9-3-64,3-5-40,1 2-1521,76-2-3560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1"/>
    </inkml:context>
    <inkml:brush xml:id="br0">
      <inkml:brushProperty name="width" value="0.05" units="cm"/>
      <inkml:brushProperty name="height" value="0.05" units="cm"/>
      <inkml:brushProperty name="color" value="#0000FF"/>
    </inkml:brush>
  </inkml:definitions>
  <inkml:trace contextRef="#ctx0" brushRef="#br0">0 0 7418,'34'2'9338,"2"2"-7618,36 2-2424,-71-6 664,0-1 1,-1 1-1,1 0 1,0 0-1,0 0 1,0 0-1,-1 0 1,1 0-1,0 0 1,0 0-1,0 0 1,-1 0-1,1 1 1,0-1-1,0 0 1,-1 0-1,1 1 1,0-1-1,0 1 1,-1-1-1,1 0 1,-1 1-1,1-1 1,0 1-1,-1 0 1,1-1-1,-1 1 1,1-1-1,-1 1 1,1 0-1,-1-1 1,1 1-1,-1 0 1,0 0-1,1 0 1,-2 2-40,1-1 1,-1 0-1,1 0 1,-1 0-1,0 0 0,0 0 1,0 0-1,0 0 1,0 0-1,0 0 0,0 0 1,-3 2-1,-53 52-1105,31-37 1014,18-14 230,2-1 0,-1 1 0,0 1-1,1-1 1,0 1 0,0 0 0,-6 10-1,19-14-14,1 0 0,0 0 0,0 0 0,0-1 0,0 0 0,11-1 0,-8 0-155,0-1-1,1 0 0,-1-1 1,21-6-1,24-13-3980,10-8-2959</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2"/>
    </inkml:context>
    <inkml:brush xml:id="br0">
      <inkml:brushProperty name="width" value="0.05" units="cm"/>
      <inkml:brushProperty name="height" value="0.05" units="cm"/>
      <inkml:brushProperty name="color" value="#0000FF"/>
    </inkml:brush>
  </inkml:definitions>
  <inkml:trace contextRef="#ctx0" brushRef="#br0">0-1 6737,'0'0'5042,"0"0"-2858,0 0-576,4 0-591,-4 0-569,0-3-208,0 3-192,0 0-96,0 0-304,0 0-1433,3 11-2808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3"/>
    </inkml:context>
    <inkml:brush xml:id="br0">
      <inkml:brushProperty name="width" value="0.05" units="cm"/>
      <inkml:brushProperty name="height" value="0.05" units="cm"/>
      <inkml:brushProperty name="color" value="#0000FF"/>
    </inkml:brush>
  </inkml:definitions>
  <inkml:trace contextRef="#ctx0" brushRef="#br0">0 6 5865,'3'0'5097,"-3"0"-3472,0-3-1041,0 3-136,0 0-368,7-3-80,-4 3-1352,7 9-3929</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4"/>
    </inkml:context>
    <inkml:brush xml:id="br0">
      <inkml:brushProperty name="width" value="0.05" units="cm"/>
      <inkml:brushProperty name="height" value="0.05" units="cm"/>
      <inkml:brushProperty name="color" value="#0000FF"/>
    </inkml:brush>
  </inkml:definitions>
  <inkml:trace contextRef="#ctx0" brushRef="#br0">572 0 9098,'-6'3'9181,"-21"22"-8707,-180 184 93,145-149-579,-59 49-996,14-15-4433,65-53 1464</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5"/>
    </inkml:context>
    <inkml:brush xml:id="br0">
      <inkml:brushProperty name="width" value="0.05" units="cm"/>
      <inkml:brushProperty name="height" value="0.05" units="cm"/>
      <inkml:brushProperty name="color" value="#0000FF"/>
    </inkml:brush>
  </inkml:definitions>
  <inkml:trace contextRef="#ctx0" brushRef="#br0">0 0 5001,'3'6'4033,"-3"-3"-2225,4 3-111,5 5 255,-3 9-448,7 9-343,-3-4-561,9 13-32,3 2-440,3 0 48,7 3-168,-3-3-16,6 5-472,-4-8-1048,4-5-2209,38 11-1712</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6"/>
    </inkml:context>
    <inkml:brush xml:id="br0">
      <inkml:brushProperty name="width" value="0.05" units="cm"/>
      <inkml:brushProperty name="height" value="0.05" units="cm"/>
      <inkml:brushProperty name="color" value="#0000FF"/>
    </inkml:brush>
  </inkml:definitions>
  <inkml:trace contextRef="#ctx0" brushRef="#br0">0 0 6849,'4'4'7427,"18"17"-6081,-10-13-1228,0-1 0,1 0 0,0-1 0,0-1-1,0 0 1,28 6 0,88 7-40,-21-4-42,-108-14-33,0 0 1,0 0-1,0 0 1,0 0-1,0 0 0,-1 0 1,1 0-1,0 0 1,0 1-1,0-1 1,0 0-1,0 0 0,0 0 1,0 0-1,0 0 1,0 0-1,0 0 1,0 0-1,0 0 0,0 0 1,0 1-1,0-1 1,0 0-1,0 0 1,0 0-1,0 0 0,0 0 1,0 0-1,0 0 1,0 0-1,0 0 1,0 1-1,0-1 0,0 0 1,0 0-1,0 0 1,0 0-1,0 0 1,0 0-1,1 0 0,-1 0 1,0 0-1,0 0 1,0 0-1,0 0 1,0 0-1,0 0 0,0 1 1,0-1-1,0 0 1,0 0-1,0 0 1,1 0-1,-1 0 0,0 0 1,0 0-1,0 0 1,0 0-1,0 0 1,0 0-1,0 0 1,-13 5 131,-29 7-12,33-10-105,-183 48-4464,80-17 44</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7"/>
    </inkml:context>
    <inkml:brush xml:id="br0">
      <inkml:brushProperty name="width" value="0.05" units="cm"/>
      <inkml:brushProperty name="height" value="0.05" units="cm"/>
      <inkml:brushProperty name="color" value="#0000FF"/>
    </inkml:brush>
  </inkml:definitions>
  <inkml:trace contextRef="#ctx0" brushRef="#br0">0 1 6089,'3'0'5265,"-3"0"-3200,0 0-297,3 6-832,1-4-207,2 1-417,7 3 48,9 0-224,7-3-40,15-3-96,13 0-64,7-3-1208,117-9-3546</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8"/>
    </inkml:context>
    <inkml:brush xml:id="br0">
      <inkml:brushProperty name="width" value="0.05" units="cm"/>
      <inkml:brushProperty name="height" value="0.05" units="cm"/>
      <inkml:brushProperty name="color" value="#0000FF"/>
    </inkml:brush>
  </inkml:definitions>
  <inkml:trace contextRef="#ctx0" brushRef="#br0">38 0 7954,'0'0'3937,"0"0"-1825,0 0-208,-3 0-519,3 3-465,3 8-256,-6 12-208,0 9 144,-3 11-480,-1 2 104,-2 4-216,5 0-16,1 2-248,0-5-952,3-1-880,3-10-2617,0 13-3769</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9"/>
    </inkml:context>
    <inkml:brush xml:id="br0">
      <inkml:brushProperty name="width" value="0.05" units="cm"/>
      <inkml:brushProperty name="height" value="0.05" units="cm"/>
      <inkml:brushProperty name="color" value="#0000FF"/>
    </inkml:brush>
  </inkml:definitions>
  <inkml:trace contextRef="#ctx0" brushRef="#br0">37 5 6913,'4'-2'7852,"10"-1"-5819,87 19-716,-81-15-1289,1 2 0,0 0 0,-1 1 1,0 1-1,0 1 0,20 9 0,-39-14-52,0-1 1,1 1 0,-1 0-1,0-1 1,0 1-1,0 0 1,0 0-1,0 0 1,0 0-1,0 0 1,0 0-1,-1 0 1,1 0 0,0 0-1,0 0 1,-1 1-1,1-1 1,-1 0-1,1 0 1,-1 1-1,0-1 1,1 0-1,-1 1 1,0-1 0,0 0-1,0 1 1,0-1-1,0 1 1,0-1-1,0 0 1,-1 1-1,1-1 1,0 0-1,-1 0 1,1 1 0,-1-1-1,0 0 1,1 0-1,-1 0 1,0 1-1,1-1 1,-1 0-1,-2 1 1,-4 7-187,0-1 0,-1 0 0,0 0 0,-9 7 0,14-13 190,-119 88-1050,-26 22 673,147-112 408,1 0 1,0 0-1,-1 1 0,1-1 1,-1 0-1,1 0 0,0 1 1,0-1-1,-1 0 0,1 1 1,0-1-1,0 0 0,-1 1 1,1-1-1,0 0 0,0 1 1,0-1-1,-1 1 0,1-1 1,0 0-1,0 1 0,0-1 1,0 1-1,0-1 0,0 1 1,0-1-1,0 0 0,0 1 1,0-1-1,0 1 0,0-1 1,0 1-1,1-1 0,-1 0 1,0 1-1,0-1 0,1 1 1,17 8 324,38-1 156,-47-7-388,152 7 551,-29-3-4369,-16 5-4396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9.560"/>
    </inkml:context>
    <inkml:brush xml:id="br0">
      <inkml:brushProperty name="width" value="0.05" units="cm"/>
      <inkml:brushProperty name="height" value="0.05" units="cm"/>
    </inkml:brush>
  </inkml:definitions>
  <inkml:trace contextRef="#ctx0" brushRef="#br0">50 0 5321,'-1'2'3382,"-1"15"-1992,-13 48 1065,4-16-1539,-7 71 0,17-118-907,1 0-1,-1 0 0,1 0 0,0 0 0,0 0 0,0 0 0,0 0 0,0 0 1,0 0-1,0 0 0,1 0 0,-1 0 0,1 0 0,0 0 0,-1 0 1,1 0-1,0-1 0,0 1 0,0 0 0,0 0 0,1-1 0,-1 1 0,0-1 1,1 1-1,-1-1 0,1 0 0,-1 1 0,1-1 0,0 0 0,0 0 1,-1 0-1,1 0 0,0 0 0,0-1 0,0 1 0,0-1 0,0 1 0,0-1 1,0 0-1,0 1 0,0-1 0,0 0 0,0 0 0,0 0 0,4-1 1,0 0-56,0-1 0,0 1 1,1-1-1,-1 0 0,0-1 1,0 0-1,-1 0 0,1 0 1,-1 0-1,1-1 1,-1 0-1,0 0 0,7-8 1,-4 2-46,-1-1 1,0 0 0,-1 0 0,0-1 0,0 0-1,-2 0 1,1-1 0,-2 1 0,1-1-1,-2 0 1,0 1 0,0-1 0,-1 0 0,-1-16-1,0 27 123,-1-1 0,1 1 0,-1-1 0,1 1 0,-1 0-1,0 0 1,0-1 0,0 1 0,0 0 0,-1 0-1,1 0 1,0 0 0,-1 0 0,1 0 0,-1 0 0,0 1-1,0-1 1,0 1 0,0-1 0,0 1 0,0-1 0,0 1-1,0 0 1,0 0 0,-1 0 0,1 0 0,0 1 0,-1-1-1,1 1 1,0-1 0,-1 1 0,1 0 0,-1 0 0,1 0-1,-1 0 1,-2 1 0,2-1-149,0 0 1,-1 0-1,1 1 0,0 0 1,0-1-1,0 1 0,0 0 0,1 0 1,-1 1-1,0-1 0,0 0 1,1 1-1,-1 0 0,0 0 1,1-1-1,0 2 0,-1-1 1,1 0-1,0 0 0,0 1 0,0-1 1,1 1-1,-1-1 0,1 1 1,-1 0-1,1 0 0,0 0 1,-2 5-1,5 6-2009,9 2-1550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0"/>
    </inkml:context>
    <inkml:brush xml:id="br0">
      <inkml:brushProperty name="width" value="0.05" units="cm"/>
      <inkml:brushProperty name="height" value="0.05" units="cm"/>
      <inkml:brushProperty name="color" value="#0000FF"/>
    </inkml:brush>
  </inkml:definitions>
  <inkml:trace contextRef="#ctx0" brushRef="#br0">4 1 1416,'-4'-1'11488,"6"4"-5582,13 10-3085,17 9-5464,-20-16 4161,15 5-1461,0-1-1,1-1 1,0-1 0,1-2 0,0-1 0,47 3-1,-37-7-1278,0-1 0,51-7 0,-48-3-2407,-4-11-1633</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1"/>
    </inkml:context>
    <inkml:brush xml:id="br0">
      <inkml:brushProperty name="width" value="0.05" units="cm"/>
      <inkml:brushProperty name="height" value="0.05" units="cm"/>
      <inkml:brushProperty name="color" value="#0000FF"/>
    </inkml:brush>
  </inkml:definitions>
  <inkml:trace contextRef="#ctx0" brushRef="#br0">172 0 7578,'-4'10'4322,"-1"19"-3379,4-20-302,-37 148 1213,15-70-1645,-74 389-341,96-474 124,1-1-1,-1 0 0,1 0 1,0 0-1,0 0 0,-1 0 0,1 0 0,0 0 0,0 0 0,0 0 0,0 0 0,0 0 0,0 0 1,0 0-1,0 0 0,0 0 0,1 0 0,-1 0 0,0 0 0,1 0 0,-1 0 0,1 0 0,-1 0 0,1 0 1,-1-1-1,1 1 0,0 0 0,-1 0 0,1 0 0,0-1 0,1 2 0,30-2-210,-20-2 322,13-2-109,1 0 0,40-14 0,16-13-3091,-9-1-1369</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2"/>
    </inkml:context>
    <inkml:brush xml:id="br0">
      <inkml:brushProperty name="width" value="0.05" units="cm"/>
      <inkml:brushProperty name="height" value="0.05" units="cm"/>
      <inkml:brushProperty name="color" value="#0000FF"/>
    </inkml:brush>
  </inkml:definitions>
  <inkml:trace contextRef="#ctx0" brushRef="#br0">1 0 7578,'0'0'3776,"3"0"-2215,0 0-321,3 0-224,10 6-152,3-1-239,10 1-433,9-3-72,7-3-120,5-3-528,1-5-2425,83 2-8105</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3"/>
    </inkml:context>
    <inkml:brush xml:id="br0">
      <inkml:brushProperty name="width" value="0.05" units="cm"/>
      <inkml:brushProperty name="height" value="0.05" units="cm"/>
      <inkml:brushProperty name="color" value="#0000FF"/>
    </inkml:brush>
  </inkml:definitions>
  <inkml:trace contextRef="#ctx0" brushRef="#br0">118 0 848,'25'14'9274,"16"-10"-6397,-36-4-2914,0 0 0,-1 0 0,1 1 0,0-1 0,-1 1 0,1 0 0,0 0 0,-1 1 0,8 3 0,-11-5 0,-1 0 0,0 1-1,1-1 1,-1 1-1,0-1 1,0 1 0,1-1-1,-1 0 1,0 1 0,0-1-1,0 1 1,0-1-1,0 1 1,0-1 0,0 1-1,0-1 1,0 1 0,0-1-1,0 1 1,0-1-1,0 1 1,0-1 0,0 1-1,0-1 1,0 1 0,0-1-1,-1 0 1,1 1-1,0-1 1,0 1 0,-1-1-1,1 1 1,0-1 0,-1 0-1,1 1 1,0-1-1,-1 0 1,1 1 0,0-1-1,-1 0 1,1 0 0,-1 1-1,1-1 1,-1 0-1,-23 18-830,21-17 668,-22 16-142,-52 25-1,83-44 637,0 1 0,1-1 0,-1 1 0,0 0 0,0 0-1,1 1 1,-1 0 0,0 0 0,0 1 0,1-1 0,-1 1 0,0 1 0,0-1 0,7 3 0,-10-3-263,0 0 1,1 1 0,-1-1 0,0 0 0,0 1 0,0 0-1,0 0 1,0 0 0,-1 0 0,1 0 0,-1 1 0,1-1 0,-1 1-1,0 0 1,0-1 0,0 1 0,0 0 0,0 0 0,-1 0-1,1 1 1,-1-1 0,0 0 0,0 1 0,0-1 0,0 0-1,-1 1 1,1-1 0,-1 1 0,0 4 0,-1-1-38,0 0-1,0 0 1,-1 0 0,0-1 0,0 1-1,0 0 1,-1-1 0,0 1 0,-1-1-1,1 0 1,-1 0 0,0 0 0,0-1-1,-1 0 1,0 1 0,0-1 0,0-1-1,-10 8 1,9-8-230,-1 0 0,1-1 0,-1 0 0,1 0 0,-1 0 1,0-1-1,0 0 0,0 0 0,0-1 0,0 0 0,-13 0 0,16-1 43,1 0 0,0 0-1,0 0 1,0-1 0,0 1 0,0-1 0,0 0 0,1 0-1,-1 0 1,0-1 0,-4-1 0,-51-43-3480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4"/>
    </inkml:context>
    <inkml:brush xml:id="br0">
      <inkml:brushProperty name="width" value="0.05" units="cm"/>
      <inkml:brushProperty name="height" value="0.05" units="cm"/>
      <inkml:brushProperty name="color" value="#0000FF"/>
    </inkml:brush>
  </inkml:definitions>
  <inkml:trace contextRef="#ctx0" brushRef="#br0">0-1 8474,'0'0'4033,"0"-3"-1969,0 6-256,3-1-543,-3 7-545,0 0-288,0-4-352,4-2 16,-4-3-96,0-3-408,0 3-1176,0 0-3033</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5"/>
    </inkml:context>
    <inkml:brush xml:id="br0">
      <inkml:brushProperty name="width" value="0.05" units="cm"/>
      <inkml:brushProperty name="height" value="0.05" units="cm"/>
      <inkml:brushProperty name="color" value="#0000FF"/>
    </inkml:brush>
  </inkml:definitions>
  <inkml:trace contextRef="#ctx0" brushRef="#br0">0 20 7226,'0'0'4889,"0"0"-3705,4-3-704,-4 0-480,0 3-120,3-14-1977</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6"/>
    </inkml:context>
    <inkml:brush xml:id="br0">
      <inkml:brushProperty name="width" value="0.05" units="cm"/>
      <inkml:brushProperty name="height" value="0.05" units="cm"/>
      <inkml:brushProperty name="color" value="#0000FF"/>
    </inkml:brush>
  </inkml:definitions>
  <inkml:trace contextRef="#ctx0" brushRef="#br0">537 0 7642,'1'1'10013,"-3"12"-9076,-30 42-341,-2-2 1,-42 50-1,69-94-570,-158 199-608,52-74-3352,69-91 138,-21 4-1722</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7"/>
    </inkml:context>
    <inkml:brush xml:id="br0">
      <inkml:brushProperty name="width" value="0.05" units="cm"/>
      <inkml:brushProperty name="height" value="0.05" units="cm"/>
      <inkml:brushProperty name="color" value="#0000FF"/>
    </inkml:brush>
  </inkml:definitions>
  <inkml:trace contextRef="#ctx0" brushRef="#br0">1 0 7418,'3'0'4192,"-3"0"-2463,6 3-73,-2 3-664,5 5-103,4 6-193,6 12 40,3 11-544,7 6-48,6 2-104,6 12-40,7-3-144,2 1-1112,-2-10-2545,47 32-1824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8"/>
    </inkml:context>
    <inkml:brush xml:id="br0">
      <inkml:brushProperty name="width" value="0.05" units="cm"/>
      <inkml:brushProperty name="height" value="0.05" units="cm"/>
      <inkml:brushProperty name="color" value="#0000FF"/>
    </inkml:brush>
  </inkml:definitions>
  <inkml:trace contextRef="#ctx0" brushRef="#br0">0 0 6905,'0'0'2409,"0"0"-1265,4 3-280,-1 3-191,3 0-121,4-1-48,6 1-288,6 0 48,0-6-256,3-3-8,4-3-24,-4 0-1400,36-11-2753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9"/>
    </inkml:context>
    <inkml:brush xml:id="br0">
      <inkml:brushProperty name="width" value="0.05" units="cm"/>
      <inkml:brushProperty name="height" value="0.05" units="cm"/>
      <inkml:brushProperty name="color" value="#0000FF"/>
    </inkml:brush>
  </inkml:definitions>
  <inkml:trace contextRef="#ctx0" brushRef="#br0">0 9 5393,'0'0'2025,"6"3"-609,1 0-168,-1-1-512,7 1-224,-4-3-320,7 3-7,3-6-185,10 0-401,-4-5-1375,48-1-4289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0.062"/>
    </inkml:context>
    <inkml:brush xml:id="br0">
      <inkml:brushProperty name="width" value="0.05" units="cm"/>
      <inkml:brushProperty name="height" value="0.05" units="cm"/>
    </inkml:brush>
  </inkml:definitions>
  <inkml:trace contextRef="#ctx0" brushRef="#br0">10 13 6705,'-2'31'6025,"-1"0"-3839,-1 44-1484,4-63-697,0 0 0,1 0 0,1 0 0,0 0-1,1 0 1,0-1 0,1 1 0,6 13 0,-9-25-55,-1 1 1,1 0-1,0-1 0,-1 1 1,1-1-1,0 1 0,-1-1 1,1 1-1,0-1 0,0 0 1,0 1-1,-1-1 0,1 0 1,0 0-1,0 0 0,0 1 1,0-1-1,0 0 0,0 0 1,-1 0-1,1 0 0,0-1 1,0 1-1,0 0 0,0 0 1,0 0-1,-1-1 0,1 1 1,0 0-1,0-1 0,0 1 1,-1-1-1,1 1 0,0-1 1,-1 1-1,1-1 0,0 1 1,-1-1-1,2-1 0,26-24-1213,-9 1 1036,-1 0 0,0-1 0,-2-1 0,-2 0 0,20-49 0,-30 42 1462,-4 34-1212,0 0 1,0 0-1,0 0 1,0 0-1,0 0 1,0 0-1,0 0 1,0 0-1,0 0 0,-1 0 1,1 0-1,0 0 1,0 0-1,0 0 1,0 0-1,0 0 1,0 0-1,0 0 1,0 0-1,0 0 1,0 0-1,-1 0 1,1 0-1,0 0 1,0 0-1,0 0 1,0 0-1,0 0 1,0 0-1,0 0 1,0 0-1,0 0 1,0 0-1,0 0 1,-1 0-1,1 0 1,0 0-1,0 0 1,0 0-1,0 0 1,0 0-1,0 0 1,0-1-1,0 1 1,0 0-1,0 0 0,0 0 1,0 0-1,0 0 1,0 0-1,0 0 1,0 0-1,0 0 1,0 0-1,0 0 1,0-1-1,0 1 1,0 0-1,0 0 1,0 0-1,-6 21 482,-11 60 205,-10 67-472,27-147-313,0 0 0,0 1-1,-1-1 1,1 0 0,0 0 0,0 1-1,1-1 1,-1 0 0,0 0 0,0 1 0,1-1-1,-1 0 1,0 0 0,1 1 0,-1-1 0,1 0-1,0 0 1,1 2 0,-2-2-120,1-1-1,0 0 1,0 1-1,0-1 1,0 1-1,0-1 1,0 0 0,0 0-1,0 1 1,0-1-1,0 0 1,0 0-1,0 0 1,0 0-1,0 0 1,0 0 0,0-1-1,0 1 1,0 0-1,2-1 1,35-11-5057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
    </inkml:context>
    <inkml:brush xml:id="br0">
      <inkml:brushProperty name="width" value="0.05" units="cm"/>
      <inkml:brushProperty name="height" value="0.05" units="cm"/>
      <inkml:brushProperty name="color" value="#0000FF"/>
    </inkml:brush>
  </inkml:definitions>
  <inkml:trace contextRef="#ctx0" brushRef="#br0">12 21 1520,'3'-4'9429,"4"2"-5634,21-3-4953,-21 4 2187,10-2-977,0 0 0,1 1 1,-1 1-1,1 1 0,-1 1 0,1 0 0,-1 1 0,0 1 0,19 5 1,-35-7-60,1-1 1,0 1 0,0 0 0,0 0 0,0-1 0,0 1-1,-1 0 1,1 1 0,0-1 0,-1 0 0,1 0 0,-1 1-1,1-1 1,-1 1 0,0-1 0,1 1 0,-1 0-1,0-1 1,0 1 0,0 0 0,1 3 0,-2-1-20,1-1 0,-1 1 0,1 0 0,-1-1 0,0 1 1,0 0-1,-1-1 0,1 1 0,-1-1 0,0 1 0,-1 4 0,-3 5-67,-1 0-1,0-1 0,-1 1 1,0-1-1,-13 15 0,1-3 163,-1-1-1,-1-1 0,0-1 0,-2-1 0,-1-1 0,0-1 1,-53 28-1,93-51 438,0 1 0,0 1 0,0 0 0,30-1 0,37-6-724,27-14-5208,-1 1-2773</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1"/>
    </inkml:context>
    <inkml:brush xml:id="br0">
      <inkml:brushProperty name="width" value="0.05" units="cm"/>
      <inkml:brushProperty name="height" value="0.05" units="cm"/>
      <inkml:brushProperty name="color" value="#0000FF"/>
    </inkml:brush>
  </inkml:definitions>
  <inkml:trace contextRef="#ctx0" brushRef="#br0">133 32 6497,'-17'13'7965,"13"-11"-7760,1 1 1,-1 0 0,1 0-1,-1 1 1,1-1 0,0 1-1,0-1 1,-4 9 0,-11 20 201,2 0 0,-15 44 1,27-66-402,1 0 0,0-1 1,1 1-1,0 0 0,1 0 1,0 0-1,0 1 1,1-1-1,1 0 0,0 0 1,0 0-1,1 0 0,3 12 1,-4-18-11,1 0 0,0 0 0,0 0 0,1-1 0,-1 1 0,1 0 0,0-1 0,0 0 0,0 1 0,0-1 0,0 0 0,1-1 0,0 1 0,-1-1 0,6 3 0,-1-1-18,0-1 0,0 0 0,0-1 0,0 0 0,0 0 0,1 0 0,13 0 0,-7-2-30,0 0-1,0-1 0,-1-1 0,1 0 0,-1-1 0,1 0 1,-1-1-1,27-12 0,-28 9 32,0-1 0,-1-1 1,1 0-1,-2 0 0,1-1 0,-1-1 0,-1 0 0,0 0 1,-1-1-1,0 0 0,0 0 0,9-20 0,-15 25 25,0 1-1,0-1 0,-1 0 0,0 0 1,0 1-1,0-1 0,-1 0 0,0-1 1,0 1-1,-1 0 0,0 0 0,0 0 0,-1 0 1,0 0-1,0-1 0,-1 1 0,0 1 1,0-1-1,0 0 0,-1 0 0,0 1 1,0-1-1,-1 1 0,0 0 0,0 0 0,0 1 1,-11-11-1,8 9-32,-1 0 1,0 0-1,0 1 1,0 0 0,-1 0-1,0 1 1,0 1-1,-16-7 1,18 9-275,1 0 0,-1 1 0,0 0 0,0 0 0,0 0 1,0 1-1,-1 0 0,1 1 0,-13 1 0,-80 27-4499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2"/>
    </inkml:context>
    <inkml:brush xml:id="br0">
      <inkml:brushProperty name="width" value="0.05" units="cm"/>
      <inkml:brushProperty name="height" value="0.05" units="cm"/>
      <inkml:brushProperty name="color" value="#0000FF"/>
    </inkml:brush>
  </inkml:definitions>
  <inkml:trace contextRef="#ctx0" brushRef="#br0">0 1 5825,'7'0'2281,"-1"3"-937,13 3 104,10 2-543,9 4-113,3 2-384,16-6-144,4 1-136,-1-3-128,-3-12-96,-9 0-608,-13-8-201,3-17-1503</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3"/>
    </inkml:context>
    <inkml:brush xml:id="br0">
      <inkml:brushProperty name="width" value="0.05" units="cm"/>
      <inkml:brushProperty name="height" value="0.05" units="cm"/>
      <inkml:brushProperty name="color" value="#0000FF"/>
    </inkml:brush>
  </inkml:definitions>
  <inkml:trace contextRef="#ctx0" brushRef="#br0">101 1 6873,'-8'221'8839,"-14"-2"-6582,-46 215-7669,68-433 5400,-1-1 0,1 1 0,0-1 0,-1 1 0,1 0 0,0-1 0,0 1 0,0-1-1,-1 1 1,1 0 0,0-1 0,0 1 0,0 0 0,0-1 0,0 1 0,0 0 0,0-1-1,1 1 1,-1-1 0,0 1 0,0 0 0,0-1 0,1 1 0,-1-1 0,0 1 0,0 0 0,1-1-1,-1 1 1,1-1 0,-1 1 0,0-1 0,1 1 0,-1-1 0,1 0 0,-1 1 0,1-1 0,-1 0-1,1 1 1,1 0 0,25-11 1628,0-2-945,91-12 34,35-9-2364,-88 12-2193</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4"/>
    </inkml:context>
    <inkml:brush xml:id="br0">
      <inkml:brushProperty name="width" value="0.05" units="cm"/>
      <inkml:brushProperty name="height" value="0.05" units="cm"/>
      <inkml:brushProperty name="color" value="#0000FF"/>
    </inkml:brush>
  </inkml:definitions>
  <inkml:trace contextRef="#ctx0" brushRef="#br0">7 0 3665,'-2'0'6803,"-2"0"-3725,112 25-651,-32-28-3718,-44 0-419,53-5-2884</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5"/>
    </inkml:context>
    <inkml:brush xml:id="br0">
      <inkml:brushProperty name="width" value="0.05" units="cm"/>
      <inkml:brushProperty name="height" value="0.05" units="cm"/>
      <inkml:brushProperty name="color" value="#0000FF"/>
    </inkml:brush>
  </inkml:definitions>
  <inkml:trace contextRef="#ctx0" brushRef="#br0">153 1 1776,'-21'25'9267,"-5"23"-8175,3-7-907,-5-1-116,18-27-74,0 0 0,1 0 1,1 1-1,-9 19 0,28-38 304,1 0 0,-1 0 0,25-4-1,-2-2-135,56-14-919,-24 16-4804,-25 6-15</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6"/>
    </inkml:context>
    <inkml:brush xml:id="br0">
      <inkml:brushProperty name="width" value="0.05" units="cm"/>
      <inkml:brushProperty name="height" value="0.05" units="cm"/>
      <inkml:brushProperty name="color" value="#0000FF"/>
    </inkml:brush>
  </inkml:definitions>
  <inkml:trace contextRef="#ctx0" brushRef="#br0">0-4 248,'0'0'8570,"0"0"-5962,0 9-591,0 11-169,4 5-639,-1 12-585,3-5-408,-3 2-152,0-2-64,4-1 0,-1-5-672,1 0-1729,5 16-2408</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7"/>
    </inkml:context>
    <inkml:brush xml:id="br0">
      <inkml:brushProperty name="width" value="0.05" units="cm"/>
      <inkml:brushProperty name="height" value="0.05" units="cm"/>
      <inkml:brushProperty name="color" value="#0000FF"/>
    </inkml:brush>
  </inkml:definitions>
  <inkml:trace contextRef="#ctx0" brushRef="#br0">0 1 9266,'0'2'2897,"3"1"-809,-3 3-192,7 3-575,-4-1-745,0 1-232,0-4-336,-3 1-8,3-6-272,-3 0-1040,7-20-3129</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8"/>
    </inkml:context>
    <inkml:brush xml:id="br0">
      <inkml:brushProperty name="width" value="0.05" units="cm"/>
      <inkml:brushProperty name="height" value="0.05" units="cm"/>
      <inkml:brushProperty name="color" value="#0000FF"/>
    </inkml:brush>
  </inkml:definitions>
  <inkml:trace contextRef="#ctx0" brushRef="#br0">0 0 6569,'0'6'4577,"0"0"-3016,0 2-945,3 4-376,-3-4-240,0-8-1624,-3-14-5786</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9"/>
    </inkml:context>
    <inkml:brush xml:id="br0">
      <inkml:brushProperty name="width" value="0.05" units="cm"/>
      <inkml:brushProperty name="height" value="0.05" units="cm"/>
      <inkml:brushProperty name="color" value="#0000FF"/>
    </inkml:brush>
  </inkml:definitions>
  <inkml:trace contextRef="#ctx0" brushRef="#br0">474 5 6409,'0'-5'10581,"-2"13"-9977,-1 1-1,0-2 1,0 1-1,0 0 1,-7 9-1,1 1-300,-26 42-166,-2-1-1,-3-3 1,-73 81 0,98-120-152,-74 83-992,40-44-1296,0 0-4389,36-41 833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0.630"/>
    </inkml:context>
    <inkml:brush xml:id="br0">
      <inkml:brushProperty name="width" value="0.05" units="cm"/>
      <inkml:brushProperty name="height" value="0.05" units="cm"/>
    </inkml:brush>
  </inkml:definitions>
  <inkml:trace contextRef="#ctx0" brushRef="#br0">262 9 2385,'-1'-1'494,"0"0"0,0 0 0,-1 0 0,1 1 1,0-1-1,-1 0 0,1 1 0,-1-1 1,1 1-1,-1-1 0,1 1 0,-1 0 1,1 0-1,-1 0 0,1 0 0,-1 0 1,1 0-1,-1 0 0,1 0 0,-3 1 1,-35 17 1229,23-5-2065,0 0-1,-17 18 0,32-30 527,-17 17-191,0 0-1,2 0 0,1 2 1,0 0-1,1 1 0,-12 25 1,26-46-4,-1 0 1,1 1 0,0-1 0,-1 1-1,1-1 1,0 1 0,0-1-1,0 1 1,-1 0 0,1-1 0,0 1-1,0-1 1,0 1 0,0-1 0,0 1-1,0-1 1,0 1 0,0 0 0,0-1-1,1 1 1,-1-1 0,0 1-1,0-1 1,0 1 0,0-1 0,1 1-1,-1-1 1,0 1 0,1-1 0,-1 1-1,0-1 1,1 0 0,0 1 0,20 2-139,25-14 112,-22 2-283,-1 0 0,-1-2 1,32-20-1,-45 26 265,-1-1 0,-1 1-1,1-2 1,-1 1 0,-1-1 0,1 0 0,-1 0 0,0-1-1,0 0 1,-1 0 0,0 0 0,4-11 0,-31 56 1541,-7 75 146,-77 283-1990,102-380-22,4-11 182,0-1 0,-1 1 0,1-1 0,-1 1 0,0-1 0,0 1 0,0-1 0,-1 0 0,1 0 0,-1 0 0,0 0 0,0 0 0,-2 4 0,3-8 68,0 0-1,1 1 1,-1-1-1,1 0 1,-1 0 0,1 0-1,-1 1 1,1-1-1,0 0 1,0 0-1,-1 0 1,1 0-1,0 0 1,0 0-1,0 0 1,0 0-1,0 0 1,0 0 0,0 0-1,0-1 1,0-10-1092,-8-51-3446</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0"/>
    </inkml:context>
    <inkml:brush xml:id="br0">
      <inkml:brushProperty name="width" value="0.05" units="cm"/>
      <inkml:brushProperty name="height" value="0.05" units="cm"/>
      <inkml:brushProperty name="color" value="#0000FF"/>
    </inkml:brush>
  </inkml:definitions>
  <inkml:trace contextRef="#ctx0" brushRef="#br0">2 1 2881,'-1'3'12702,"2"3"-8046,9 22-5770,-9-26 2159,11 32-995,3-2 1,0 0 0,3 0 0,0-2 0,2 0 0,1-1-1,1-2 1,2 0 0,35 32 0,33 19-4201,-9-24-864</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1"/>
    </inkml:context>
    <inkml:brush xml:id="br0">
      <inkml:brushProperty name="width" value="0.05" units="cm"/>
      <inkml:brushProperty name="height" value="0.05" units="cm"/>
      <inkml:brushProperty name="color" value="#0000FF"/>
    </inkml:brush>
  </inkml:definitions>
  <inkml:trace contextRef="#ctx0" brushRef="#br0">10 0 7578,'7'7'6337,"22"20"-3404,-20-20-2664,2-1 1,-1 0 0,1 0 0,0-1 0,0-1 0,0 0-1,21 5 1,1-3 20,47 2 0,-51-7-241,-1 2 0,0 1 0,29 8 0,-57-11-45,0-1 0,0 1 0,0 0 0,0-1 0,-1 1 0,1-1 0,0 1 1,0-1-1,0 1 0,0-1 0,-1 1 0,1-1 0,0 1 0,0-1 1,-1 1-1,1-1 0,0 1 0,-1-1 0,1 1 0,-1-1 0,1 0 1,0 1-1,-1-1 0,1 0 0,-1 1 0,1-1 0,-1 0 0,1 0 0,-1 1 1,1-1-1,-1 0 0,1 0 0,-2 0 0,-22 16 70,-21 8-704,-61 22 0,-12-10-3730,17-12-62</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2"/>
    </inkml:context>
    <inkml:brush xml:id="br0">
      <inkml:brushProperty name="width" value="0.05" units="cm"/>
      <inkml:brushProperty name="height" value="0.05" units="cm"/>
      <inkml:brushProperty name="color" value="#0000FF"/>
    </inkml:brush>
  </inkml:definitions>
  <inkml:trace contextRef="#ctx0" brushRef="#br0">1 10 7978,'0'0'2856,"0"0"-863,0 0-337,3 0-528,0 5-408,7-5-503,3 0 207,9 3-224,3 0-8,10-3-128,6 6-64,7-12-72,6 3-1489,83-14-3120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3"/>
    </inkml:context>
    <inkml:brush xml:id="br0">
      <inkml:brushProperty name="width" value="0.05" units="cm"/>
      <inkml:brushProperty name="height" value="0.05" units="cm"/>
      <inkml:brushProperty name="color" value="#0000FF"/>
    </inkml:brush>
  </inkml:definitions>
  <inkml:trace contextRef="#ctx0" brushRef="#br0">0 5 1016,'7'-4'11742,"16"6"-10100,-7 0-436,78-4 633,-43-1-1566,84 8 0,-129-5-279,-1 1 0,1 0 1,-1 1-1,1-1 1,-1 1-1,0 0 0,0 0 1,0 1-1,0-1 1,6 5-1,-10-6-18,1 0 1,-1 1-1,0-1 1,1 1-1,-1-1 1,0 1-1,0 0 0,0-1 1,0 1-1,0 0 1,0 0-1,0-1 0,-1 1 1,1 0-1,-1 0 1,1 0-1,-1 0 1,0 0-1,0 0 0,0 0 1,0 0-1,0 0 1,0 0-1,0 0 0,-1 0 1,1 0-1,-1 0 1,0-1-1,1 1 1,-1 0-1,-2 3 0,-2 4-147,-1 0 0,0 0 0,0 0-1,-1 0 1,0-1 0,-1 0 0,-10 8-1,-66 48-1264,51-40 1026,21-15 281,-124 86-513,133-94 641,1 1 0,-1-1 1,1 1-1,0 0 0,-1 0 0,1 0 1,0 0-1,0 0 0,1 0 1,-4 5-1,5-7 4,0 0 0,0 1 0,0-1 0,0 0 0,-1 1 0,1-1 0,0 0 0,0 1 0,0-1 0,0 1 0,0-1 0,0 0 0,0 1 0,0-1 0,0 0 1,0 1-1,1-1 0,-1 0 0,0 1 0,0-1 0,0 1 0,0-1 0,0 0 0,1 0 0,-1 1 0,0-1 0,0 0 0,1 1 0,-1-1 0,0 0 0,0 0 0,1 1 0,-1-1 0,0 0 0,1 0 0,-1 0 0,0 1 1,1-1-1,-1 0 0,0 0 0,1 0 0,-1 0 0,1 0 0,-1 0 0,0 0 0,1 0 0,-1 0 0,1 0 0,19 2 304,-19-2-274,21-2 25,1 0-1,-1-2 0,1-1 1,-1 0-1,34-14 0,27-8-2764,42-8-1372</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4"/>
    </inkml:context>
    <inkml:brush xml:id="br0">
      <inkml:brushProperty name="width" value="0.05" units="cm"/>
      <inkml:brushProperty name="height" value="0.05" units="cm"/>
      <inkml:brushProperty name="color" value="#0000FF"/>
    </inkml:brush>
  </inkml:definitions>
  <inkml:trace contextRef="#ctx0" brushRef="#br0">156 41 8650,'-23'51'5495,"-43"107"-663,60-139-4773,1 0-1,0 0 1,1 1-1,1 0 1,1-1-1,1 29 1,0-44-62,1 0 0,0-1 1,0 1-1,1 0 0,-1-1 0,1 1 0,-1 0 1,1-1-1,1 1 0,-1-1 0,0 1 1,1-1-1,0 1 0,-1-1 0,1 0 1,1 0-1,-1 0 0,0 0 0,1 0 1,-1-1-1,1 1 0,0-1 0,0 1 0,0-1 1,0 0-1,0 0 0,1-1 0,-1 1 1,1-1-1,-1 1 0,1-1 0,-1 0 1,1-1-1,0 1 0,-1 0 0,1-1 1,0 0-1,0 0 0,-1 0 0,1 0 1,4-2-1,6 0-17,-1-1 0,1 0-1,-1-1 1,0 0 0,-1-1 0,1-1 0,-1 0 0,0-1 0,0 0 0,11-9-1,-11 6-2,0 0 1,-1-1-1,0-1 0,0 1 0,-1-2 0,-1 1 0,0-1 0,-1-1 0,0 1 0,10-26 0,-16 31 28,1 0 1,-2 1-1,1-1 1,-1 0-1,0 0 0,-1 0 1,1 0-1,-2 0 1,1 0-1,-1 0 1,0 0-1,-1 0 0,0 0 1,0 1-1,-1-1 1,0 1-1,0-1 0,-1 1 1,1 0-1,-2 0 1,1 1-1,-1-1 0,-5-5 1,3 4-34,0 1 0,-1 0 0,0 1 0,0 0 0,0 0 0,-1 1 0,1 0 0,-1 0 0,0 1 0,-1 0 0,-16-4 0,-4 1-1523,-1 1 0,-58-3 1,-18 4-3091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5"/>
    </inkml:context>
    <inkml:brush xml:id="br0">
      <inkml:brushProperty name="width" value="0.05" units="cm"/>
      <inkml:brushProperty name="height" value="0.05" units="cm"/>
      <inkml:brushProperty name="color" value="#0000FF"/>
    </inkml:brush>
  </inkml:definitions>
  <inkml:trace contextRef="#ctx0" brushRef="#br0">7 55 4609,'-1'-9'8665,"-1"3"-4437,0 6-2489,1 8-626,28-4-1249,-5 1 90,2-2 0,-1 0 1,0-2-1,1 0 1,24-4-1,121-19-442,-81 8 9,-47 9 139,156-15-3583,-161 23 1308,4 13-1298</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6"/>
    </inkml:context>
    <inkml:brush xml:id="br0">
      <inkml:brushProperty name="width" value="0.05" units="cm"/>
      <inkml:brushProperty name="height" value="0.05" units="cm"/>
      <inkml:brushProperty name="color" value="#0000FF"/>
    </inkml:brush>
  </inkml:definitions>
  <inkml:trace contextRef="#ctx0" brushRef="#br0">0 9 2673,'4'1'8370,"7"3"-4178,63 16-3340,-17-17-707,-1-2-1,1-3 1,82-14-1,-65 7-3094,117-1 0,-129 12-661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7"/>
    </inkml:context>
    <inkml:brush xml:id="br0">
      <inkml:brushProperty name="width" value="0.05" units="cm"/>
      <inkml:brushProperty name="height" value="0.05" units="cm"/>
      <inkml:brushProperty name="color" value="#0000FF"/>
    </inkml:brush>
  </inkml:definitions>
  <inkml:trace contextRef="#ctx0" brushRef="#br0">90 0 4505,'-3'4'9627,"-6"18"-7773,12-16-1694,0 0-1,0 0 0,0-1 1,1 1-1,0-1 1,0 0-1,0 0 1,1 0-1,0-1 1,0 1-1,0-1 1,0 0-1,10 5 0,11 6 77,41 18-1,-7-7-117,123 34 0,-184-55-16,-14 6 53,-33 17 135,23-14-248,18-9-69,-193 127-938,165-104-2207,-56 57 1,32-19-2847</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8"/>
    </inkml:context>
    <inkml:brush xml:id="br0">
      <inkml:brushProperty name="width" value="0.05" units="cm"/>
      <inkml:brushProperty name="height" value="0.05" units="cm"/>
      <inkml:brushProperty name="color" value="#0000FF"/>
    </inkml:brush>
  </inkml:definitions>
  <inkml:trace contextRef="#ctx0" brushRef="#br0">123 0 6857,'0'15'7988,"-3"5"-3375,-11 54-2994,0 2-1461,-20 111 29,-16 126-558,44-251-1463,4 87 1,2-139 1062,2 13-1433,4-9-2279,8-5-2642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9"/>
    </inkml:context>
    <inkml:brush xml:id="br0">
      <inkml:brushProperty name="width" value="0.05" units="cm"/>
      <inkml:brushProperty name="height" value="0.05" units="cm"/>
      <inkml:brushProperty name="color" value="#0000FF"/>
    </inkml:brush>
  </inkml:definitions>
  <inkml:trace contextRef="#ctx0" brushRef="#br0">147 41 368,'-10'-7'7660,"-4"-2"-4362,-10-7 1018,24 16-4252,0 0-1,0-1 1,0 1-1,1 0 1,-1-1-1,0 1 1,0-1-1,0 1 1,1 0-1,-1-1 1,0 1 0,0 0-1,1-1 1,-1 1-1,0 0 1,0 0-1,1-1 1,-1 1-1,0 0 1,1 0-1,-1 0 1,1-1 0,-1 1-1,0 0 1,1 0-1,-1 0 1,1 0-1,-1 0 1,0 0-1,1 0 1,-1 0-1,1 0 1,-1 0-1,0 0 1,1 0 0,-1 0-1,1 0 1,-1 0-1,0 0 1,1 0-1,0 1 1,25-3-259,249 11 363,-270-8-170,116 9 42,-111-9-53,0 1 0,-1 0 0,0 0 0,0 1 0,1 0 0,-2 1 0,1 0 0,0 1 0,-1-1 0,11 9 0,-17-11 13,0 0 1,-1-1-1,1 1 1,0 0-1,-1 0 0,0 0 1,1 0-1,-1 1 1,0-1-1,0 0 1,0 0-1,0 1 1,-1-1-1,1 0 1,-1 1-1,1-1 1,-1 1-1,0-1 1,0 1-1,0-1 1,0 1-1,0-1 1,-1 0-1,1 1 1,-1-1-1,0 1 1,1-1-1,-1 0 1,0 1-1,0-1 1,-1 0-1,0 2 1,-6 8 41,-1 0 1,0 0 0,0-1-1,-16 14 1,17-17-22,-47 41-30,-3-2 1,-1-2-1,-3-3 0,-129 66 0,180-102-158,3-1-147,0-1 0,0 0 1,0 0-1,0 0 1,-1-1-1,1-1 1,-1 1-1,0-1 1,0-1-1,0 0 1,-16 1-1,-12-16-3355</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1.212"/>
    </inkml:context>
    <inkml:brush xml:id="br0">
      <inkml:brushProperty name="width" value="0.05" units="cm"/>
      <inkml:brushProperty name="height" value="0.05" units="cm"/>
    </inkml:brush>
  </inkml:definitions>
  <inkml:trace contextRef="#ctx0" brushRef="#br0">73 0 6569,'0'2'5534,"-3"12"-4421,-19 84 2057,-13 76-2184,22 42-794,14-222-308,1 0 0,-1 0 0,1 1 1,0-1-1,0 1 0,1-1 0,0 1 1,0 0-1,0 0 0,0 0 0,1 0 1,0 1-1,0-1 0,8-6 0,0 0 134,1-1 0,0 2-1,30-18 1,-42 28-4,1-1-1,-1 1 1,1 0 0,-1 0-1,0 0 1,1 0 0,-1 0-1,0 0 1,1 0 0,-1 0-1,1 1 1,-1-1 0,0 1-1,1-1 1,-1 1 0,0-1-1,0 1 1,1 0 0,-1-1-1,0 1 1,0 0 0,0 0-1,0 0 1,0 0 0,0 0-1,0 0 1,0 0 0,0 0-1,-1 0 1,1 1 0,1 1 0,22 43 352,-23-43-350,6 10 41,-1 1-1,-1 1 1,0-1-1,-1 1 1,0 0-1,-2 0 0,1 0 1,-1 27-1,-2-41-100,0 0-1,0 0 1,0 0-1,0 0 1,0 0-1,0 0 0,0 0 1,0 0-1,0 1 1,1-1-1,-1 0 1,0 0-1,1 0 1,-1 0-1,1 0 0,-1 0 1,1-1-1,-1 1 1,1 0-1,0 0 1,1 1-1,0-1-187,0-1 0,0 0 0,1 1 1,-1-1-1,0 0 0,0 0 0,0-1 0,1 1 0,-1 0 0,0-1 0,0 1 1,0-1-1,0 0 0,0 0 0,3-1 0,65-25-3694</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0"/>
    </inkml:context>
    <inkml:brush xml:id="br0">
      <inkml:brushProperty name="width" value="0.05" units="cm"/>
      <inkml:brushProperty name="height" value="0.05" units="cm"/>
      <inkml:brushProperty name="color" value="#0000FF"/>
    </inkml:brush>
  </inkml:definitions>
  <inkml:trace contextRef="#ctx0" brushRef="#br0">1 6 7250,'0'-3'4585,"3"3"-2273,0 0-448,-3-3-775,3 3-417,0 0-272,7 0-304,6 0 176,12 3-224,4 0 112,12 0-104,1 3-112,-1-4-296,-5 1-760,-5 3-1529,17 0-3120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1"/>
    </inkml:context>
    <inkml:brush xml:id="br0">
      <inkml:brushProperty name="width" value="0.05" units="cm"/>
      <inkml:brushProperty name="height" value="0.05" units="cm"/>
      <inkml:brushProperty name="color" value="#0000FF"/>
    </inkml:brush>
  </inkml:definitions>
  <inkml:trace contextRef="#ctx0" brushRef="#br0">1 3 7506,'0'0'3848,"0"-3"-2199,0 3 87,3 0-584,0 0-383,0 0-345,7 3-352,6 3 120,9 2-144,10-2-48,9 6-232,4-10-905,6 1-2479,54-3-3186</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2"/>
    </inkml:context>
    <inkml:brush xml:id="br0">
      <inkml:brushProperty name="width" value="0.05" units="cm"/>
      <inkml:brushProperty name="height" value="0.05" units="cm"/>
      <inkml:brushProperty name="color" value="#0000FF"/>
    </inkml:brush>
  </inkml:definitions>
  <inkml:trace contextRef="#ctx0" brushRef="#br0">17 36 6465,'-2'-10'9568,"0"10"-5688,10-4-3079,-6 4-814,-1-1 0,1 0 0,0 1 0,-1 0 0,1-1 0,0 1 0,-1 0 0,1 0 0,0 0 0,-1 0 0,1 0 0,0 1 0,-1-1 0,3 1 0,-3-1 6,-1 0 0,0 0 0,1 0 0,-1 0 0,0 0 0,1 0 0,-1 0 0,1 0 0,-1 0 0,0 0 0,1 0 0,-1 0 0,1 0 0,-1 0 0,0 0 0,1 0 0,-1 0 0,0 1 0,1-1 0,-1 0 0,0 0 0,1 0 0,-1 1 0,0-1 0,1 0 0,-1 1 0,0-1 0,0 0 0,1 0 0,-1 1 0,0-1 0,0 0 0,0 1 0,1-1 0,-1 1 0,0-1 0,0 0 0,0 1 0,0-1 0,0 0 0,0 1 0,0-1 0,0 1 0,0-1 0,0 0 0,0 1 0,0-1 0,0 1 0,0-1 0,0 0 0,0 1 0,0-1 0,-1 0 0,1 1 0,0-1 0,0 0 0,0 1 0,-1-1 0,-28 16-254,28-15 260,1-1-1,0 0 0,-1 0 1,1 1-1,-1-1 1,1 0-1,0 0 1,-1 0-1,1 0 1,-1 1-1,1-1 0,-1 0 1,1 0-1,0 0 1,-1 0-1,1 0 1,-1 0-1,1 0 0,-1 0 1,1 0-1,0-1 1,-1 1-1,1 0 1,-1 0-1,1 0 1,0 0-1,-1 0 0,1-1 1,-1 1-1,1 0 1,0 0-1,-1-1 1,1 1-1,0 0 1,0-1-1,-1 1 0,1 0 1,0-1-1,0 1 1,-1 0-1,1-1 1,0 1-1,0-1 1,0 1-1,0 0 0,-1-1 1,1 1-1,0-1 1,0 1-1,0-1 1,0 1-1,0 0 1,0-1-1,0 1 0,0-1 1,0 1-1,1-1 1,-1 1-1,0 0 1,0-1-1,0 1 0,1-1 1,-1-9-341,0 10 335,0 0 0,0-1 0,-1 1 1,1 0-1,0 0 0,0-1 0,0 1 0,0 0 0,0-1 1,0 1-1,0 0 0,0-1 0,0 1 0,0 0 0,0 0 1,0-1-1,0 1 0,0 0 0,0-1 0,1 1 0,-1 0 1,0 0-1,0-1 0,0 1 0,0 0 0,1 0 1,-1-1-1,0 1 0,0 0 0,0 0 0,1-1 0,-1 1 1,0 0-1,0 0 0,1 0 0,-1 0 0,0-1 0,0 1 1,1 0-1,-1 0 0,0 0 0,1 0 0,-1 0 0,0 0 1,1 0-1,-1 0-13,2 4-301,-2-4 331,0 0 1,-1 1-1,1-1 1,0 0-1,-1 0 1,1 0-1,-1 1 0,1-1 1,0 0-1,-1 0 1,1 0-1,-1 0 1,1 0-1,-1 0 0,1 0 1,0 0-1,-1 0 1,1 0-1,-1 0 1,1 0-1,-1 0 0,1 0 1,0 0-1,-1 0 1,1-1-1,-1 1 1,1 0-1,0 0 0,-1 0 1,1-1-1,0 1 1,-1 0-1,1-1 1,0 1-1,-1-1 0,0 1-9,1-1 0,-1 1 0,1 0 0,0-1 1,-1 1-1,1-1 0,0 1 0,-1 0 0,1-1 0,0 1 0,-1-1 0,1 1 0,0-1 0,0 0 0,0 1 0,-1-1 0,1 1 0,0-1 0,0 1 0,0-1 0,0 1 0,0-1 0,0 0 0,0 1 0,0-1 0,1 0 0,-1 1-161,0-1-1,0 1 1,0 0 0,0-1 0,1 1-1,-1 0 1,0 0 0,0-1-1,0 1 1,1 0 0,-1 0-1,0-1 1,0 1 0,1 0 0,-1 0-1,0 0 1,1-1 0,-1 1-1,0 0 1,0 0 0,1 0 0,-1 0-1,0 0 1,1 0 0,-1 0-1,0 0 1,1 0 0,-1 0 0,0 0-1,1 0 1,-1 0 0,0 0-1,1 0 1,0 0 0,10 3-6085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3"/>
    </inkml:context>
    <inkml:brush xml:id="br0">
      <inkml:brushProperty name="width" value="0.05" units="cm"/>
      <inkml:brushProperty name="height" value="0.05" units="cm"/>
      <inkml:brushProperty name="color" value="#0000FF"/>
    </inkml:brush>
  </inkml:definitions>
  <inkml:trace contextRef="#ctx0" brushRef="#br0">52 1 2256,'-1'4'12757,"0"6"-6945,-9 65-5487,-5 3-225,-8 126 0,21-160-1916,3-1 0,8 61 0,-3-83-1058,10 2-1608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4"/>
    </inkml:context>
    <inkml:brush xml:id="br0">
      <inkml:brushProperty name="width" value="0.05" units="cm"/>
      <inkml:brushProperty name="height" value="0.05" units="cm"/>
      <inkml:brushProperty name="color" value="#0000FF"/>
    </inkml:brush>
  </inkml:definitions>
  <inkml:trace contextRef="#ctx0" brushRef="#br0">11 2 5457,'4'-2'8191,"6"5"-4753,30 13-4901,-32-12 2450,33 11-904,-29-11-106,0 0 0,0 1-1,-1 0 1,1 1 0,-1 0 0,0 1 0,11 9 0,-21-16 3,-1 1 1,1 0 0,-1-1-1,0 1 1,1-1 0,-1 1-1,0 0 1,0-1 0,1 1-1,-1-1 1,0 1 0,0 0-1,0-1 1,0 1 0,0 0 0,0-1-1,0 1 1,0 0 0,0-1-1,0 1 1,0 0 0,0-1-1,-1 1 1,1 0 0,0-1-1,0 1 1,-1 0 0,1-1-1,0 1 1,-1-1 0,1 1 0,-1-1-1,1 1 1,-1-1 0,1 1-1,-1-1 1,1 1 0,-1-1-1,1 0 1,-2 1 0,-30 22-514,21-15 457,-17 10-678,-59 31 0,92-48 703,1-1 1,-1 1-1,1 1 1,-1-1-1,1 1 1,-1 0-1,0 1 0,9 4 1,14 5 410,-16-8-186,51 17 467,-60-19-617,0-1 0,1 1 0,-1-1 0,0 1 0,0 0 0,0 0 0,0 1 0,0-1 0,-1 1 0,1-1 0,-1 1 0,1 0 0,-1 0 0,3 4 0,-5-6 4,0 0 0,1 1 0,-1-1 0,0 1 0,0-1 0,0 0 0,0 1-1,0-1 1,0 0 0,-1 1 0,1-1 0,0 1 0,-1-1 0,1 0 0,-1 0 0,1 1 0,-1-1 0,1 0-1,-1 0 1,0 0 0,0 1 0,0-1 0,0 0 0,0 0 0,0 0 0,0-1 0,-1 2 0,-36 24 472,29-21-483,-9 7 43,-1-2-1,-38 16 1,52-24-164,0 0 1,0 0-1,0-1 1,0 0-1,0 0 1,0 0-1,0 0 1,0-1-1,0 0 1,-1 0-1,1 0 1,0-1-1,0 1 1,0-1-1,0-1 1,0 1-1,-8-4 1,8-6-1787,9-24-1488</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5"/>
    </inkml:context>
    <inkml:brush xml:id="br0">
      <inkml:brushProperty name="width" value="0.05" units="cm"/>
      <inkml:brushProperty name="height" value="0.05" units="cm"/>
      <inkml:brushProperty name="color" value="#0000FF"/>
    </inkml:brush>
  </inkml:definitions>
  <inkml:trace contextRef="#ctx0" brushRef="#br0">92-4 4609,'-3'0'10660,"-7"7"-8839,-4 25-1387,0 1 0,3 1-1,0 0 1,-6 39-1,13-50-824,0 0-1,2 0 0,1 0 1,1 0-1,0 0 0,2 1 0,6 29 1,8-16-3281,24 15-1972</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6"/>
    </inkml:context>
    <inkml:brush xml:id="br0">
      <inkml:brushProperty name="width" value="0.05" units="cm"/>
      <inkml:brushProperty name="height" value="0.05" units="cm"/>
      <inkml:brushProperty name="color" value="#0000FF"/>
    </inkml:brush>
  </inkml:definitions>
  <inkml:trace contextRef="#ctx0" brushRef="#br0">338 50 6409,'0'0'3525,"-4"-7"2763,-15-23-5769,15 28-478,0 0 0,0 0 0,-1 1 0,1 0 0,0-1 0,-1 1 0,1 1 1,-1-1-1,1 1 0,-1 0 0,0 0 0,1 0 0,-9 2 0,-59 14-32,60-11-5,1 0 0,0 0 0,0 1 0,0 0 0,1 1 0,0 1 0,0-1 0,1 1 0,0 1 0,1 0 0,-15 20 0,18-24 24,1 1-1,0 0 1,0 0-1,1 0 1,0 0-1,0 1 1,1-1 0,-1 1-1,1 0 1,1-1-1,-1 1 1,1 0-1,1 0 1,-1 0-1,1 0 1,0 0-1,1 0 1,0 0-1,0 0 1,0 0-1,1 0 1,3 10 0,-3-14-36,0 0 1,1 1-1,-1-1 1,0 0-1,1 0 1,0 0 0,0-1-1,0 1 1,0-1-1,0 1 1,1-1 0,-1 0-1,1 0 1,-1-1-1,1 1 1,0-1 0,0 0-1,-1 0 1,1 0-1,0 0 1,0 0 0,0-1-1,0 0 1,0 0-1,8-1 1,-4 1-94,0-1-1,0-1 1,0 1 0,0-1-1,0 0 1,0-1 0,0 0-1,-1 0 1,0-1 0,1 0-1,-1 0 1,6-6 0,0-2-143,-1-1 0,-1-1 0,0 1 0,0-2 1,-2 0-1,11-21 0,26-38-254,-59 85 1714,-13 18-195,4 11-772,1 2 1,2 0-1,1 2 0,3 0 1,2 0-1,1 1 1,3 1-1,-5 54 0,12-34-2121,5 43-2242</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7"/>
    </inkml:context>
    <inkml:brush xml:id="br0">
      <inkml:brushProperty name="width" value="0.05" units="cm"/>
      <inkml:brushProperty name="height" value="0.05" units="cm"/>
      <inkml:brushProperty name="color" value="#0000FF"/>
    </inkml:brush>
  </inkml:definitions>
  <inkml:trace contextRef="#ctx0" brushRef="#br0">0 0 7618,'0'0'2832,"0"0"-903,3 0-561,1 3-600,2 0 24,10 6-216,-3-4-31,6 1-393,12 0 200,4 0-200,16-6-8,6 0-56,10-6-80,0 0-8,3 0-696,-10 1-969,-3 2-2256,19 6-4328</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8"/>
    </inkml:context>
    <inkml:brush xml:id="br0">
      <inkml:brushProperty name="width" value="0.05" units="cm"/>
      <inkml:brushProperty name="height" value="0.05" units="cm"/>
      <inkml:brushProperty name="color" value="#0000FF"/>
    </inkml:brush>
  </inkml:definitions>
  <inkml:trace contextRef="#ctx0" brushRef="#br0">1 8 312,'53'1'13034,"2"3"-8883,-1-1-4573,61-3 0,-45-6 94,98-4-5261,-96 12 718</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9"/>
    </inkml:context>
    <inkml:brush xml:id="br0">
      <inkml:brushProperty name="width" value="0.05" units="cm"/>
      <inkml:brushProperty name="height" value="0.05" units="cm"/>
      <inkml:brushProperty name="color" value="#0000FF"/>
    </inkml:brush>
  </inkml:definitions>
  <inkml:trace contextRef="#ctx0" brushRef="#br0">0 0 4369,'2'5'9048,"4"6"-4393,43 59-3628,-28-54-1022,0-2 0,0 0 0,1-1 1,1-2-1,0 0 0,45 14 0,46 23-764,-113-48 745,0 1 1,-1-1 0,1 1-1,-1 0 1,1 0-1,-1-1 1,1 1-1,-1 0 1,1 0 0,-1-1-1,0 1 1,0 0-1,1 0 1,-1 0-1,0 0 1,0 0 0,0-1-1,0 1 1,0 0-1,0 0 1,0 0-1,0 0 1,0 0-1,0 0 1,0-1 0,-1 1-1,1 0 1,0 0-1,-1 0 1,1 0-1,-1-1 1,1 1 0,-1 0-1,1 0 1,-1-1-1,1 1 1,-1-1-1,0 1 1,1 0-1,-2 0 1,-37 41-33,24-27-149,-69 75-1956,15-27-2580,4-8-202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2.118"/>
    </inkml:context>
    <inkml:brush xml:id="br0">
      <inkml:brushProperty name="width" value="0.05" units="cm"/>
      <inkml:brushProperty name="height" value="0.05" units="cm"/>
    </inkml:brush>
  </inkml:definitions>
  <inkml:trace contextRef="#ctx0" brushRef="#br0">1 0 4385,'0'0'2135,"0"0"-345,0 0-179,5 2 5771,-1 3-7061,0 65 136,-4-57-1105,0 1 1,1 0 0,0-1-1,1 1 1,4 14-1,6-1-4298</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0"/>
    </inkml:context>
    <inkml:brush xml:id="br0">
      <inkml:brushProperty name="width" value="0.05" units="cm"/>
      <inkml:brushProperty name="height" value="0.05" units="cm"/>
      <inkml:brushProperty name="color" value="#0000FF"/>
    </inkml:brush>
  </inkml:definitions>
  <inkml:trace contextRef="#ctx0" brushRef="#br0">83 0 7378,'0'3'5241,"0"-3"-2769,-4 12-999,-5 11-137,3 11-272,-7 9-248,3 14-368,-2 3-152,-1 6-88,3 2-208,7-2 0,0-6-96,3 0-296,3-8-704,0-15-40,1-9-809,2-11-1919,7-8-2234</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1"/>
    </inkml:context>
    <inkml:brush xml:id="br0">
      <inkml:brushProperty name="width" value="0.05" units="cm"/>
      <inkml:brushProperty name="height" value="0.05" units="cm"/>
      <inkml:brushProperty name="color" value="#0000FF"/>
    </inkml:brush>
  </inkml:definitions>
  <inkml:trace contextRef="#ctx0" brushRef="#br0">67 0 7017,'19'3'9441,"18"7"-7309,14 3-2565,73-2 587,-86-9-111,1 2-1,41 9 1,-79-13-44,1 0 0,0 0 0,-1 0 0,1 1 0,-1-1 0,1 0 0,-1 1 0,1 0 0,-1-1 0,1 1 0,-1 0 0,0 0 0,1 0 0,-1-1 0,0 2 0,0-1 0,0 0 0,0 0 0,0 0 0,0 0 0,0 1 0,0-1 0,0 0 1,0 1-1,0 2 0,-1-2-3,0 0 1,0 0-1,-1 0 1,1 0-1,-1 0 1,1 0-1,-1 0 1,0 0-1,0-1 1,0 1 0,0 0-1,0 0 1,0-1-1,-1 1 1,1-1-1,-3 4 1,-10 7-27,0 0 0,0-1 0,-21 12 0,30-20 24,0 0-25,-130 75-801,116-69-132,0 0-1,-1-2 1,0 0 0,0-2-1,-38 6 1,-35-6-4903</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2"/>
    </inkml:context>
    <inkml:brush xml:id="br0">
      <inkml:brushProperty name="width" value="0.05" units="cm"/>
      <inkml:brushProperty name="height" value="0.05" units="cm"/>
      <inkml:brushProperty name="color" value="#0000FF"/>
    </inkml:brush>
  </inkml:definitions>
  <inkml:trace contextRef="#ctx0" brushRef="#br0">0 0 6297,'0'0'4249,"0"0"-2536,0 0-57,3 0-336,-3 0-344,7 0-271,-1 0-465,3 3-32,7 3-208,7 0 232,5 2-232,13-2 160,4-6-160,-1-3-352,1-3-697,-4-2-1303,26-4-1697</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3"/>
    </inkml:context>
    <inkml:brush xml:id="br0">
      <inkml:brushProperty name="width" value="0.05" units="cm"/>
      <inkml:brushProperty name="height" value="0.05" units="cm"/>
      <inkml:brushProperty name="color" value="#0000FF"/>
    </inkml:brush>
  </inkml:definitions>
  <inkml:trace contextRef="#ctx0" brushRef="#br0">0 0 4889,'0'3'2521,"0"-3"-1289,7 3 8,-7 3-88,6 0-87,0 5-305,4-2-8,6-4-304,9-2-184,1 3-264,12-6-48,0 3-1368,13-3-1225,69-9-4432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4"/>
    </inkml:context>
    <inkml:brush xml:id="br0">
      <inkml:brushProperty name="width" value="0.05" units="cm"/>
      <inkml:brushProperty name="height" value="0.05" units="cm"/>
      <inkml:brushProperty name="color" value="#0000FF"/>
    </inkml:brush>
  </inkml:definitions>
  <inkml:trace contextRef="#ctx0" brushRef="#br0">6 6 6593,'-5'-5'11401,"8"8"-8420,12 17-3160,-13-18 173,-1 1 0,1 0 0,0 0 0,-1-1 0,1 1 0,0-1 0,1 0 0,-1 1-1,0-1 1,1 0 0,-1 0 0,1-1 0,4 3 0,-5-3-227,0 0 0,0 0 0,0-1 0,0 1 0,0-1 0,1 0 0,-1 0 0,0 1 0,0-1 0,0-1 0,0 1 0,1 0 0,-1-1 0,0 1 0,0-1 0,3-1 0,46-21-5523</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5"/>
    </inkml:context>
    <inkml:brush xml:id="br0">
      <inkml:brushProperty name="width" value="0.05" units="cm"/>
      <inkml:brushProperty name="height" value="0.05" units="cm"/>
      <inkml:brushProperty name="color" value="#0000FF"/>
    </inkml:brush>
  </inkml:definitions>
  <inkml:trace contextRef="#ctx0" brushRef="#br0">67 1 2953,'-1'0'8830,"1"0"-4298,-3 2-1514,-24 87-2823,20-70-191,0 0 1,1 0-1,2 1 0,0-1 1,0 1-1,2 0 0,0 20 1,2-37-20,0-1-1,0 0 1,1 0 0,-1 0 0,0 0-1,1 0 1,-1 1 0,1-1 0,0 0-1,0 0 1,0 0 0,0 0 0,0-1-1,0 1 1,0 0 0,0 0 0,1-1-1,-1 1 1,1-1 0,-1 1 0,1-1-1,0 0 1,0 1 0,0-1 0,-1 0-1,1 0 1,0 0 0,0 0-1,0-1 1,0 1 0,0 0 0,1-1-1,-1 0 1,0 1 0,0-1 0,0 0-1,0 0 1,0 0 0,1-1 0,-1 1-1,0 0 1,0-1 0,2 0 0,8-2-81,-1 0 1,-1-1-1,1 0 0,0 0 1,-1-1-1,19-12 1,-10 3 79,-1 1 0,0-2 1,20-21-1,-33 31 9,0 0 0,-1-1 0,1 1 0,-1-1 0,0 0 0,0-1 1,-1 1-1,0 0 0,0-1 0,-1 0 0,0 0 0,0 0 0,0 0 0,1-13 0,-3 18-6,0-1 0,0 1 0,-1-1 1,1 1-1,-1-1 0,1 1 0,-1-1 0,0 1 0,0-1 1,0 1-1,0 0 0,0 0 0,0 0 0,-1-1 1,1 1-1,-1 0 0,1 1 0,-1-1 0,0 0 0,-4-3 1,2 3 9,-1-1 1,0 1-1,0-1 1,0 1-1,0 1 1,0-1-1,0 1 1,-1 0-1,-7-1 1,-4 1-211,-1 1 0,0 1 0,1 0 0,-34 7 0,21 5-5311,27-18 1401</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6"/>
    </inkml:context>
    <inkml:brush xml:id="br0">
      <inkml:brushProperty name="width" value="0.05" units="cm"/>
      <inkml:brushProperty name="height" value="0.05" units="cm"/>
      <inkml:brushProperty name="color" value="#0000FF"/>
    </inkml:brush>
  </inkml:definitions>
  <inkml:trace contextRef="#ctx0" brushRef="#br0">210 131 5417,'6'-5'10021,"14"-16"-8621,-19 19-1388,1 0-1,-1 0 1,1-1-1,-1 1 1,0-1-1,0 0 1,0 1-1,-1-1 0,1 0 1,0 1-1,-1-1 1,0 0-1,0 1 1,0-1-1,0 0 1,0 0-1,0 0 1,-1 1-1,1-1 1,-1 0-1,0 1 1,0-1-1,0 1 0,0-1 1,0 1-1,-1-1 1,1 1-1,-1 0 1,1-1-1,-1 1 1,0 0-1,0 0 1,0 0-1,0 1 1,-4-4-1,3 3-16,-1 0 1,0 1-1,0-1 0,0 0 1,0 1-1,-1 0 0,1 0 1,0 0-1,0 1 0,-1-1 1,1 1-1,0 0 0,-1 1 1,1-1-1,0 1 0,0-1 1,-1 1-1,1 0 0,0 1 1,0-1-1,0 1 0,-5 3 1,-2 1-21,1 1 0,0 0 0,0 1 0,1 0 0,0 0 1,1 1-1,-10 12 0,14-16 17,1 0-1,-1 1 1,1-1 0,0 1 0,0 0-1,0 0 1,1 0 0,0 0 0,0 1-1,1-1 1,0 0 0,0 1 0,0-1-1,1 1 1,0 9 0,0-14 2,1-1 0,-1 1 0,0 0 0,1 0 0,0 0 0,-1 0 0,1 0 0,0-1 0,0 1 0,0 0 0,0-1 0,0 1 0,0-1 0,0 1 0,1-1 0,-1 1 0,0-1 0,1 0 0,-1 0 0,1 1 0,2 0-1,0 0-21,0-1-1,-1 0 0,1 0 0,0 0 0,0 0 0,-1-1 0,1 0 0,0 1 0,0-1 1,5-1-1,1 0-74,0-1 0,-1 0-1,1 0 1,0-1 0,-1 0 0,0-1 0,14-7 0,-15 7-20,0-1 0,0 0 0,0 0-1,-1-1 1,0 0 0,0 0 0,-1-1 0,1 1 0,-1-1 0,-1-1-1,7-10 1,-25 36 1284,0 0 1,-12 26-1,18-24-1137,0 1 0,1 1 0,0-1 0,2 1 0,1 0 1,-1 33-1,5-39-1302,0-1 1,0 0 0,6 22 0,5 8-4021</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7"/>
    </inkml:context>
    <inkml:brush xml:id="br0">
      <inkml:brushProperty name="width" value="0.05" units="cm"/>
      <inkml:brushProperty name="height" value="0.05" units="cm"/>
      <inkml:brushProperty name="color" value="#0000FF"/>
    </inkml:brush>
  </inkml:definitions>
  <inkml:trace contextRef="#ctx0" brushRef="#br0">1 28 2336,'14'0'8851,"3"1"-4113,7-1-2436,2 1-2527,0-1-1,29-5 0,-22 1 330,-22 3-92,0 0 1,0 0-1,-1-1 1,1-1-1,-1 1 1,19-9-1,-73 75 849,37-53-768,-29 49-495,2 1 0,-47 119 0,80-177-217,0 1 0,-1 0 0,1 0 0,1 0 0,-1 0 0,1 0 0,-1 0 0,1 1-1,1 7 1,4 18-6718</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8"/>
    </inkml:context>
    <inkml:brush xml:id="br0">
      <inkml:brushProperty name="width" value="0.05" units="cm"/>
      <inkml:brushProperty name="height" value="0.05" units="cm"/>
      <inkml:brushProperty name="color" value="#0000FF"/>
    </inkml:brush>
  </inkml:definitions>
  <inkml:trace contextRef="#ctx0" brushRef="#br0">309 154 8666,'0'-18'1541,"1"12"-964,-1 0-1,0 1 1,0-1 0,0 1 0,-1-1 0,0 1 0,0-1-1,0 1 1,-1-1 0,1 1 0,-1 0 0,-1 0 0,1 0-1,-1 0 1,-4-6 0,6 8-602,-1 0-1,0 0 0,0 0 1,-1 0-1,1 0 0,0 1 1,-1-1-1,0 1 0,1 0 1,-1 0-1,0 0 0,0 0 1,0 0-1,-1 1 0,1-1 1,0 1-1,-1 0 0,1 0 1,0 0-1,-1 1 0,1-1 1,-1 1-1,1-1 1,-1 1-1,0 0 0,1 1 1,-1-1-1,1 1 0,-1-1 1,1 1-1,0 0 0,-1 0 1,-5 3-1,-5 3-52,-1 0-1,1 0 1,0 1-1,0 1 1,1 0-1,-16 16 1,23-20 63,0 1-1,1 0 1,-1 0-1,1 0 1,1 1 0,-1 0-1,1 0 1,0 0-1,1 0 1,0 1-1,0-1 1,0 1 0,1 0-1,-2 12 1,4-18 10,0 0 1,-1 1-1,1-1 0,0 0 1,1 0-1,-1 0 0,0 0 1,1 0-1,-1 1 0,1-1 1,-1 0-1,1 0 0,0 0 1,0 0-1,0-1 0,0 1 1,0 0-1,1 0 1,-1-1-1,0 1 0,1 0 1,2 2-1,0-2 8,0 0 0,-1 0 0,1-1 0,0 1 0,0-1 0,0 1 0,0-1 0,0-1 0,0 1 0,1 0 0,3-1 0,6 0-5,0 0 0,-1-1 0,1-1 1,-1 0-1,1-1 0,14-5 0,-20 5-122,0-1 0,0 0 0,0-1 0,0 1 0,-1-1 0,11-9 0,-15 11 116,0 1-1,0-1 0,-1 0 0,1 0 1,-1 0-1,1 0 0,-1 0 0,0-1 1,0 1-1,-1-1 0,1 1 0,-1-1 1,0 0-1,0 1 0,0-1 0,1-7 1,-41 55 2229,28-31-2170,1 1 0,1 1 0,0 0 0,1 0 0,-11 28 0,-20 91-1429,16-50-3237,-13 35-2858</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9"/>
    </inkml:context>
    <inkml:brush xml:id="br0">
      <inkml:brushProperty name="width" value="0.05" units="cm"/>
      <inkml:brushProperty name="height" value="0.05" units="cm"/>
      <inkml:brushProperty name="color" value="#0000FF"/>
    </inkml:brush>
  </inkml:definitions>
  <inkml:trace contextRef="#ctx0" brushRef="#br0">1 2 5937,'0'-6'5962,"0"6"-3546,3 0-904,-3 0-383,3 6-521,6-3-160,10 3-136,10-1 104,12 1-88,13 0-200,10-3-16,3 5-112,2-5-16,-2 0-1120,-3 0-536,-10 0-2065,19-6-4041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2.697"/>
    </inkml:context>
    <inkml:brush xml:id="br0">
      <inkml:brushProperty name="width" value="0.05" units="cm"/>
      <inkml:brushProperty name="height" value="0.05" units="cm"/>
    </inkml:brush>
  </inkml:definitions>
  <inkml:trace contextRef="#ctx0" brushRef="#br0">0 0 5025,'0'0'3001,"0"0"-681,0 0-271,0 0-305,0 0-752,0 0-376,0 0-448,3 6 40,-3 0-200,3 5-8,1 6 56,2 0-56,0 3-184,-6 3-1168,7 32-1576</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0"/>
    </inkml:context>
    <inkml:brush xml:id="br0">
      <inkml:brushProperty name="width" value="0.05" units="cm"/>
      <inkml:brushProperty name="height" value="0.05" units="cm"/>
      <inkml:brushProperty name="color" value="#0000FF"/>
    </inkml:brush>
  </inkml:definitions>
  <inkml:trace contextRef="#ctx0" brushRef="#br0">0 1 5169,'3'3'2113,"1"-3"-841,2 3 80,0 2-224,7 4-271,3-3-129,6 2-152,4-2-32,9 0-296,9-6 152,7-3-304,9-3-72,1 0-24,-1 3-816,-6-2-1000,41 2-2593</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1"/>
    </inkml:context>
    <inkml:brush xml:id="br0">
      <inkml:brushProperty name="width" value="0.05" units="cm"/>
      <inkml:brushProperty name="height" value="0.05" units="cm"/>
      <inkml:brushProperty name="color" value="#0000FF"/>
    </inkml:brush>
  </inkml:definitions>
  <inkml:trace contextRef="#ctx0" brushRef="#br0">1 1 120,'-1'1'11599,"4"3"-6318,28 22-3892,36 9-1293,3-3-1,0-3 0,127 33 0,-174-55-170,-31-6 109,0 0 0,0 0 1,1 1-1,-1 0 1,0 0-1,0 1 0,1 0 1,0 0-1,-8 5 1,7-5-22,-46 22-1392,2 2 0,-60 41 0,-6 10-3350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2"/>
    </inkml:context>
    <inkml:brush xml:id="br0">
      <inkml:brushProperty name="width" value="0.05" units="cm"/>
      <inkml:brushProperty name="height" value="0.05" units="cm"/>
      <inkml:brushProperty name="color" value="#0000FF"/>
    </inkml:brush>
  </inkml:definitions>
  <inkml:trace contextRef="#ctx0" brushRef="#br0">0 3 7634,'0'0'4609,"0"0"-2273,3-3-832,-3 3-639,7 3-497,2 6-184,14-1 16,2-2-128,16 3 160,10-1-232,0-5 160,19-3-160,-4 0-192,-2-8-936,0 2-1105,59-8-1984</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3"/>
    </inkml:context>
    <inkml:brush xml:id="br0">
      <inkml:brushProperty name="width" value="0.05" units="cm"/>
      <inkml:brushProperty name="height" value="0.05" units="cm"/>
      <inkml:brushProperty name="color" value="#0000FF"/>
    </inkml:brush>
  </inkml:definitions>
  <inkml:trace contextRef="#ctx0" brushRef="#br0">7 1 2353,'-3'2'6329,"3"-2"-3929,-3 3-911,6 0-481,0 3-480,7 2 96,2 4-280,4-1 64,16 1-296,3-1 64,16-8-64,9-3-112,4-6-384,2-5-984,-2 2-1113,76-8-4272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4"/>
    </inkml:context>
    <inkml:brush xml:id="br0">
      <inkml:brushProperty name="width" value="0.05" units="cm"/>
      <inkml:brushProperty name="height" value="0.05" units="cm"/>
      <inkml:brushProperty name="color" value="#0000FF"/>
    </inkml:brush>
  </inkml:definitions>
  <inkml:trace contextRef="#ctx0" brushRef="#br0">1 0 6905,'0'0'3432,"5"7"3054,19 23-5134,21 3-856,-17-11-462,1-1 0,2-1 0,0-2 0,37 16 0,50 10-74,85 36-672,-194-75 645,1-1-1,-2 2 0,1-1 1,-1 1-1,9 7 0,-16-12 52,0 1 0,1-1 0,-1 0 0,0 0-1,0 1 1,1-1 0,-1 0 0,0 1-1,-1-1 1,1 1 0,0 0 0,0-1-1,-1 1 1,1 0 0,-1-1 0,1 1-1,-1 0 1,0-1 0,1 1 0,-1 0-1,0 0 1,0 0 0,0-1 0,-1 1-1,1 0 1,0 0 0,-1-1 0,1 1-1,-1 0 1,1-1 0,-1 1 0,0-1 0,0 1-1,0 0 1,0-1 0,0 0 0,-1 2-1,-15 12-282,0-1-1,-1 0 1,0-2-1,-1 0 1,0-1 0,-1-1-1,-31 11 1,40-16-140,-61 25-2503,-52 26-2251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5"/>
    </inkml:context>
    <inkml:brush xml:id="br0">
      <inkml:brushProperty name="width" value="0.05" units="cm"/>
      <inkml:brushProperty name="height" value="0.05" units="cm"/>
      <inkml:brushProperty name="color" value="#0000FF"/>
    </inkml:brush>
  </inkml:definitions>
  <inkml:trace contextRef="#ctx0" brushRef="#br0">61 0 6145,'-4'0'4161,"4"3"-1376,0 0-417,0 3-807,0 8-521,0 12-280,0 14 88,4 17-464,-8 12-24,4 2-352,-3 12 160,0-6-168,0 3-336,0-5-808,-4-1-1048,-2-5-2809,-20 45-4065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6"/>
    </inkml:context>
    <inkml:brush xml:id="br0">
      <inkml:brushProperty name="width" value="0.05" units="cm"/>
      <inkml:brushProperty name="height" value="0.05" units="cm"/>
      <inkml:brushProperty name="color" value="#0000FF"/>
    </inkml:brush>
  </inkml:definitions>
  <inkml:trace contextRef="#ctx0" brushRef="#br0">22 1 7170,'0'0'3246,"3"2"346,14 10-2562,36 14-529,2-2 1,0-3-1,104 25 1,-156-45-466,10 1-116,0 1 0,-1 1-1,0 0 1,18 9 0,-28-12 53,0-1 1,0 1-1,-1 0 1,1 0-1,0 0 1,-1 0-1,1 1 1,-1-1-1,1 0 1,-1 1-1,0-1 1,1 1-1,-1 0 1,0-1-1,0 1 1,0 0-1,0-1 1,0 1-1,-1 0 1,1 0-1,0 0 1,-1 0-1,0 0 0,1 0 1,-1 0-1,0 0 1,0 0-1,0 0 1,0 0-1,0 0 1,-1 0-1,1 0 1,0-1-1,-1 1 1,0 0-1,1 0 1,-1 0-1,-1 2 1,-3 4-13,-1 1 0,0-1 0,-1 0 0,0 0 0,0-1 0,0 0 0,-1 0 0,0-1 0,0 0 0,-17 9 0,-11 4-233,-49 19-1,84-37 269,-14 6-245,-1-1-1,1 0 1,-1-2 0,0 1-1,0-2 1,-1 0-1,1-1 1,-1-1 0,1 0-1,-24-3 1,7-9-2222,11-14-2093</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7"/>
    </inkml:context>
    <inkml:brush xml:id="br0">
      <inkml:brushProperty name="width" value="0.05" units="cm"/>
      <inkml:brushProperty name="height" value="0.05" units="cm"/>
      <inkml:brushProperty name="color" value="#0000FF"/>
    </inkml:brush>
  </inkml:definitions>
  <inkml:trace contextRef="#ctx0" brushRef="#br0">4 1 1136,'-3'0'8394,"6"2"-5649,-6-2-953,6 3-464,0 0-448,3 3-127,4 5-137,9 1 40,0 5-320,13-6 40,3-2-160,6 2-112,3-8-104,-2 0-168,-1-6-512,-6 0-544,-10-5-881,4-1-2512</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8"/>
    </inkml:context>
    <inkml:brush xml:id="br0">
      <inkml:brushProperty name="width" value="0.05" units="cm"/>
      <inkml:brushProperty name="height" value="0.05" units="cm"/>
      <inkml:brushProperty name="color" value="#0000FF"/>
    </inkml:brush>
  </inkml:definitions>
  <inkml:trace contextRef="#ctx0" brushRef="#br0">0 0 5625,'0'0'4793,"0"0"-2456,0 0-393,0 3-480,3 0-695,7 3-145,3 5-296,6-2 8,12 2-264,4 0-72,10-5-424,6-3-1040,73 8-2905</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9"/>
    </inkml:context>
    <inkml:brush xml:id="br0">
      <inkml:brushProperty name="width" value="0.05" units="cm"/>
      <inkml:brushProperty name="height" value="0.05" units="cm"/>
      <inkml:brushProperty name="color" value="#0000FF"/>
    </inkml:brush>
  </inkml:definitions>
  <inkml:trace contextRef="#ctx0" brushRef="#br0">1 12 4201,'0'-4'10318,"3"-4"-3444,2 9-3853,0 18-4258,7 34 160,8-16-3095,8-3-409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3.693"/>
    </inkml:context>
    <inkml:brush xml:id="br0">
      <inkml:brushProperty name="width" value="0.05" units="cm"/>
      <inkml:brushProperty name="height" value="0.05" units="cm"/>
    </inkml:brush>
  </inkml:definitions>
  <inkml:trace contextRef="#ctx0" brushRef="#br0">1 0 1896,'1'2'12170,"1"2"-6403,1 39-5225,-3-31-701,1 30 237,9-19-3387,1-20-1712,12-12-3966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0"/>
    </inkml:context>
    <inkml:brush xml:id="br0">
      <inkml:brushProperty name="width" value="0.05" units="cm"/>
      <inkml:brushProperty name="height" value="0.05" units="cm"/>
      <inkml:brushProperty name="color" value="#0000FF"/>
    </inkml:brush>
  </inkml:definitions>
  <inkml:trace contextRef="#ctx0" brushRef="#br0">112 32 6817,'-5'2'10742,"-5"13"-8295,-7 20-2619,-14 35 622,24-56-438,0 0 0,1-1 0,0 2-1,1-1 1,0 1 0,2 0-1,0 0 1,0 0 0,0 24 0,3-37-21,0 0 0,0 0 1,1 0-1,-1 0 1,1 0-1,0 0 0,-1 0 1,1 0-1,0 0 0,0-1 1,0 1-1,0 0 1,0-1-1,0 1 0,1 0 1,-1-1-1,1 1 0,-1-1 1,1 0-1,-1 0 1,1 1-1,3 0 0,-1 0-40,0-1 0,0 1 0,1-1-1,-1 0 1,1 0 0,-1-1 0,1 1 0,-1-1-1,9 0 1,0-2-76,-1 1 0,1-2 0,-1 0-1,0 0 1,0-1 0,19-9 0,-21 7 64,1 0 0,-1-1 0,-1 0 0,0-1 0,0 0 0,0 0 0,-1-1 0,0 0 0,-1-1 0,10-15 0,-15 21 58,0 0 0,1 0-1,-2 0 1,1 0 0,0-1 0,-1 1 0,0-1 0,0 1 0,0-1 0,-1 1 0,1-1 0,-1 0 0,0 1 0,0-1 0,-1 0 0,0 1 0,1-1 0,-2 1 0,1-1-1,0 1 1,-1-1 0,0 1 0,0 0 0,0 0 0,0 0 0,-1 0 0,0 0 0,1 1 0,-6-6 0,-13-13 12,-30-31 25,48 50-75,-1 0 1,0 0-1,-1 0 0,1 0 1,0 0-1,-1 1 0,1 0 1,-1 0-1,0 0 0,-9-2 1,13 4-51,1 0 0,-1-1 0,1 1 0,-1 0 0,0 0 0,1 0 0,-1 0 0,0 0 0,1 0 0,-1 0 0,1 1 0,-1-1 0,0 0 0,1 0 0,-1 0 1,1 1-1,-1-1 0,1 0 0,-1 1 0,1-1 0,-1 0 0,1 1 0,-2 0 0,-8 22-3198,9-21 3064,-24 63-4200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1"/>
    </inkml:context>
    <inkml:brush xml:id="br0">
      <inkml:brushProperty name="width" value="0.05" units="cm"/>
      <inkml:brushProperty name="height" value="0.05" units="cm"/>
      <inkml:brushProperty name="color" value="#0000FF"/>
    </inkml:brush>
  </inkml:definitions>
  <inkml:trace contextRef="#ctx0" brushRef="#br0">103 0 192,'-4'8'9716,"-10"8"-6308,0 1-2330,2 4-546,1 2 0,0-1 1,-10 35-1,17-44-353,1 0 0,0 0 0,1 1 0,0-1 0,1 0 0,0 1 0,1-1 1,2 14-1,-2-23-182,1-1 1,-1 0-1,1 0 1,0 1 0,-1-1-1,2 0 1,-1 0-1,0 0 1,1 0-1,-1 0 1,1 0 0,0 0-1,0-1 1,0 1-1,0-1 1,0 1 0,1-1-1,-1 0 1,1 0-1,0 0 1,-1 0 0,1 0-1,0-1 1,0 1-1,0-1 1,0 0 0,0 0-1,1 0 1,-1 0-1,0-1 1,5 1 0,-3-1-2,0 0 1,0-1-1,0 1 1,0-1 0,-1 0-1,1-1 1,0 1-1,0-1 1,-1 0 0,1 0-1,-1-1 1,1 1 0,-1-1-1,0 0 1,0 0-1,0 0 1,-1-1 0,1 1-1,-1-1 1,5-6 0,-4 3 12,-1 0 1,1-1-1,-1 1 1,0-1-1,-1 0 1,0 0-1,0 0 1,-1 0-1,0 0 1,0 0 0,-1 0-1,0 0 1,-1 0-1,1 0 1,-1 0-1,-3-9 1,3 9-24,-1-1 0,-1 1 0,1 0 0,-1 0 0,-1 0 0,1 0 0,-1 0 0,-1 1 0,1-1 0,-1 1 0,-1 0 0,1 1 0,-1-1 0,0 1 0,-8-6 0,14 12-53,-1-1-1,1 1 1,-1 0-1,1-1 1,-1 1 0,0-1-1,1 1 1,-1 0-1,0 0 1,1-1-1,-1 1 1,0 0-1,1 0 1,-1 0 0,0 0-1,0-1 1,1 1-1,-1 0 1,0 0-1,1 1 1,-1-1 0,0 0-1,0 0 1,1 0-1,-1 0 1,0 1-1,1-1 1,-1 0-1,0 0 1,1 1 0,-1-1-1,1 1 1,-1-1-1,0 1 1,1-1-1,-1 1 1,1-1-1,0 1 1,-1-1 0,1 1-1,-1 0 1,-12 37-4288,13-37 4201,-13 58-5861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2"/>
    </inkml:context>
    <inkml:brush xml:id="br0">
      <inkml:brushProperty name="width" value="0.05" units="cm"/>
      <inkml:brushProperty name="height" value="0.05" units="cm"/>
      <inkml:brushProperty name="color" value="#0000FF"/>
    </inkml:brush>
  </inkml:definitions>
  <inkml:trace contextRef="#ctx0" brushRef="#br0">61 0 6313,'0'0'3977,"-3"0"-2088,3 0 447,0 0-784,0 3-399,-3 6-665,0 8-112,-4 11-80,-2 9-88,2 9-136,-2 3-16,-1-1-112,7-2 40,0 3-272,3-6-848,0-3-1313,0-6-2160,-3 12-2720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3"/>
    </inkml:context>
    <inkml:brush xml:id="br0">
      <inkml:brushProperty name="width" value="0.05" units="cm"/>
      <inkml:brushProperty name="height" value="0.05" units="cm"/>
      <inkml:brushProperty name="color" value="#0000FF"/>
    </inkml:brush>
  </inkml:definitions>
  <inkml:trace contextRef="#ctx0" brushRef="#br0">10 2 9538,'3'-1'907,"0"1"0,1 0 0,-1-1-1,0 1 1,0 0 0,0 1 0,1-1 0,-1 0 0,3 2 0,123 55-767,-128-57-149,1 1 0,-1-1 0,0 1 0,1-1 0,-1 1 0,0 0 0,0 0 0,0 0 0,0-1-1,1 1 1,-1 0 0,-1 1 0,1-1 0,0 0 0,0 0 0,0 0 0,0 0 0,-1 1 0,1-1 0,-1 0 0,1 1 0,-1-1 0,1 0 0,-1 1 0,0-1 0,0 1 0,0-1 0,1 0 0,-1 1 0,-1-1 0,1 1 0,0-1 0,0 1 0,0-1 0,-1 0 0,1 1 0,-1-1 0,1 0 0,-1 1 0,0-1 0,1 0 0,-2 2 0,-4 6-106,0 0 1,-1 0-1,0 0 0,-13 11 0,6-5 4,-42 37-172,46-45 265,0 1 0,1 1 0,0 0 1,0 0-1,1 1 0,-11 16 0,19-26 18,0 1 1,0-1-1,0 1 0,0-1 0,0 1 0,0-1 0,0 1 0,0 0 0,0-1 0,0 1 1,0-1-1,0 1 0,0-1 0,0 1 0,0-1 0,1 1 0,-1-1 0,0 1 0,0-1 1,1 1-1,-1-1 0,0 1 0,0-1 0,1 1 0,-1-1 0,1 0 0,-1 1 0,0-1 1,1 0-1,-1 1 0,1-1 0,-1 0 0,1 1 0,-1-1 0,1 0 0,24 12 6,-17-9 8,11 5 59,1-1 0,0-1 0,0-1-1,0-1 1,36 3 0,-24-3-1008,0 1 1,47 14-1,29 21-4834</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4"/>
    </inkml:context>
    <inkml:brush xml:id="br0">
      <inkml:brushProperty name="width" value="0.05" units="cm"/>
      <inkml:brushProperty name="height" value="0.05" units="cm"/>
      <inkml:brushProperty name="color" value="#0000FF"/>
    </inkml:brush>
  </inkml:definitions>
  <inkml:trace contextRef="#ctx0" brushRef="#br0">32 0 7170,'0'0'8648,"0"4"-3932,-3 26-2740,-26 566-3063,31-509-770,-1-48-888,0-2-4599,-1-52 1868</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5"/>
    </inkml:context>
    <inkml:brush xml:id="br0">
      <inkml:brushProperty name="width" value="0.05" units="cm"/>
      <inkml:brushProperty name="height" value="0.05" units="cm"/>
      <inkml:brushProperty name="color" value="#0000FF"/>
    </inkml:brush>
  </inkml:definitions>
  <inkml:trace contextRef="#ctx0" brushRef="#br0">0 3 5841,'2'-1'9716,"5"0"-7126,17 4-2680,36 16 313,0-3 0,69 10 0,-10-3-196,-114-22-39,-1 0 0,1 0 0,-1 1-1,1-1 1,-1 1 0,0 0 0,0 0-1,0 1 1,0-1 0,0 1 0,4 4-1,-7-6 2,0 1 0,0-1 0,0 0 0,0 1 0,0-1 0,-1 1 0,1 0 0,-1-1-1,1 1 1,-1 0 0,1-1 0,-1 1 0,0 0 0,0-1 0,0 1 0,0 0 0,0 0 0,0-1 0,-1 1 0,1 0-1,-1-1 1,1 1 0,-1 0 0,1-1 0,-1 1 0,0-1 0,0 1 0,0-1 0,0 1 0,0-1 0,0 0-1,0 0 1,-1 2 0,-9 9 16,0-1-1,0 0 1,-1 0-1,0-1 1,-1-1-1,0 0 0,-27 14 1,9-9-336,-1 0 0,-52 14 0,77-25 47,1-1 1,0-1 0,-1 1 0,1-1 0,-1 0-1,1-1 1,-1 1 0,1-1 0,-1 0 0,1-1-1,-1 0 1,1 0 0,-12-3 0,-5-18-3166</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6"/>
    </inkml:context>
    <inkml:brush xml:id="br0">
      <inkml:brushProperty name="width" value="0.05" units="cm"/>
      <inkml:brushProperty name="height" value="0.05" units="cm"/>
      <inkml:brushProperty name="color" value="#0000FF"/>
    </inkml:brush>
  </inkml:definitions>
  <inkml:trace contextRef="#ctx0" brushRef="#br0">0 1 5449,'0'2'8679,"6"4"-4393,3 1-4175,0 0 1,0 0 0,20 9-1,-10-11-125,-1 0 0,2-2 0,-1 0 0,0-1 0,29 0 0,5-9-7498,-82 14 2569</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7"/>
    </inkml:context>
    <inkml:brush xml:id="br0">
      <inkml:brushProperty name="width" value="0.05" units="cm"/>
      <inkml:brushProperty name="height" value="0.05" units="cm"/>
      <inkml:brushProperty name="color" value="#0000FF"/>
    </inkml:brush>
  </inkml:definitions>
  <inkml:trace contextRef="#ctx0" brushRef="#br0">1 1 6033,'0'0'3729,"0"0"-2265,3 2 289,0 1-257,3 0-200,4 6-551,6 2-225,3 1-368,6-1 104,10-5-256,6-3 0,1 0-296,2-6-1185,1 3-2351,47-6-5947</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8"/>
    </inkml:context>
    <inkml:brush xml:id="br0">
      <inkml:brushProperty name="width" value="0.05" units="cm"/>
      <inkml:brushProperty name="height" value="0.05" units="cm"/>
      <inkml:brushProperty name="color" value="#0000FF"/>
    </inkml:brush>
  </inkml:definitions>
  <inkml:trace contextRef="#ctx0" brushRef="#br0">16 0 10050,'0'0'4737,"-3"0"-2736,0 3-689,0 3-592,-1 3-432,4-1-168,-3-2-120,3 0-16,0-1-656,3 4-1665,26-6-5256</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9"/>
    </inkml:context>
    <inkml:brush xml:id="br0">
      <inkml:brushProperty name="width" value="0.05" units="cm"/>
      <inkml:brushProperty name="height" value="0.05" units="cm"/>
      <inkml:brushProperty name="color" value="#0000FF"/>
    </inkml:brush>
  </inkml:definitions>
  <inkml:trace contextRef="#ctx0" brushRef="#br0">8 1 11106,'0'0'3570,"-1"1"755,2 1-3526,98 32-253,-68-28-524,-25-6-85,0 1 0,1 0 0,-1 0 1,0 1-1,0 0 0,0 0 1,0 0-1,0 1 0,0-1 0,0 2 1,6 4-1,-11-7-17,0 0 0,-1 0 0,1 1 0,-1-1 0,1 0 0,-1 0 1,0 1-1,1-1 0,-1 0 0,0 0 0,0 1 0,0-1 0,0 0 0,0 1 0,0-1 1,0 0-1,-1 0 0,1 1 0,0-1 0,-1 0 0,1 0 0,-1 1 0,1-1 0,-1 0 0,0 0 1,1 0-1,-1 0 0,0 0 0,-1 2 0,-32 33-662,28-29 668,-18 14 64,-1-1-1,-1 0 1,-1-2 0,-44 22-1,135-8 2998,-51-27-3105,-1-1-1,1 0 0,1-1 1,-1 0-1,0-1 0,1-1 0,15 0 1,69-7-3367,28-11-1736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4.198"/>
    </inkml:context>
    <inkml:brush xml:id="br0">
      <inkml:brushProperty name="width" value="0.05" units="cm"/>
      <inkml:brushProperty name="height" value="0.05" units="cm"/>
    </inkml:brush>
  </inkml:definitions>
  <inkml:trace contextRef="#ctx0" brushRef="#br0">26 0 4953,'0'3'2425,"0"-3"-753,-3 3-176,-1-3-151,4 3-105,-3 2-320,0 4 80,0 5-320,0 3 17,0 1-361,-1-1-72,4 0-256,4-3 88,-1-2-96,3-4-777,7-5-1399,31-12-3425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0"/>
    </inkml:context>
    <inkml:brush xml:id="br0">
      <inkml:brushProperty name="width" value="0.05" units="cm"/>
      <inkml:brushProperty name="height" value="0.05" units="cm"/>
      <inkml:brushProperty name="color" value="#0000FF"/>
    </inkml:brush>
  </inkml:definitions>
  <inkml:trace contextRef="#ctx0" brushRef="#br0">304 44 7322,'-5'-5'699,"0"1"0,-1 0 1,0 0-1,0 0 1,0 0-1,-1 1 1,1 0-1,-1 1 1,0-1-1,0 1 0,0 1 1,-8-2-1,7 2-546,1 1 0,-1 0 0,0 0-1,0 1 1,0 0 0,1 0 0,-1 1-1,1 0 1,-1 0 0,-8 4 0,8-2-195,0 0 0,0 1 0,0 0 1,1 0-1,0 0 0,0 1 0,0 0 1,0 0-1,1 1 0,0 0 0,1 0 1,0 1-1,0-1 0,0 1 0,1 0 1,0 0-1,0 1 0,1-1 0,-3 16 1,5-23 34,1 1 0,0-1 0,0 1 0,0-1 0,0 1 0,0-1 0,1 1 0,-1-1 0,0 1 0,1-1 0,-1 1 1,1-1-1,0 1 0,-1-1 0,1 0 0,0 1 0,0-1 0,0 0 0,0 0 0,0 1 0,0-1 0,0 0 0,0 0 0,0 0 0,1 0 0,-1-1 1,0 1-1,1 0 0,-1 0 0,0-1 0,1 1 0,-1-1 0,1 1 0,-1-1 0,1 0 0,-1 0 0,4 1 0,3 0 6,1 0 0,0 0 0,0-1-1,0 0 1,10-1 0,-5-2-3,0 1 0,0-2 0,-1 0-1,1 0 1,-1-2 0,21-10 0,-30 14-14,1 0 0,-1-1 1,0 0-1,0 0 0,0 0 0,0 0 0,0 0 0,-1-1 1,1 0-1,-1 1 0,0-1 0,0-1 0,-1 1 1,1 0-1,-1-1 0,0 1 0,0-1 0,0 0 0,-1 1 1,1-1-1,-1 0 0,0-6 0,-3 36 610,-1 1 1,-7 26-1,-4 30-68,5 41-836,13-35-3016,2-36-809</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1"/>
    </inkml:context>
    <inkml:brush xml:id="br0">
      <inkml:brushProperty name="width" value="0.05" units="cm"/>
      <inkml:brushProperty name="height" value="0.05" units="cm"/>
      <inkml:brushProperty name="color" value="#0000FF"/>
    </inkml:brush>
  </inkml:definitions>
  <inkml:trace contextRef="#ctx0" brushRef="#br0">1 1 7578,'1'2'8429,"7"2"-4385,54 24-4324,-39-22 210,0-1 0,1-2 0,26 2 0,-24-3-48,0 1-1,34 8 1,-59-11 113,-1 0 0,1 0-1,0 0 1,-1 0 0,1 0 0,-1 0-1,1 0 1,0 0 0,-1 1 0,1-1-1,-1 0 1,1 0 0,-1 0 0,1 1-1,0-1 1,-1 0 0,1 0 0,-1 1 0,1-1-1,-1 1 1,0-1 0,1 0 0,-1 1-1,1-1 1,-1 1 0,0-1 0,1 1-1,-1-1 1,0 1 0,1-1 0,-1 1-1,0-1 1,0 1 0,0 0 0,0-1-1,1 1 1,-1-1 0,0 1 0,0 0-1,0-1 1,0 2 0,-20 16-120,2-3 218,-7 14-167,2 2 0,1 1 0,2 0 0,1 2 1,-28 68-1,27-58-694,1 12-5041,8-31-1006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2"/>
    </inkml:context>
    <inkml:brush xml:id="br0">
      <inkml:brushProperty name="width" value="0.05" units="cm"/>
      <inkml:brushProperty name="height" value="0.05" units="cm"/>
      <inkml:brushProperty name="color" value="#0000FF"/>
    </inkml:brush>
  </inkml:definitions>
  <inkml:trace contextRef="#ctx0" brushRef="#br0">141 0 6465,'-15'10'6484,"-10"17"-4777,21-22-976,-9 11-256,1 0 0,1 1 1,0 0-1,1 1 0,1 0 0,-8 22 0,15-33-432,-1-1 0,1 1-1,0 0 1,1-1 0,-1 1 0,1 0 0,1 0-1,-1 0 1,1 0 0,1 0 0,-1 0 0,1 0 0,0 0-1,1 0 1,-1 0 0,1-1 0,1 1 0,-1-1-1,1 1 1,1-1 0,4 8 0,-5-10-53,1-1 1,0 1-1,0-1 1,0 0-1,1 0 1,-1 0-1,1 0 1,0-1-1,-1 0 1,1 0-1,0 0 1,0-1-1,0 1 1,1-1-1,-1 0 0,0-1 1,0 1-1,1-1 1,-1 0-1,0 0 1,0-1-1,1 0 1,-1 0-1,7-2 1,4-1-79,-1-1 0,1 0 1,-1-1-1,0-1 0,0-1 0,22-15 1,-16 9-140,-1-1 1,35-35 0,-51 45 193,1 1-1,-1-1 1,0 0 0,0 0 0,0-1-1,-1 1 1,0-1 0,0 1 0,0-1-1,-1 0 1,0 0 0,0 0-1,-1-1 1,1 1 0,-1 0 0,-1-1-1,1-6 1,-2 8-33,0 0 0,-1 1 0,1-1 0,-1 1 0,0 0 0,0-1 1,-1 1-1,1 0 0,-1 0 0,0 0 0,0 1 0,0-1 0,-1 1 0,1 0 0,-1 0 0,0 0 0,0 0 0,0 0 0,0 1 0,0 0 0,-7-3 1,0 0-286,-1 1 0,0-1 0,0 2 0,0 0 0,-1 0 0,1 1 0,-13 0 0,-34 9-1802,-44 22-1791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3"/>
    </inkml:context>
    <inkml:brush xml:id="br0">
      <inkml:brushProperty name="width" value="0.05" units="cm"/>
      <inkml:brushProperty name="height" value="0.05" units="cm"/>
      <inkml:brushProperty name="color" value="#0000FF"/>
    </inkml:brush>
  </inkml:definitions>
  <inkml:trace contextRef="#ctx0" brushRef="#br0">8 1 6593,'-1'0'70,"1"0"-1,0 0 1,0 0-1,0 0 0,-1 0 1,1 0-1,0 0 1,0 0-1,-1 0 1,1 0-1,0 0 0,0 0 1,-1 0-1,1 0 1,0 0-1,0 0 0,0 0 1,-1 0-1,1 0 1,0 0-1,0 1 1,0-1-1,-1 0 0,1 0 1,0 0-1,0 0 1,0 0-1,-1 1 0,1-1 1,0 0-1,0 0 1,0 0-1,0 0 1,0 1-1,0-1 0,-1 0 1,1 0-1,0 1 1,0-1-1,0 0 0,0 0 1,0 0-1,0 1 1,0-1-1,0 0 0,0 0 1,0 1-1,0-1 1,0 0-1,0 0 1,0 0-1,0 1 0,0-1 1,13 16 4832,20 10 1176,-12-17-6343,1-1-1,0-1 1,0-1-1,1 0 1,0-2 0,42 2-1,16 4-605,78 10-5602,-70-7 1002</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4"/>
    </inkml:context>
    <inkml:brush xml:id="br0">
      <inkml:brushProperty name="width" value="0.05" units="cm"/>
      <inkml:brushProperty name="height" value="0.05" units="cm"/>
      <inkml:brushProperty name="color" value="#0000FF"/>
    </inkml:brush>
  </inkml:definitions>
  <inkml:trace contextRef="#ctx0" brushRef="#br0">1 0 5209,'0'2'581,"0"-1"0,0 1 0,0-1-1,0 0 1,0 1 0,1-1 0,-1 1 0,0-1 0,1 1 0,-1-1-1,1 0 1,-1 1 0,1-1 0,0 0 0,1 3 0,17 5 3557,5 1-3642,-7-2-627,-1-1-1,2 0 0,-1-2 0,1 0 1,0-1-1,26 3 0,-17-4-1685,52-2 1,-5-11-2242,66-22-2457</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5"/>
    </inkml:context>
    <inkml:brush xml:id="br0">
      <inkml:brushProperty name="width" value="0.05" units="cm"/>
      <inkml:brushProperty name="height" value="0.05" units="cm"/>
      <inkml:brushProperty name="color" value="#0000FF"/>
    </inkml:brush>
  </inkml:definitions>
  <inkml:trace contextRef="#ctx0" brushRef="#br0">2 1 4817,'-1'3'10154,"0"11"-7088,11-1-2793,0 3-224,2 0 0,0-1 0,1-1 0,0 0 0,1 0-1,1-1 1,23 16 0,72 25-759,-79-41 288,0 2-1,45 29 1,-78-41 483,-1 0 0,1 0 0,-1 0 0,1-1 1,-1 1-1,0-1 0,0 1 0,0-1 0,0 0 0,-1-1 1,-6 4-1,-6 5 103,-10 10-1254,1 2 0,0 1 0,2 0 0,0 2-1,-37 54 1,2 8-6078</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6"/>
    </inkml:context>
    <inkml:brush xml:id="br0">
      <inkml:brushProperty name="width" value="0.05" units="cm"/>
      <inkml:brushProperty name="height" value="0.05" units="cm"/>
      <inkml:brushProperty name="color" value="#0000FF"/>
    </inkml:brush>
  </inkml:definitions>
  <inkml:trace contextRef="#ctx0" brushRef="#br0">60-3 3641,'-3'0'4929,"3"3"-2641,-6 5-391,3 18-25,-4 11-152,1 26-367,0 6-729,-1 14-288,1 8-224,0-2-112,2 5 0,1-8-416,3-3-424,0-15-1049,0-19-1087,-3 5-1473</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7"/>
    </inkml:context>
    <inkml:brush xml:id="br0">
      <inkml:brushProperty name="width" value="0.05" units="cm"/>
      <inkml:brushProperty name="height" value="0.05" units="cm"/>
      <inkml:brushProperty name="color" value="#0000FF"/>
    </inkml:brush>
  </inkml:definitions>
  <inkml:trace contextRef="#ctx0" brushRef="#br0">70 1 7210,'7'-1'7894,"25"18"-7599,3 6-180,32 22-175,73 63 0,-138-107 45,0 0 0,-1 1 1,1-1-1,-1 0 0,1 1 1,-1 0-1,0-1 0,1 1 0,-1 0 1,0-1-1,0 1 0,0 0 0,0 0 1,0 0-1,-1 0 0,1 0 0,-1 0 1,1 0-1,-1 0 0,0 0 0,1 0 1,-1 0-1,0 0 0,-1 1 0,1-1 1,0 0-1,-1 0 0,1 0 0,-1 0 1,1 0-1,-1 0 0,0 0 1,0 0-1,0-1 0,0 1 0,0 0 1,0 0-1,-1-1 0,1 1 0,0-1 1,-1 1-1,-2 1 0,-8 7 6,0-1 1,0-1-1,0-1 1,-27 13-1,38-20 6,-19 10-536,-1-1-1,0 0 1,0-2 0,0-1-1,-1 0 1,0-2 0,-25 3 0,-24-4-1691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8"/>
    </inkml:context>
    <inkml:brush xml:id="br0">
      <inkml:brushProperty name="width" value="0.05" units="cm"/>
      <inkml:brushProperty name="height" value="0.05" units="cm"/>
      <inkml:brushProperty name="color" value="#0000FF"/>
    </inkml:brush>
  </inkml:definitions>
  <inkml:trace contextRef="#ctx0" brushRef="#br0">0 9 6665,'0'0'4761,"0"0"-2688,0 0-177,4 0-727,-1 0-153,0 0-472,3 3-208,4 3-256,6 2 160,9 1-232,0-4 40,14-5-48,-4-2-136,3-1-496,0 0-952,-6-11-2201,15-4-2225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9"/>
    </inkml:context>
    <inkml:brush xml:id="br0">
      <inkml:brushProperty name="width" value="0.05" units="cm"/>
      <inkml:brushProperty name="height" value="0.05" units="cm"/>
      <inkml:brushProperty name="color" value="#0000FF"/>
    </inkml:brush>
  </inkml:definitions>
  <inkml:trace contextRef="#ctx0" brushRef="#br0">0 1 9858,'0'0'2929,"7"0"-1217,-1 3-488,7 2-191,6 4-585,3-3-152,13-3-248,3-1-48,13-4 0,0 2-1152,79 14-3313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6.631"/>
    </inkml:context>
    <inkml:brush xml:id="br0">
      <inkml:brushProperty name="width" value="0.05" units="cm"/>
      <inkml:brushProperty name="height" value="0.05" units="cm"/>
    </inkml:brush>
  </inkml:definitions>
  <inkml:trace contextRef="#ctx0" brushRef="#br0">25 1 7786,'-2'25'1474,"0"-1"0,-7 27 0,5-36-1200,1 1 0,1-1 0,0 1-1,1-1 1,1 1 0,1 0 0,0-1 0,4 21-1,-5-35-266,0-1 0,0 1 0,0 0 0,0-1-1,0 1 1,0 0 0,1-1 0,-1 1-1,0 0 1,0-1 0,1 1 0,-1 0-1,1-1 1,-1 1 0,0-1 0,1 1 0,-1-1-1,1 1 1,-1-1 0,1 1 0,0-1-1,-1 1 1,1-1 0,-1 0 0,1 1-1,0-1 1,-1 0 0,1 0 0,0 0 0,0 1-1,1-2 6,-1 1 0,0-1 0,1 1-1,-1-1 1,0 1 0,1-1 0,-1 0-1,0 0 1,0 0 0,0 1 0,0-1-1,0 0 1,0-1 0,2 0 0,39-63 200,-26 38-197,-9 16-24,-3 5-5,-1 0-1,1 0 0,0 1 1,1 0-1,5-7 0,-9 12 6,0-1 0,0 1 0,-1-1 0,1 1 0,0-1 0,0 1 0,0-1 0,-1 1 0,1-1-1,0 1 1,0 0 0,0 0 0,0 0 0,0-1 0,0 1 0,0 0 0,0 0 0,0 0 0,0 0 0,0 1-1,0-1 1,-1 0 0,1 0 0,0 0 0,0 1 0,0-1 0,0 0 0,0 1 0,0-1 0,-1 1 0,1-1-1,0 1 1,0 0 0,-1-1 0,1 1 0,0 0 0,-1-1 0,1 1 0,-1 0 0,1 0 0,-1-1 0,1 1-1,-1 0 1,1 0 0,-1 1 0,10 17 42,-1 1-1,0-1 0,9 37 1,-11-34 71,0 1 0,18 35 0,-24-58-91,-1 1 1,0 0-1,1 0 1,-1-1-1,0 1 1,1 0 0,-1-1-1,1 1 1,-1 0-1,1-1 1,-1 1-1,1-1 1,-1 1 0,1 0-1,0-1 1,-1 0-1,1 1 1,0-1-1,0 1 1,-1-1 0,1 0-1,0 0 1,0 1-1,-1-1 1,1 0-1,0 0 1,0 0 0,0 0-1,-1 0 1,1 0-1,0 0 1,0 0-1,0 0 1,-1 0 0,1 0-1,0-1 1,0 1-1,0 0 1,-1-1-1,1 1 1,0 0 0,-1-1-1,1 1 1,0-1-1,-1 1 1,1-1-1,0 1 1,-1-1 0,1 1-1,0-2 1,26-39 178,-23 34-206,14-23-771,-2 0 0,-1-2 0,-2 0 0,18-61-1,-31 93 660,0-1 0,0 0 0,1 0 0,-1 1 0,0-1 0,0 0-1,0 0 1,0 0 0,0 1 0,0-1 0,0 0 0,0 0 0,-1 1 0,1-1-1,0 0 1,0 0 0,-1 1 0,1-1 0,0 0 0,-1-1 0,-18-5-4742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0"/>
    </inkml:context>
    <inkml:brush xml:id="br0">
      <inkml:brushProperty name="width" value="0.05" units="cm"/>
      <inkml:brushProperty name="height" value="0.05" units="cm"/>
      <inkml:brushProperty name="color" value="#0000FF"/>
    </inkml:brush>
  </inkml:definitions>
  <inkml:trace contextRef="#ctx0" brushRef="#br0">0 0 12155,'0'0'4192,"2"2"2662,9 12-5867,4 52-531,-5-15-1570,-9-49 766,-1-2 252,0 0 1,0 1 0,0-1-1,0 0 1,0 1 0,0-1-1,0 0 1,0 1 0,0-1-1,1 0 1,-1 0 0,0 1-1,0-1 1,0 0 0,0 0-1,1 1 1,-1-1 0,0 0-1,0 0 1,1 1 0,-1-1-1,0 0 1,0 0 0,1 0-1,-1 0 1,0 1 0,1-1-1,-1 0 1,0 0 0,0 0-1,1 0 1,-1 0 0,0 0-1,1 0 1,-1 0-1,0 0 1,1 0 0,-1 0-1,0 0 1,1 0 0,-1 0-1,0 0 1,0 0 0,1 0-1,-1-1 1,27-5-4962</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1"/>
    </inkml:context>
    <inkml:brush xml:id="br0">
      <inkml:brushProperty name="width" value="0.05" units="cm"/>
      <inkml:brushProperty name="height" value="0.05" units="cm"/>
      <inkml:brushProperty name="color" value="#0000FF"/>
    </inkml:brush>
  </inkml:definitions>
  <inkml:trace contextRef="#ctx0" brushRef="#br0">79 0 7154,'-8'6'8513,"1"12"-8364,6-12 511,-6 13-445,-35 115 687,38-118-770,1 0-1,0 0 1,1 1 0,1-1-1,1 1 1,2 21 0,-2-35-140,0 0 1,0-1 0,1 1-1,-1-1 1,1 0 0,0 1-1,0-1 1,0 1 0,0-1-1,0 0 1,0 0 0,1 0-1,-1 1 1,1-1 0,-1-1-1,1 1 1,0 0 0,0 0-1,0-1 1,0 1 0,0-1-1,0 1 1,0-1 0,0 0-1,1 0 1,-1 0 0,0 0-1,1 0 1,-1 0 0,1-1-1,-1 1 1,1-1 0,-1 0-1,1 0 1,-1 0 0,1 0-1,-1 0 1,1-1 0,-1 1 0,1-1-1,-1 1 1,1-1 0,3-1-1,5-2-53,-1 0 1,1 0-1,-1-1 0,0 0 0,0-1 0,-1 0 1,1-1-1,14-13 0,-16 11-3,1-1 0,-1 0 1,-1 0-1,1-1 0,-2 0 0,0-1 0,0 1 0,-1-1 0,-1 0 0,7-24 1,-10 32 23,0 0 0,-1 1 0,1-1 1,-1 0-1,0 0 0,0 1 1,0-1-1,0 0 0,-1 0 0,1 1 1,-1-1-1,0 0 0,0 1 0,-1-1 1,1 1-1,-1-1 0,1 1 1,-1 0-1,0 0 0,0-1 0,-1 1 1,1 1-1,-1-1 0,1 0 1,-1 1-1,0-1 0,0 1 0,0 0 1,0 0-1,-1 0 0,1 0 0,0 0 1,-1 1-1,1 0 0,-1-1 1,0 2-1,1-1 0,-1 0 0,0 1 1,-6-1-1,-69-2-3289,66 6 1267,-4 11-1748</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2"/>
    </inkml:context>
    <inkml:brush xml:id="br0">
      <inkml:brushProperty name="width" value="0.05" units="cm"/>
      <inkml:brushProperty name="height" value="0.05" units="cm"/>
      <inkml:brushProperty name="color" value="#0000FF"/>
    </inkml:brush>
  </inkml:definitions>
  <inkml:trace contextRef="#ctx0" brushRef="#br0">98 0 4001,'-2'2'8874,"-2"3"-4060,-23 31-1917,7 18-2708,12-37-186,1 2 0,0-1 0,1 1 0,1 0 0,1 0 0,1 1 0,0-1 0,2 1 0,0 21-1,1-39-54,0 1 0,1 0 0,-1 0 0,1-1 0,-1 1 0,1 0 0,0-1-1,0 1 1,0 0 0,0-1 0,1 1 0,-1-1 0,1 0 0,-1 0 0,1 1-1,0-1 1,0 0 0,0 0 0,0 0 0,3 2 0,-2-3-8,0 0 1,-1 0-1,1-1 1,0 1 0,0 0-1,-1-1 1,1 0-1,0 0 1,0 0-1,0 0 1,-1 0 0,1-1-1,0 1 1,0-1-1,-1 1 1,6-3-1,0 0-1,0-1 0,0 0 0,0 0 0,-1-1 0,0 0 0,0 0 0,0-1 0,0 0 0,-1 0 0,0-1 0,8-10 0,-8 7 73,0-1 1,-1 1-1,-1-1 1,0 0 0,0 0-1,-1-1 1,2-13 0,-4 18-6,0 0 0,0 0 1,-1 0-1,0-1 1,-1 1-1,1 0 0,-1 0 1,-1 0-1,1 0 1,-1 0-1,-1 0 0,-4-12 1,5 17-45,0-1 1,0 1-1,0-1 1,0 1 0,-1 0-1,1 0 1,-1 0-1,1 0 1,-1 0-1,1 1 1,-1-1-1,0 1 1,0-1-1,0 1 1,0 0-1,0 1 1,0-1-1,0 0 1,0 1 0,-5-1-1,3 1-412,0 0 1,0 0-1,0 0 0,0 1 1,0 0-1,0 0 1,0 0-1,0 0 0,0 1 1,0 0-1,1 0 0,-1 0 1,-5 4-1,-34 27-4443</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3"/>
    </inkml:context>
    <inkml:brush xml:id="br0">
      <inkml:brushProperty name="width" value="0.05" units="cm"/>
      <inkml:brushProperty name="height" value="0.05" units="cm"/>
      <inkml:brushProperty name="color" value="#0000FF"/>
    </inkml:brush>
  </inkml:definitions>
  <inkml:trace contextRef="#ctx0" brushRef="#br0">56 0 6689,'0'0'4929,"5"0"1590,23 7-6331,17 15 11,-35-19-357,-1 0 1,0 1 0,0 1 0,-1-1-1,1 2 1,-1-1 0,0 1 0,0 0 0,-1 0-1,13 15 1,-19-19 70,0 1-1,0-1 1,-1 1-1,1-1 1,0 1-1,-1 0 1,0-1-1,1 1 1,-1-1-1,0 1 1,-1 0-1,1-1 1,0 1-1,-1 0 1,1-1 0,-1 1-1,0-1 1,0 1-1,0-1 1,0 0-1,-1 1 1,1-1-1,0 0 1,-1 0-1,-2 3 1,-4 6-220,-1-1 0,0 0 0,-13 11 0,-26 21-87,11-10 680,-55 60 0,92-91-226,-1-1 1,1 0 0,0 1 0,0-1 0,-1 0-1,1 1 1,0-1 0,0 1 0,0-1 0,0 0 0,0 1-1,0-1 1,0 1 0,0-1 0,0 0 0,0 1 0,0-1-1,0 1 1,0-1 0,0 0 0,0 1 0,0-1-1,0 1 1,0-1 0,1 0 0,-1 1 0,0-1 0,0 1-1,0-1 1,1 0 0,-1 1 0,0-1 0,0 0-1,1 0 1,-1 1 0,0-1 0,1 0 0,-1 0 0,0 1-1,1-1 1,-1 0 0,1 0 0,28 12 1009,37 2-619,52-5-3102,-35-2-1302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4"/>
    </inkml:context>
    <inkml:brush xml:id="br0">
      <inkml:brushProperty name="width" value="0.05" units="cm"/>
      <inkml:brushProperty name="height" value="0.05" units="cm"/>
      <inkml:brushProperty name="color" value="#0000FF"/>
    </inkml:brush>
  </inkml:definitions>
  <inkml:trace contextRef="#ctx0" brushRef="#br0">70 30 6969,'0'0'3705,"-2"4"2238,-5 11-4926,-8 48-35,9-40-935,0 0 0,1 0 0,2 1 0,0-1 0,2 1 0,0-1 0,3 28 0,-1-47-73,-1-1-1,1 1 1,-1-1 0,1 0-1,0 1 1,0-1 0,1 0-1,-1 0 1,1 0 0,-1 0-1,1 0 1,0 0 0,0 0-1,0-1 1,1 1-1,-1-1 1,1 1 0,2 1-1,-2-2-10,0-1 0,0 0 0,-1 0 0,1 0 0,0-1-1,0 1 1,0-1 0,0 1 0,0-1 0,0 0 0,0 0 0,0 0-1,0-1 1,0 1 0,0-1 0,4-1 0,7-3-7,-1-1 1,0-1-1,0 0 1,-1 0 0,0-1-1,22-19 1,-11 7 63,33-36 1,-52 51-11,1 0 1,-1-1-1,0 1 0,0-1 0,-1 0 0,0 0 1,0 0-1,0 0 0,-1-1 0,1 1 0,-2-1 0,1 1 1,1-11-1,-4 13 9,0 1 0,0-1 0,0 0 0,0 1 0,-1-1 1,1 1-1,-1 0 0,0-1 0,0 1 0,0 0 0,0 0 0,0 0 1,-1 0-1,0 0 0,1 1 0,-1-1 0,0 1 0,0 0 0,0 0 0,-7-3 1,-9-6-17,-1 1 0,-26-9 1,36 15-85,-21-11-119,23 10-63,-1 1-1,1 0 1,-1 1 0,0 0 0,-11-3 0,15 6-221,1-1 0,-1 1 1,1 0-1,-1 0 0,1 0 1,-1 1-1,1 0 0,-9 2 1,-41 18-4246</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9T01:34:44.3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49.431"/>
    </inkml:context>
    <inkml:brush xml:id="br0">
      <inkml:brushProperty name="width" value="0.05" units="cm"/>
      <inkml:brushProperty name="height" value="0.05" units="cm"/>
      <inkml:brushProperty name="color" value="#E71224"/>
    </inkml:brush>
  </inkml:definitions>
  <inkml:trace contextRef="#ctx0" brushRef="#br0">9 12 1856,'0'-8'11834,"-1"4"-5103,-3 8-1866,0 24-5726,12 43 660,16 268 214,-32 121-435,-3-152-5282,11-307 5637,-1 7-1104,1-1 0,0 1 0,1 0 0,0 0 0,2 10 0,5 7-5750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0.002"/>
    </inkml:context>
    <inkml:brush xml:id="br0">
      <inkml:brushProperty name="width" value="0.05" units="cm"/>
      <inkml:brushProperty name="height" value="0.05" units="cm"/>
      <inkml:brushProperty name="color" value="#E71224"/>
    </inkml:brush>
  </inkml:definitions>
  <inkml:trace contextRef="#ctx0" brushRef="#br0">4 75 7130,'-3'-14'11601,"3"1"-9209,18 3-2432,12 0 0,0 2 0,1 1 0,1 2-1,37-2 1,126 7-20,-161 2 34,-1 2 1,0 1-1,40 11 1,-62-13 2,-1 0 1,-1 1-1,1 1 1,0-1-1,-1 2 1,12 8-1,-17-11 6,0 0 0,0 1 0,0 0 0,-1-1-1,0 1 1,0 1 0,0-1 0,0 0 0,0 1-1,-1-1 1,0 1 0,0 0 0,0 0 0,1 5-1,-3-4 17,1 0 1,-1 0-1,-1 0 0,1 1 0,-1-1 0,0 0 0,0 0 0,0 0 1,-1 0-1,0-1 0,-1 1 0,1 0 0,-1-1 0,0 1 0,0-1 1,-1 0-1,1 0 0,-1 0 0,0-1 0,-1 1 0,-8 6 0,-10 9 86,-1-1 1,-52 30-1,68-44-86,-41 24 94,-70 31-1,100-52-376,-1-1 0,0 0 0,0-1 0,0-2 0,-1 0 0,-42 2 0,61-6 86,-8-1-983,10 0 1057,0 0-1,0 1 1,0-1-1,0 0 0,0 1 1,0-1-1,0 0 1,0 1-1,0-1 1,0 0-1,0 1 0,0-1 1,1 1-1,-1-1 1,0 0-1,0 1 1,1-1-1,-1 1 1,0-1-1,1 1 0,-1-1 1,1 1-1,-1-1 1,0 1-1,1-1 1,0 0-1,42-45-5460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0.441"/>
    </inkml:context>
    <inkml:brush xml:id="br0">
      <inkml:brushProperty name="width" value="0.05" units="cm"/>
      <inkml:brushProperty name="height" value="0.05" units="cm"/>
      <inkml:brushProperty name="color" value="#E71224"/>
    </inkml:brush>
  </inkml:definitions>
  <inkml:trace contextRef="#ctx0" brushRef="#br0">293 1 7058,'0'0'5569,"-4"0"-1784,-8 3-2145,-1 2-328,-16 18-728,-12 20-136,-10 20-368,1 11 128,11 12-200,8-9-8,15-8 0,9-6 8,7-6-56,16 0-384,10 3-792,15-8-1417,111 42-3704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1.617"/>
    </inkml:context>
    <inkml:brush xml:id="br0">
      <inkml:brushProperty name="width" value="0.05" units="cm"/>
      <inkml:brushProperty name="height" value="0.05" units="cm"/>
      <inkml:brushProperty name="color" value="#E71224"/>
    </inkml:brush>
  </inkml:definitions>
  <inkml:trace contextRef="#ctx0" brushRef="#br0">826 8 5585,'-4'-8'10342,"-7"12"-6315,-7 13-1711,-3 3-2155,0 0 1,-2-1-1,-46 30 0,29-21-116,-284 221-362,125-64-5840,158-144 1955,-13 1-1945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8.740"/>
    </inkml:context>
    <inkml:brush xml:id="br0">
      <inkml:brushProperty name="width" value="0.05" units="cm"/>
      <inkml:brushProperty name="height" value="0.05" units="cm"/>
    </inkml:brush>
  </inkml:definitions>
  <inkml:trace contextRef="#ctx0" brushRef="#br0">16 38 5249,'12'-1'7365,"25"-6"-7585,-25 4 654,32-8-418,-36 7-19,1 2 0,0-1 1,0 1-1,1 0 0,-1 1 1,0 0-1,0 1 1,1 0-1,17 2 0,-25-1 1,-1 0 0,0-1-1,0 1 1,0 0 0,0 0-1,0 0 1,0 0 0,0 0-1,0 0 1,0 0 0,0 0-1,0 0 1,-1 0 0,1 0-1,0 0 1,-1 1-1,1-1 1,-1 0 0,1 1-1,-1-1 1,0 0 0,0 1-1,1-1 1,-1 0 0,0 1-1,0-1 1,0 0 0,-1 1-1,1 1 1,-7 39 468,3-31-404,-1 0-1,0 0 1,-1 0-1,0-1 1,-1 0-1,0 0 0,0-1 1,-1 0-1,0 0 1,-1-1-1,0 0 0,0 0 1,-1-1-1,0 0 1,0-1-1,0 0 0,-1-1 1,0 0-1,0-1 1,-12 4-1,21-8-189,1 1 1,0-1-1,-1 0 0,1 0 0,0 0 0,-1 1 1,1-2-1,0 1 0,-1 0 0,1 0 1,0 0-1,-1 0 0,1-1 0,0 1 1,-1-1-1,1 1 0,0-1 0,0 1 1,0-1-1,-1 0 0,1 0 0,0 0 0,0 1 1,0-1-1,0 0 0,0 0 0,1 0 1,-1 0-1,0-1 0,0 1 0,1 0 1,-1 0-1,0 0 0,1-1 0,-1 0 0,-14-48-3910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7.150"/>
    </inkml:context>
    <inkml:brush xml:id="br0">
      <inkml:brushProperty name="width" value="0.05" units="cm"/>
      <inkml:brushProperty name="height" value="0.05" units="cm"/>
    </inkml:brush>
  </inkml:definitions>
  <inkml:trace contextRef="#ctx0" brushRef="#br0">61 220 5897,'31'9'3607,"-18"-8"-3209,-1-1-1,1 0 1,0-1-1,22-4 1,-27 3-333,0 0 1,0-1 0,0 0-1,0 0 1,0 0-1,-1-1 1,1 0 0,-1-1-1,-1 0 1,1 0-1,0 0 1,7-9 0,-11 10-37,-1 1 0,1 0 1,-1-1-1,0 1 0,0-1 1,0 0-1,-1 0 0,1 0 0,-1 0 1,0 0-1,0 0 0,-1 0 1,1 0-1,-1 0 0,1 0 1,-1 0-1,-1 0 0,1-1 1,-1 1-1,1 0 0,-1 0 1,0 0-1,0 0 0,-1 0 1,1 1-1,-5-8 0,4 7 125,1 1 0,-1-1-1,0 1 1,-1 0 0,1 0-1,0 0 1,-1 0 0,0 0-1,0 0 1,1 1 0,-2-1-1,1 1 1,0 0 0,0 0-1,-1 0 1,1 1 0,-1-1-1,1 1 1,-1-1 0,0 1-1,-7-1 1,6 2-108,-1 0 0,1 1-1,-1 0 1,1-1 0,0 2 0,-1-1-1,1 1 1,0-1 0,0 1 0,0 1-1,0-1 1,0 1 0,1 0 0,-1 0-1,-6 6 1,-1 2-43,0 0 0,1 1-1,0 0 1,1 1 0,1 0 0,0 0 0,0 1 0,1 1-1,1-1 1,1 1 0,0 0 0,1 1 0,0-1-1,1 1 1,1 0 0,1 0 0,-1 33 0,3-46-39,1 0-1,-1 0 1,1 0 0,0 0 0,0 1 0,0-1-1,0-1 1,1 1 0,-1 0 0,1 0 0,-1 0 0,1-1-1,0 1 1,0-1 0,1 1 0,-1-1 0,0 0 0,1 0-1,-1 0 1,1 0 0,0-1 0,0 1 0,-1-1 0,1 1-1,0-1 1,0 0 0,0 0 0,1 0 0,-1-1-1,0 1 1,0-1 0,0 1 0,6-1 0,10 0-585,0 0 0,0-1 1,0-1-1,22-5 0,-39 7 564,69-14-3138,60-12-2806</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1.997"/>
    </inkml:context>
    <inkml:brush xml:id="br0">
      <inkml:brushProperty name="width" value="0.05" units="cm"/>
      <inkml:brushProperty name="height" value="0.05" units="cm"/>
      <inkml:brushProperty name="color" value="#E71224"/>
    </inkml:brush>
  </inkml:definitions>
  <inkml:trace contextRef="#ctx0" brushRef="#br0">1 1 6033,'0'1'9304,"2"3"-4830,10 26-4603,-3-7 307,1 0 0,1-1 1,1 0-1,1-1 0,1 0 1,19 20-1,-9-8-154,112 131-236,-28-56-4992,-48-52-308</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2.567"/>
    </inkml:context>
    <inkml:brush xml:id="br0">
      <inkml:brushProperty name="width" value="0.05" units="cm"/>
      <inkml:brushProperty name="height" value="0.05" units="cm"/>
      <inkml:brushProperty name="color" value="#E71224"/>
    </inkml:brush>
  </inkml:definitions>
  <inkml:trace contextRef="#ctx0" brushRef="#br0">58 4 2761,'6'-3'14528,"15"2"-9890,36 6-6944,-32-3 3543,71 1-996,-54-3-191,0 1-1,0 3 1,56 11 0,-76-7-122,-19 0 15,-32 6 49,8-5 94,-93 44-131,-36 17-1784,40-26-3745,22-13 497</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2.914"/>
    </inkml:context>
    <inkml:brush xml:id="br0">
      <inkml:brushProperty name="width" value="0.05" units="cm"/>
      <inkml:brushProperty name="height" value="0.05" units="cm"/>
      <inkml:brushProperty name="color" value="#E71224"/>
    </inkml:brush>
  </inkml:definitions>
  <inkml:trace contextRef="#ctx0" brushRef="#br0">0 6 7914,'0'3'2888,"4"-6"-1183,-1 3-313,3 0-296,4 0-376,-1 3 313,4-3 31,12 6-8,4-3-288,9 5-248,-3 1-416,9-6-104,10-1-24,7-4-1272,9-4-1729,114-26-6441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3.536"/>
    </inkml:context>
    <inkml:brush xml:id="br0">
      <inkml:brushProperty name="width" value="0.05" units="cm"/>
      <inkml:brushProperty name="height" value="0.05" units="cm"/>
      <inkml:brushProperty name="color" value="#E71224"/>
    </inkml:brush>
  </inkml:definitions>
  <inkml:trace contextRef="#ctx0" brushRef="#br0">1 123 9202,'30'-21'8458,"26"-2"-8161,-8 3-325,-47 20 30,19-11 0,0 1 1,1 1 0,0 1-1,1 1 1,36-7 0,-57 14-15,0 1 1,0-1-1,0 0 1,0 0-1,0 1 1,0-1-1,0 1 1,0-1 0,0 0-1,0 1 1,0 0-1,-1-1 1,1 1-1,0 0 1,0-1 0,-1 1-1,1 0 1,0 0-1,-1 0 1,1-1-1,0 1 1,-1 0-1,1 0 1,-1 0 0,1 1-1,13 34 80,-9-19 27,19 43 83,36 84 2,-51-126-164,1-1 0,0 0 0,2 0 0,0-1-1,21 23 1,3-12-16,-35-26-192,1 0-1,0 0 1,0-1-1,-1 1 1,1 0 0,0-1-1,0 0 1,0 1-1,0-1 1,-1 0-1,1 0 1,0 0 0,0 0-1,0 0 1,0-1-1,0 1 1,0 0-1,-1-1 1,1 1 0,0-1-1,0 0 1,-1 0-1,3-1 1,30-25-3941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3.966"/>
    </inkml:context>
    <inkml:brush xml:id="br0">
      <inkml:brushProperty name="width" value="0.05" units="cm"/>
      <inkml:brushProperty name="height" value="0.05" units="cm"/>
      <inkml:brushProperty name="color" value="#E71224"/>
    </inkml:brush>
  </inkml:definitions>
  <inkml:trace contextRef="#ctx0" brushRef="#br0">448 0 5193,'36'8'5124,"-2"-1"-2778,-40-7-1379,0 0 0,1 1 0,-1 0 0,1 0 0,-1 1 0,-8 3 0,-34 21 793,-44 45-3211,70-52 2044,-118 101-2819,47-26-3714,19-11-603</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4.454"/>
    </inkml:context>
    <inkml:brush xml:id="br0">
      <inkml:brushProperty name="width" value="0.05" units="cm"/>
      <inkml:brushProperty name="height" value="0.05" units="cm"/>
      <inkml:brushProperty name="color" value="#E71224"/>
    </inkml:brush>
  </inkml:definitions>
  <inkml:trace contextRef="#ctx0" brushRef="#br0">331 3 6457,'0'0'4465,"3"-2"-2712,-3 2 63,-3 0-400,3 2-63,-3-2-593,-4 3-224,4 3-376,-3-6-88,-4 6-24,-6 5-48,-3 9 80,-12 0-72,2 6-8,-12 5-576,-1 4-1713,4-1-543,-48 26-1401</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4.782"/>
    </inkml:context>
    <inkml:brush xml:id="br0">
      <inkml:brushProperty name="width" value="0.05" units="cm"/>
      <inkml:brushProperty name="height" value="0.05" units="cm"/>
      <inkml:brushProperty name="color" value="#E71224"/>
    </inkml:brush>
  </inkml:definitions>
  <inkml:trace contextRef="#ctx0" brushRef="#br0">1 1 6985,'0'0'2449,"0"0"-825,0 0-415,0 0-737,3 6-248,7-1-224,-4 13 104,3-1-56,1 3 88,-4-3 304,4 0 208,-7 0-48,3 3-464,10 6-136,-9-3-424,5 2-536,-5-5-1257,5 12-5000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5.203"/>
    </inkml:context>
    <inkml:brush xml:id="br0">
      <inkml:brushProperty name="width" value="0.05" units="cm"/>
      <inkml:brushProperty name="height" value="0.05" units="cm"/>
      <inkml:brushProperty name="color" value="#E71224"/>
    </inkml:brush>
  </inkml:definitions>
  <inkml:trace contextRef="#ctx0" brushRef="#br0">1 21 2961,'0'0'2371,"0"3"5175,0 3-4626,172-18-3332,-105 5-1306,50-3-1908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5.782"/>
    </inkml:context>
    <inkml:brush xml:id="br0">
      <inkml:brushProperty name="width" value="0.05" units="cm"/>
      <inkml:brushProperty name="height" value="0.05" units="cm"/>
      <inkml:brushProperty name="color" value="#E71224"/>
    </inkml:brush>
  </inkml:definitions>
  <inkml:trace contextRef="#ctx0" brushRef="#br0">1 1 320,'5'0'11904,"-3"-1"-6617,6 6-3063,-5-3-1847,108 92-251,42 39 27,-131-112-163,-2 1 0,0 1 0,-2 1-1,26 42 1,-39-56-99,0-1 1,0 1-1,-1 0 0,0 1 0,0-1 0,-1 1 0,-1 0 0,0-1 0,0 1 1,-1 0-1,-1 0 0,0 0 0,0 0 0,-1 0 0,-4 18 0,1-15-285,-2 0 0,1 0-1,-2-1 1,0 0 0,0-1-1,-2 1 1,1-2 0,-1 1-1,-1-1 1,0 0 0,-1-1-1,0 0 1,-15 10-1,-170 118-6313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6.397"/>
    </inkml:context>
    <inkml:brush xml:id="br0">
      <inkml:brushProperty name="width" value="0.05" units="cm"/>
      <inkml:brushProperty name="height" value="0.05" units="cm"/>
      <inkml:brushProperty name="color" value="#E71224"/>
    </inkml:brush>
  </inkml:definitions>
  <inkml:trace contextRef="#ctx0" brushRef="#br0">3 15 3681,'-1'0'10963,"0"0"-6431,1 0-3161,6-1-1264,1 0 0,0 0 0,0 0 1,0 1-1,0 0 0,0 0 0,-1 1 0,8 1 0,21 1-45,285-19-3500,-275 18 144,-3 10-2657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8.087"/>
    </inkml:context>
    <inkml:brush xml:id="br0">
      <inkml:brushProperty name="width" value="0.05" units="cm"/>
      <inkml:brushProperty name="height" value="0.05" units="cm"/>
    </inkml:brush>
  </inkml:definitions>
  <inkml:trace contextRef="#ctx0" brushRef="#br0">253 3 9130,'-12'-3'8305,"-37"7"-7720,37 0-594,0 0 0,0 1 0,1 0 1,-1 1-1,1 0 0,0 0 0,1 1 1,-1 1-1,2 0 0,-1 0 0,1 1 0,0 0 1,1 1-1,0 0 0,0 0 0,-9 18 0,15-25 0,1 1 0,-1-1 0,1 0-1,0 1 1,0-1 0,0 1-1,0-1 1,0 1 0,1-1 0,0 1-1,0-1 1,0 1 0,0 0-1,0-1 1,1 1 0,-1-1-1,1 1 1,0-1 0,0 1 0,1-1-1,-1 0 1,1 1 0,-1-1-1,1 0 1,0 0 0,0 0-1,1 0 1,2 3 0,0-2-39,0 0 0,0-1-1,0 0 1,1 0 0,-1 0 0,1 0 0,0-1 0,0 0-1,0 0 1,0 0 0,0-1 0,0 0 0,0 0 0,0-1-1,11 0 1,3-2-811,1-1 0,-2-1 0,1-1-1,0 0 1,-1-2 0,34-16 0,82-35-5828</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6.734"/>
    </inkml:context>
    <inkml:brush xml:id="br0">
      <inkml:brushProperty name="width" value="0.05" units="cm"/>
      <inkml:brushProperty name="height" value="0.05" units="cm"/>
      <inkml:brushProperty name="color" value="#E71224"/>
    </inkml:brush>
  </inkml:definitions>
  <inkml:trace contextRef="#ctx0" brushRef="#br0">0 1 8234,'0'0'3889,"0"0"-2017,0 0-80,0 0-847,0 0-17,3 0-56,1 0-16,8 3-584,14-1-128,12 4-32,9 0-112,17 2-152,9-5-1032,6-3-1433,141-3-7625</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8.020"/>
    </inkml:context>
    <inkml:brush xml:id="br0">
      <inkml:brushProperty name="width" value="0.05" units="cm"/>
      <inkml:brushProperty name="height" value="0.05" units="cm"/>
      <inkml:brushProperty name="color" value="#E71224"/>
    </inkml:brush>
  </inkml:definitions>
  <inkml:trace contextRef="#ctx0" brushRef="#br0">743 1 9042,'-1'3'8490,"-2"18"-7133,-1 2-1274,0 0 0,-2 0 0,-1 0 0,0-1 0,-2 0 0,0 0 0,-2-1-1,0 0 1,-2-1 0,0 0 0,-1-1 0,-1-1 0,0 0 0,-28 23 0,14-14-198,-1-3 1,-2 0-1,0-2 0,-2-1 1,0-2-1,-1-1 1,-74 25-1,94-37-66,-1-1 0,0-1 0,0-1 0,0 0 0,-1-1 0,1-1 0,-1 0-1,-25-3 1,40 2 140,0-1 0,-1 1 0,1-1 0,-1 1 0,1-1 0,0 0 0,0 0 0,0 0 0,-1 0 0,1 0 0,0 0 0,0-1 0,0 1 0,1-1 0,-1 1 0,0-1 0,1 0 0,-1 0 0,1 0 0,-1 0 0,-1-2 0,2 0-22,0 0 1,-1 0-1,1 0 1,1 0-1,-1 0 1,1 0-1,-1 0 1,1 0-1,0 0 0,1 0 1,0-7-1,2-4-75,1 1 1,1-1-1,0 1 0,0 0 0,14-23 0,-2 9 59,1 0-1,39-46 1,-46 62 129,0 1 0,1-1 0,0 2 0,0 0 0,1 0 1,1 2-1,27-15 0,-39 22-11,-1 0 1,1 1-1,-1-1 1,1 1-1,-1-1 1,1 1-1,-1 0 1,1-1 0,-1 1-1,1 0 1,-1 0-1,1 0 1,0 0-1,-1 1 1,1-1-1,-1 0 1,1 1 0,-1-1-1,1 1 1,-1-1-1,0 1 1,1 0-1,-1-1 1,1 1-1,-1 0 1,0 0 0,2 1-1,0 3 181,1-1 0,-1 1 0,0 0 1,0 0-1,0 0 0,2 6 0,7 14-212,13 17 168,2 0 1,1-3-1,2 0 0,2-2 0,64 59 1,-94-94-180,5 4-34,-1-1 0,1 0 1,0 0-1,0-1 0,0 0 1,1 0-1,0-1 0,-1 1 0,1-2 1,0 1-1,1-1 0,13 2 1,138 16-1991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0.576"/>
    </inkml:context>
    <inkml:brush xml:id="br0">
      <inkml:brushProperty name="width" value="0.05" units="cm"/>
      <inkml:brushProperty name="height" value="0.05" units="cm"/>
      <inkml:brushProperty name="color" value="#E71224"/>
    </inkml:brush>
  </inkml:definitions>
  <inkml:trace contextRef="#ctx0" brushRef="#br0">449 0 7882,'-37'18'5802,"1"9"-4115,-26 38-827,60-63-705,-22 28 234,1 1-1,2 0 0,1 2 1,-21 46-1,-52 147-51,79-188-297,-4 8 10,2 1 0,3 0 0,-12 71 0,23-99-60,1-1 0,0 1 0,2-1 0,0 1 0,4 22 0,-3-30-48,1-1 1,0 0-1,1 0 1,0 0 0,0 0-1,1-1 1,0 1-1,1-1 1,0 0 0,7 8-1,-8-12-214,-1 0-1,1 0 1,0-1-1,0 0 1,0 0-1,0 0 0,1-1 1,0 0-1,0 0 1,0 0-1,0 0 1,0-1-1,0 0 1,0-1-1,1 0 1,-1 1-1,1-2 0,-1 1 1,1-1-1,-1 0 1,12-2-1,107-17-5591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0.925"/>
    </inkml:context>
    <inkml:brush xml:id="br0">
      <inkml:brushProperty name="width" value="0.05" units="cm"/>
      <inkml:brushProperty name="height" value="0.05" units="cm"/>
      <inkml:brushProperty name="color" value="#E71224"/>
    </inkml:brush>
  </inkml:definitions>
  <inkml:trace contextRef="#ctx0" brushRef="#br0">649 1 9034,'0'0'3777,"-3"3"-2177,-4 0-184,-2 2-495,-13 18 103,-10 17-256,-19 23-64,-13 11-568,-2 4 40,-1-10-168,0-5-8,13-9-216,0-11-456,7 0-760,5-11-1545,-21 8-4080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1.286"/>
    </inkml:context>
    <inkml:brush xml:id="br0">
      <inkml:brushProperty name="width" value="0.05" units="cm"/>
      <inkml:brushProperty name="height" value="0.05" units="cm"/>
      <inkml:brushProperty name="color" value="#E71224"/>
    </inkml:brush>
  </inkml:definitions>
  <inkml:trace contextRef="#ctx0" brushRef="#br0">1 0 7322,'0'3'2112,"0"3"-408,3 3-295,0 2-17,4 3 144,-1-5 249,7-1-825,9 10-296,0-1-488,4 0-16,-1-3-160,-3-2-1048,-6-4-1433,-6 7-4104</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1.603"/>
    </inkml:context>
    <inkml:brush xml:id="br0">
      <inkml:brushProperty name="width" value="0.05" units="cm"/>
      <inkml:brushProperty name="height" value="0.05" units="cm"/>
      <inkml:brushProperty name="color" value="#E71224"/>
    </inkml:brush>
  </inkml:definitions>
  <inkml:trace contextRef="#ctx0" brushRef="#br0">1 15 10306,'3'-3'4945,"-3"3"-3120,3-3-497,0 6-568,0-3-32,4 3-472,-1-3-8,4 3-248,9-6-72,0 0-792,3 0-960,29-5-3681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1.949"/>
    </inkml:context>
    <inkml:brush xml:id="br0">
      <inkml:brushProperty name="width" value="0.05" units="cm"/>
      <inkml:brushProperty name="height" value="0.05" units="cm"/>
      <inkml:brushProperty name="color" value="#E71224"/>
    </inkml:brush>
  </inkml:definitions>
  <inkml:trace contextRef="#ctx0" brushRef="#br0">20 4 8610,'16'-4'10169,"8"10"-8221,19 12-2591,-22-10 851,-17-6-308,1-1 1,-1 1-1,0 0 0,1 0 0,-1 1 1,0-1-1,-1 1 0,6 3 0,-9-4 1,1-1 0,0 0 0,0 1 0,-1-1 0,1 0 0,-1 1 0,1-1 0,-1 1 0,1-1 0,-1 1 0,0-1 0,0 1 0,0-1 0,0 1 0,0-1-1,0 1 1,0 0 0,-1-1 0,1 1 0,0-1 0,-1 0 0,1 1 0,-1-1 0,0 1 0,1-1 0,-1 0 0,0 1 0,0-1 0,0 0 0,0 0 0,-1 2 0,-10 10-605,0-1 0,0 0 1,-2 0-1,1-1 0,-1-1 1,-27 15-1,4-1 555,37-24 251,-1 0-1,1 0 0,0 0 0,-1 1 0,1-1 0,0 0 0,0 0 1,-1 0-1,1 1 0,0-1 0,0 0 0,-1 0 0,1 1 0,0-1 1,0 0-1,0 1 0,0-1 0,-1 0 0,1 0 0,0 1 0,0-1 1,0 0-1,0 1 0,0-1 0,0 0 0,0 1 0,0-1 1,0 0-1,0 1 0,0-1 0,0 0 0,0 1 0,0-1 0,0 0 1,0 1-1,13 9 1693,31 6-632,-30-12-509,10 5-712,1-2 0,-1 0-1,1-1 1,0-2 0,1-1-1,-1 0 1,38-3-1,70-11-3847</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2.748"/>
    </inkml:context>
    <inkml:brush xml:id="br0">
      <inkml:brushProperty name="width" value="0.05" units="cm"/>
      <inkml:brushProperty name="height" value="0.05" units="cm"/>
      <inkml:brushProperty name="color" value="#E71224"/>
    </inkml:brush>
  </inkml:definitions>
  <inkml:trace contextRef="#ctx0" brushRef="#br0">1 0 10442,'1'0'7031,"10"1"-5659,83 14-541,169 18 197,-121-27-1919,183-15-1,-325 9 884,16-2-602,-16 1 544,-1 1 1,1 0-1,0 0 1,0 0-1,0 0 0,0 0 1,0 0-1,0 0 1,0-1-1,0 1 1,-1 0-1,1 0 0,0 0 1,0 0-1,0 0 1,0-1-1,0 1 1,0 0-1,0 0 0,0 0 1,0 0-1,0 0 1,0-1-1,0 1 0,0 0 1,0 0-1,0 0 1,0 0-1,0-1 1,0 1-1,0 0 0,0 0 1,0 0-1,1 0 1,-1 0-1,0 0 1,0-1-1,0 1 0,0 0 1,0 0-1,0 0 1,0 0-1,0 0 0,1 0 1,-1 0-1,0-1 1,0 1-1,0 0 1,0 0-1,0 0 0,1 0 1,-1 0-1,0 0 1,0 0-1,0 0 0,0 0 1,0 0-1,1 0 1,-48-20-4071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3.069"/>
    </inkml:context>
    <inkml:brush xml:id="br0">
      <inkml:brushProperty name="width" value="0.05" units="cm"/>
      <inkml:brushProperty name="height" value="0.05" units="cm"/>
      <inkml:brushProperty name="color" value="#E71224"/>
    </inkml:brush>
  </inkml:definitions>
  <inkml:trace contextRef="#ctx0" brushRef="#br0">0 1 8986,'0'0'2640,"3"5"-1639,-3 4-153,4 5 928,-1 18-463,3 16-425,-3 10-528,4 4-144,-7 7-144,9-6-72,-2-3 0,-1-14-304,3-6-520,1-9-1385,-4-8-1544,-12 6-4192</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3.413"/>
    </inkml:context>
    <inkml:brush xml:id="br0">
      <inkml:brushProperty name="width" value="0.05" units="cm"/>
      <inkml:brushProperty name="height" value="0.05" units="cm"/>
      <inkml:brushProperty name="color" value="#E71224"/>
    </inkml:brush>
  </inkml:definitions>
  <inkml:trace contextRef="#ctx0" brushRef="#br0">26 1 7506,'0'3'4016,"0"-1"-3007,3 10-289,-3 8 696,0 11-200,0 12-423,0 14-401,3 6-8,-3 3-216,0 3-104,0-9-56,0-3-8,0-11-288,-3-6-1225,0-12-1055,-23 21-3129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8.679"/>
    </inkml:context>
    <inkml:brush xml:id="br0">
      <inkml:brushProperty name="width" value="0.05" units="cm"/>
      <inkml:brushProperty name="height" value="0.05" units="cm"/>
    </inkml:brush>
  </inkml:definitions>
  <inkml:trace contextRef="#ctx0" brushRef="#br0">274 7 4897,'-8'-5'8913,"-10"9"-6535,-17 8-3091,33-11 1124,-18 7-309,2 1 0,-1 1 0,1 1 1,-32 25-1,42-30-84,0 0 1,0 1 0,1 1-1,0-1 1,1 1 0,-1 0-1,1 1 1,1-1 0,0 1 0,0 0-1,1 1 1,-4 9 0,8-18-25,-1 1 1,1 0 0,0-1-1,0 1 1,0-1 0,0 1-1,0 0 1,0-1 0,0 1 0,0-1-1,1 1 1,-1 0 0,1-1-1,-1 1 1,1-1 0,0 1-1,-1-1 1,1 0 0,0 1 0,0-1-1,0 0 1,0 1 0,0-1-1,0 0 1,1 0 0,-1 0-1,0 0 1,0 0 0,1 0 0,-1 0-1,1-1 1,-1 1 0,1 0-1,-1-1 1,1 1 0,-1-1-1,1 1 1,0-1 0,2 0 0,5 2-68,-1-1 0,1 0 1,0-1-1,0 0 0,17-3 0,-18 1 10,0 0 0,0-1 0,0 0 1,0-1-1,0 1 0,-1-2 0,0 1 0,0-1 0,0 0 0,0 0 0,-1-1 0,0 0 0,0 0 0,-1 0 0,1-1 0,-1 0 0,5-10 0,-3 6 21,0-1 1,-1 0 0,-1-1-1,0 1 1,0-1-1,-1 0 1,-1-1-1,0 1 1,-1 0-1,1-19 1,-34 114 1528,20-50-1295,8-22-175,-1-1-1,1 1 1,1 0-1,0 0 1,0 0-1,0 19 1,2-28-121,1 0-1,-1 0 1,1 0 0,0 1 0,-1-1 0,1 0-1,0 0 1,-1-1 0,1 1 0,0 0 0,0 0 0,0 0-1,0 0 1,0-1 0,0 1 0,0 0 0,0-1-1,0 1 1,0-1 0,0 1 0,1-1 0,-1 0-1,0 1 1,0-1 0,0 0 0,1 0 0,-1 0-1,0 0 1,0 0 0,1 0 0,-1 0 0,0 0 0,0-1-1,0 1 1,1 0 0,-1-1 0,0 1 0,0-1-1,1 0 1,29-7-2627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3.748"/>
    </inkml:context>
    <inkml:brush xml:id="br0">
      <inkml:brushProperty name="width" value="0.05" units="cm"/>
      <inkml:brushProperty name="height" value="0.05" units="cm"/>
      <inkml:brushProperty name="color" value="#E71224"/>
    </inkml:brush>
  </inkml:definitions>
  <inkml:trace contextRef="#ctx0" brushRef="#br0">0 4 8890,'0'-3'4681,"0"3"-1945,0 0-791,3 0-1129,-3 3-384,0-3-424,4 0-16,11 5-16,4 1-48,13 3 32,13-1-280,-1-2-376,-3 0-760,-9-4-1113,13 7-2488</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4.089"/>
    </inkml:context>
    <inkml:brush xml:id="br0">
      <inkml:brushProperty name="width" value="0.05" units="cm"/>
      <inkml:brushProperty name="height" value="0.05" units="cm"/>
      <inkml:brushProperty name="color" value="#E71224"/>
    </inkml:brush>
  </inkml:definitions>
  <inkml:trace contextRef="#ctx0" brushRef="#br0">1 4 7642,'0'0'4473,"3"-3"-2641,0 3-160,-3 0-591,7 3-473,-4-3-56,9 3-392,-2-1 64,9 1-176,6-3-48,7 0-320,6 0-1088,54 0-2417</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4.436"/>
    </inkml:context>
    <inkml:brush xml:id="br0">
      <inkml:brushProperty name="width" value="0.05" units="cm"/>
      <inkml:brushProperty name="height" value="0.05" units="cm"/>
      <inkml:brushProperty name="color" value="#E71224"/>
    </inkml:brush>
  </inkml:definitions>
  <inkml:trace contextRef="#ctx0" brushRef="#br0">166 21 6625,'21'-9'8687,"21"5"-6928,-22 3-870,16-3-672,0 2 1,0 1 0,0 2-1,0 2 1,62 12-1,-98-15-217,1 0 0,-1 0 0,1 0 0,-1 0 0,1 0 0,-1 0 0,1 0 0,-1 0 0,1 0 0,-1 0 0,1 1 0,-1-1 0,1 0 0,-1 0 0,0 1 0,1-1 0,-1 0 0,1 1 0,-1-1 0,0 0 0,1 1 0,-1-1 0,0 1 0,1-1 1,-1 0-1,0 1 0,0-1 0,1 1 0,-1-1 0,0 1 0,0-1 0,0 1 0,0 0 0,-12 14 109,-42 19 187,36-24-233,-30 18-389,-2-1 0,-78 28 0,-38 4-6844,103-38 673</inkml:trace>
  <inkml:trace contextRef="#ctx0" brushRef="#br0" timeOffset="1">451 141 2641,'4'3'6145,"-1"-3"-3633,6 9-391,1-1-233,6 6-399,6 4-641,7 2-112,6 0-488,9 2-32,7-2-216,19-5-696,130-4-3249</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4.763"/>
    </inkml:context>
    <inkml:brush xml:id="br0">
      <inkml:brushProperty name="width" value="0.05" units="cm"/>
      <inkml:brushProperty name="height" value="0.05" units="cm"/>
      <inkml:brushProperty name="color" value="#E71224"/>
    </inkml:brush>
  </inkml:definitions>
  <inkml:trace contextRef="#ctx0" brushRef="#br0">0 0 8314,'4'3'4089,"-4"-3"-1937,6 3-223,0 6-737,10 2-560,3 3-16,7 6-352,-1 3 72,4-8-328,-4 2 200,4-6-208,-4-5-312,7 0-728,-10-3-2881,19-12-7425</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5.104"/>
    </inkml:context>
    <inkml:brush xml:id="br0">
      <inkml:brushProperty name="width" value="0.05" units="cm"/>
      <inkml:brushProperty name="height" value="0.05" units="cm"/>
      <inkml:brushProperty name="color" value="#E71224"/>
    </inkml:brush>
  </inkml:definitions>
  <inkml:trace contextRef="#ctx0" brushRef="#br0">986 0 12123,'-10'6'4048,"-15"14"-3255,-20 20 47,-22 11 400,-15 18-448,-4 11-360,-9-3-432,3 6 56,-4-6-56,4-11-560,3-12-1000,13-8-2353,-54 11-1144</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5.566"/>
    </inkml:context>
    <inkml:brush xml:id="br0">
      <inkml:brushProperty name="width" value="0.05" units="cm"/>
      <inkml:brushProperty name="height" value="0.05" units="cm"/>
      <inkml:brushProperty name="color" value="#E71224"/>
    </inkml:brush>
  </inkml:definitions>
  <inkml:trace contextRef="#ctx0" brushRef="#br0">19 1 8762,'64'2'9006,"2"4"-5171,134 25-4215,-167-25 1155,-21-4-770,-8-2-9,-1 0 0,1 1 0,0-1 0,0 1 0,0 0 0,-1 0 0,1 1 0,0-1 0,-1 1 0,1 0 0,-1 0 0,0 0 0,5 3 0,-9-3-77,-1 0-1,0 0 1,1 0 0,-1-1-1,0 1 1,0 0-1,0-1 1,0 0-1,-1 0 1,1 1-1,0-1 1,0 0-1,-4 0 1,4 0 10,-102 41-1164,71-31 797,1 1-1,1 2 0,-33 20 0,63-34 425,0 1 0,0-1 0,0 1 0,0 0 0,0-1-1,1 1 1,-1 0 0,0 0 0,0-1 0,1 1 0,-1 0 0,0 0-1,1 0 1,-1 0 0,1 0 0,-1 0 0,1 0 0,-1 0-1,1 0 1,0 0 0,-1 1 0,1-1 0,0 0 0,0 0-1,0 0 1,0 0 0,0 0 0,0 0 0,0 1 0,1-1-1,-1 0 1,0 0 0,1 0 0,-1 0 0,0 0 0,1 0-1,-1 0 1,1 0 0,0 0 0,-1 0 0,1 0 0,0 0 0,-1-1-1,1 1 1,0 0 0,0 0 0,0-1 0,0 1 0,1 0-1,8 7 199,0 0-1,1-1 0,18 9 0,-16-8 65,15 9 73,0 1 1,-1 1 0,45 43 0,-61-51-246,0 1 1,-1 0-1,0 1 1,-1 0-1,-1 0 1,0 1-1,0 0 1,-1 1-1,-1-1 1,5 20-1,-11-33-59,0 1-1,0-1 1,1 0 0,-1 1-1,0-1 1,0 1 0,-1-1-1,1 1 1,0-1 0,0 0-1,-1 1 1,1-1 0,-1 0-1,1 1 1,-1-1-1,0 0 1,1 1 0,-1-1-1,0 0 1,0 0 0,0 0-1,0 0 1,0 0 0,0 0-1,0 0 1,0 0 0,0 0-1,-1-1 1,1 1 0,-2 1-1,-44 14 423,41-15-418,-13 4-31,0-2 0,-1 0 0,1-2 0,-1 0-1,0-1 1,1-1 0,-1-1 0,1 0 0,-24-7 0,31 6-52,0 0 1,1-1-1,-1 0 1,1-1-1,0 0 1,0-1-1,1 0 1,0-1-1,0 0 1,0-1-1,1 0 1,0 0-1,1-1 1,0 0-1,-14-20 1,21 27 41,-1 0 1,1 0 0,0 0 0,0 0-1,0 0 1,0 0 0,1 0-1,-1 0 1,1 0 0,-1 0 0,1-1-1,0 1 1,0 0 0,0 0 0,0-1-1,0 1 1,1-3 0,-1 4-4,1-1 0,0 1 1,-1 0-1,1-1 0,0 1 0,0 0 1,0 0-1,0 0 0,0 0 0,0 0 1,0 0-1,0 0 0,0 0 0,1 0 1,-1 1-1,0-1 0,1 0 1,-1 1-1,3-2 0,2 1-11,0 0 0,-1 0 1,1 1-1,0-1 0,0 1 0,0 0 1,0 1-1,0 0 0,0 0 0,-1 0 0,12 4 1,49 26-269,-10-4-1348,16-4-3552,47 1-3474</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6.769"/>
    </inkml:context>
    <inkml:brush xml:id="br0">
      <inkml:brushProperty name="width" value="0.05" units="cm"/>
      <inkml:brushProperty name="height" value="0.05" units="cm"/>
      <inkml:brushProperty name="color" value="#E71224"/>
    </inkml:brush>
  </inkml:definitions>
  <inkml:trace contextRef="#ctx0" brushRef="#br0">45 1 9130,'0'0'3247,"1"4"1229,5 15-3975,1-11-243,-5-7-188,0 1 0,0 0 0,0 0 0,-1-1 0,1 1 0,0 1 0,-1-1 0,0 0 0,1 0 0,-1 0-1,0 1 1,0-1 0,0 1 0,0-1 0,-1 1 0,1-1 0,-1 1 0,1-1 0,-1 5 0,-40-1 1629,8-6-1394,67-22-1030,-13 23 462,-22-1 244,-1 0-1,1 0 1,0 0-1,0 0 0,0 0 1,-1 1-1,1-1 1,0 0-1,0 0 1,0 0-1,0 0 1,-1 1-1,1-1 1,0 0-1,0 0 1,0 0-1,0 1 1,0-1-1,0 0 1,0 0-1,0 1 1,0-1-1,0 0 1,-1 0-1,1 1 1,0-1-1,0 0 1,0 0-1,0 0 1,1 1-1,-1-1 0,0 0 1,0 0-1,0 1 1,0-1-1,0 0 1,0 0-1,0 1 1,0-1-1,0 0 1,1 0-1,-1 0 1,0 0-1,0 1 1,0-1-1,0 0 1,1 0-1,-1 0 1,0 0-1,0 1 1,1-1-1,-37 10-6616,5 0-1163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7.316"/>
    </inkml:context>
    <inkml:brush xml:id="br0">
      <inkml:brushProperty name="width" value="0.05" units="cm"/>
      <inkml:brushProperty name="height" value="0.05" units="cm"/>
      <inkml:brushProperty name="color" value="#E71224"/>
    </inkml:brush>
  </inkml:definitions>
  <inkml:trace contextRef="#ctx0" brushRef="#br0">163 35 9786,'0'0'4501,"-4"1"1746,-12 7-5291,1 6-927,2 0-1,-1 0 1,2 2 0,0-1 0,1 2-1,0-1 1,2 1 0,0 1-1,0 0 1,2 0 0,0 1 0,-5 24-1,12-40-42,-1 0 0,1 1 0,-1-1-1,1 0 1,0 1 0,0-1 0,1 0-1,-1 0 1,1 1 0,-1-1-1,1 0 1,0 0 0,0 0 0,1 0-1,-1 0 1,0 0 0,1 0 0,0 0-1,0-1 1,0 1 0,0 0 0,0-1-1,0 0 1,1 0 0,-1 1 0,1-1-1,-1 0 1,1-1 0,0 1 0,0-1-1,0 1 1,0-1 0,0 0-1,0 0 1,0 0 0,1 0 0,-1-1-1,5 1 1,5 1-29,1-1 0,0-1 0,0 0 0,-1 0 0,1-2 0,-1 0 0,1 0 0,13-5 0,-9 1-23,0-1-1,-1-1 0,1 0 0,-2-1 0,1-1 0,24-20 0,-35 25 30,1-1 0,-1 0 1,0-1-1,0 1 0,-1-1 0,0 0 0,7-13 1,-10 16 27,-1-1 1,1 1 0,-1 0 0,0 0-1,0-1 1,0 1 0,0 0 0,-1-1-1,0 1 1,1-1 0,-2 1 0,1-1-1,-1 1 1,1-1 0,-3-6 0,-1 3-19,1 1 0,-1 0 0,-1 0 0,1 0 0,-1 0 0,0 1 0,-1 0 0,0 0 0,0 0 0,0 1 0,-11-8 0,3 3-128,-1 1 1,0 0-1,0 1 1,-24-8-1,36 14 26,-1 1-151,1-1-1,0 1 1,0 0-1,-1 0 1,1 1-1,-1-1 1,1 1 0,0-1-1,-1 1 1,1 0-1,-1 0 1,1 1-1,-6 0 1,-25 18-4512</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7.834"/>
    </inkml:context>
    <inkml:brush xml:id="br0">
      <inkml:brushProperty name="width" value="0.05" units="cm"/>
      <inkml:brushProperty name="height" value="0.05" units="cm"/>
      <inkml:brushProperty name="color" value="#E71224"/>
    </inkml:brush>
  </inkml:definitions>
  <inkml:trace contextRef="#ctx0" brushRef="#br0">257 1 7754,'-7'1'7520,"-5"9"-5116,-12 15-2895,19-19 1308,-24 28-492,-34 57 0,11-16-344,52-75-17,-1 0 1,1 0-1,0 1 1,0-1-1,0 0 0,-1 1 1,1-1-1,0 0 1,0 1-1,0-1 1,0 0-1,0 1 1,0-1-1,0 0 1,0 1-1,0-1 1,0 0-1,0 1 1,0-1-1,0 0 1,0 1-1,0-1 0,0 0 1,0 1-1,1-1 1,-1 0-1,0 1 1,0-1-1,0 0 1,1 1-1,-1-1 1,0 0-1,0 0 1,0 1-1,1-1 1,-1 0-1,1 1 0,17 8-761,29 1 299,-42-9 499,46 9-76,55 19 1,-86-22 102,0 0 0,-1 2 0,-1 0 0,1 1 0,28 21 0,-44-29 19,0 0-1,-1 0 1,1 1 0,0-1 0,-1 1 0,0-1 0,0 1 0,0 0-1,0 0 1,0 0 0,0 0 0,-1 0 0,1 0 0,-1 1 0,0-1-1,0 0 1,0 1 0,-1-1 0,1 1 0,-1-1 0,1 5-1,-2-4 5,0-1 0,0 0 0,0 0 0,0 0-1,0 0 1,-1 0 0,1 0 0,-1 0 0,0 0-1,0 0 1,0-1 0,0 1 0,0-1 0,-1 1-1,1-1 1,-1 0 0,0 0 0,1 0 0,-1 0-1,0-1 1,0 1 0,-4 1 0,-11 4 10,-1 0 1,0-1 0,0-1-1,0-1 1,-1-1-1,-28 2 1,10-4-1307,1-1 0,-56-8 1,87 7 744,0 1 0,0-2 0,0 1 0,0-1 0,0 0 0,-7-3 0,-32-30-5696</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8.165"/>
    </inkml:context>
    <inkml:brush xml:id="br0">
      <inkml:brushProperty name="width" value="0.05" units="cm"/>
      <inkml:brushProperty name="height" value="0.05" units="cm"/>
      <inkml:brushProperty name="color" value="#E71224"/>
    </inkml:brush>
  </inkml:definitions>
  <inkml:trace contextRef="#ctx0" brushRef="#br0">3 0 8794,'0'3'3777,"-3"-3"-2121,3 0 0,0 0-199,0 0-537,3 0-248,4 0-432,-4 0 72,13 3-312,3 2 72,9 7 120,23 2 112,13-5-304,15-6-48,7 0-760,127-9-4089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9.197"/>
    </inkml:context>
    <inkml:brush xml:id="br0">
      <inkml:brushProperty name="width" value="0.05" units="cm"/>
      <inkml:brushProperty name="height" value="0.05" units="cm"/>
    </inkml:brush>
  </inkml:definitions>
  <inkml:trace contextRef="#ctx0" brushRef="#br0">3 0 1640,'-3'8'8812,"4"5"-5039,9 31-3170,-7-37 450,0 13-664,0-1 0,1 27 0,-4-33-365,0 0 0,1 0-1,1 0 1,0 0 0,1-1 0,1 1 0,7 20-1,6-73-1948,-13 27 1723,0-1 1,2 1 0,-1 1 0,14-22-1,3-7 196,-18 34 24,0 0 0,1-1-1,0 2 1,0-1-1,12-12 1,-10 23 166,-1 1 1,0-1-1,0 1 1,0 0-1,5 6 1,-8-6-133,1-1 1,-1 1 0,0 0 0,0-1 0,0 1 0,-1 1 0,0-1-1,0 0 1,0 0 0,1 8 0,8 60-25,-9-53-179,6 4-1526,1-15-1683,2 2-1789</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8.733"/>
    </inkml:context>
    <inkml:brush xml:id="br0">
      <inkml:brushProperty name="width" value="0.05" units="cm"/>
      <inkml:brushProperty name="height" value="0.05" units="cm"/>
      <inkml:brushProperty name="color" value="#E71224"/>
    </inkml:brush>
  </inkml:definitions>
  <inkml:trace contextRef="#ctx0" brushRef="#br0">1 0 11226,'0'0'4675,"15"14"-1257,8 10-2915,409 445 2624,-416-450-3111,-1 2 0,-1 0 0,-1 0 0,-1 1 0,-1 1 0,-1 0 0,-1 0 0,9 39 0,-15-48-87,0 0-1,-2 0 1,0 0-1,0 0 1,-1 0-1,-1 0 0,-1 0 1,0 0-1,0-1 1,-1 1-1,-1 0 1,-1-1-1,0 0 0,0 0 1,-1 0-1,-14 20 1,10-18-595,0-1 0,-2 0 0,0 0 0,0-1 0,-1-1 1,-1 0-1,0 0 0,0-2 0,-1 0 0,-32 16 0,-176 80-10493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0.502"/>
    </inkml:context>
    <inkml:brush xml:id="br0">
      <inkml:brushProperty name="width" value="0.05" units="cm"/>
      <inkml:brushProperty name="height" value="0.05" units="cm"/>
      <inkml:brushProperty name="color" value="#E71224"/>
    </inkml:brush>
  </inkml:definitions>
  <inkml:trace contextRef="#ctx0" brushRef="#br0">25 1 7210,'-12'7'8628,"4"0"-4449,8-5-4117,-1 0 0,0 0 0,0 0-1,1 0 1,-1 0 0,1 0 0,0 0 0,0 0-1,0 0 1,0 0 0,0 1 0,0-1 0,1 3-1,0 6 540,15 213 984,2 12-1917,-14-80-4288,-4-156 4451,0 0 0,0 0-1,0 0 1,0 0 0,0 0 0,0 0 0,-1 0-1,1 0 1,0 0 0,0 0 0,0 0 0,0 0-1,0 0 1,0 0 0,0 0 0,-1 0 0,1 0-1,0 0 1,0 0 0,0 0 0,0 0 0,0 0-1,0 1 1,0-1 0,0 0 0,0 0 0,0 0 0,-1 0-1,1 0 1,0 0 0,0 0 0,0 0 0,0 0-1,0 1 1,0-1 0,0 0 0,0 0 0,0 0-1,0 0 1,0 0 0,0 0 0,0 0 0,0 1-1,0-1 1,-3-19-7516</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0.839"/>
    </inkml:context>
    <inkml:brush xml:id="br0">
      <inkml:brushProperty name="width" value="0.05" units="cm"/>
      <inkml:brushProperty name="height" value="0.05" units="cm"/>
      <inkml:brushProperty name="color" value="#E71224"/>
    </inkml:brush>
  </inkml:definitions>
  <inkml:trace contextRef="#ctx0" brushRef="#br0">1 104 8866,'3'0'2977,"-3"0"-961,3-3-552,3 0-375,1 3-521,9-3-64,3-3-304,6-2-32,0-7-168,4 1-504,0-6-1633,21-11-3072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1.167"/>
    </inkml:context>
    <inkml:brush xml:id="br0">
      <inkml:brushProperty name="width" value="0.05" units="cm"/>
      <inkml:brushProperty name="height" value="0.05" units="cm"/>
      <inkml:brushProperty name="color" value="#E71224"/>
    </inkml:brush>
  </inkml:definitions>
  <inkml:trace contextRef="#ctx0" brushRef="#br0">7 0 10346,'0'0'3770,"-2"5"804,-2 10-3889,6 76-308,5 0 0,22 109 0,-22-176-395,2 14 4,12-54-1200,-16 14 1055,253-166-8262,-63 48 1334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1.501"/>
    </inkml:context>
    <inkml:brush xml:id="br0">
      <inkml:brushProperty name="width" value="0.05" units="cm"/>
      <inkml:brushProperty name="height" value="0.05" units="cm"/>
      <inkml:brushProperty name="color" value="#E71224"/>
    </inkml:brush>
  </inkml:definitions>
  <inkml:trace contextRef="#ctx0" brushRef="#br0">1 166 7730,'0'0'5097,"0"0"-2785,0 0-727,0 0-345,6 0-448,-3 0-384,1 0-136,-1 0-256,9-3 248,7 3 8,16-3-8,4-2-264,8-4-56,-2-5-560,-4-3-472,-6-6-1049,-7-3-1855,-2-40-3322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1.817"/>
    </inkml:context>
    <inkml:brush xml:id="br0">
      <inkml:brushProperty name="width" value="0.05" units="cm"/>
      <inkml:brushProperty name="height" value="0.05" units="cm"/>
      <inkml:brushProperty name="color" value="#E71224"/>
    </inkml:brush>
  </inkml:definitions>
  <inkml:trace contextRef="#ctx0" brushRef="#br0">15 1 7938,'-2'81'6817,"-4"0"-3757,1-24-2624,3 0 1,8 100-1,-5-152-453,-1 0 1,1 0-1,0 0 0,0 0 1,0 0-1,1 0 0,0 0 1,0 0-1,0-1 0,0 1 1,1-1-1,0 1 0,0-1 1,0 0-1,7 7 0,-8-10-83,1 1 0,-1-1 0,1 0-1,-1 0 1,1 0 0,-1 0 0,1 0-1,-1 0 1,1-1 0,0 1 0,0-1-1,-1 0 1,5 0 0,0 0-255,0-1 0,0-1 1,-1 1-1,1-1 0,-1 0 1,1 0-1,6-4 0,72-38-3803</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2.150"/>
    </inkml:context>
    <inkml:brush xml:id="br0">
      <inkml:brushProperty name="width" value="0.05" units="cm"/>
      <inkml:brushProperty name="height" value="0.05" units="cm"/>
      <inkml:brushProperty name="color" value="#E71224"/>
    </inkml:brush>
  </inkml:definitions>
  <inkml:trace contextRef="#ctx0" brushRef="#br0">1 20 11090,'0'3'3641,"0"-3"-2105,6 6-431,1 0 7,2 8-520,7-6-88,-3 1-328,3 0-40,0-6-80,6 2-56,-3-10-200,3-4-688,3-5-1120,26-41-2961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2.483"/>
    </inkml:context>
    <inkml:brush xml:id="br0">
      <inkml:brushProperty name="width" value="0.05" units="cm"/>
      <inkml:brushProperty name="height" value="0.05" units="cm"/>
      <inkml:brushProperty name="color" value="#E71224"/>
    </inkml:brush>
  </inkml:definitions>
  <inkml:trace contextRef="#ctx0" brushRef="#br0">451 0 9186,'-3'6'4201,"-3"11"-2609,-10 23-400,-13 17 41,-9 29-497,-6 5-304,5-2-312,-2-3-72,3-15-48,6-11-312,0-17-432,4-9-905,-4-16-567,-41-4-1921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2.802"/>
    </inkml:context>
    <inkml:brush xml:id="br0">
      <inkml:brushProperty name="width" value="0.05" units="cm"/>
      <inkml:brushProperty name="height" value="0.05" units="cm"/>
      <inkml:brushProperty name="color" value="#E71224"/>
    </inkml:brush>
  </inkml:definitions>
  <inkml:trace contextRef="#ctx0" brushRef="#br0">1 1 7042,'40'1'6640,"-1"0"-3446,3 1-2293,48-3 1,-10-1-694,-76 2-279,0 0 0,0 1-1,0 0 1,0-1 0,0 2-1,0-1 1,0 0 0,0 1-1,0 0 1,-1-1 0,1 2-1,0-1 1,-1 0 0,0 1-1,1-1 1,2 5-1,-5-7 38,-1 1-1,0 0 0,0-1 1,1 1-1,-1 0 1,0 0-1,0-1 0,0 1 1,1 0-1,-1 0 0,0-1 1,0 1-1,0 0 0,0 0 1,0-1-1,-1 1 0,1 0 1,0 0-1,0-1 0,0 1 1,-1 0-1,1-1 0,0 1 1,-1 0-1,1-1 1,-1 1-1,1 0 0,-1-1 1,1 1-1,-1-1 0,1 1 1,-1-1-1,1 1 0,-1-1 1,0 1-1,1-1 0,-1 0 1,0 1-1,0-1 0,-36 20 90,26-15-121,-28 15 60,8-6-548,2 2 0,0 1 0,-27 21 0,55-38 548,1 0 1,-1 0-1,0 0 1,1 0-1,-1 1 1,1-1-1,-1 0 1,1 1-1,-1-1 1,1 0-1,-1 1 1,1-1-1,0 1 1,-1-1-1,1 0 1,-1 1-1,1-1 0,0 1 1,-1-1-1,1 1 1,0 0-1,0-1 1,0 1-1,-1-1 1,1 1-1,0-1 1,0 1-1,0 0 1,0-1-1,0 1 1,0-1-1,0 1 1,0-1-1,0 1 0,0 0 1,0-1-1,0 1 1,1-1-1,-1 1 1,0 0-1,0-1 1,1 1-1,-1-1 1,0 1-1,1-1 1,-1 1-1,0-1 1,1 0-1,-1 1 0,1-1 1,-1 1-1,0-1 1,1 0-1,-1 1 1,1-1-1,0 0 1,-1 0-1,1 1 1,-1-1-1,1 0 1,-1 0-1,1 0 1,-1 0-1,1 1 1,1-1-1,50 7 519,-41-7-308,71 7 817,-36-5-691,0 3-1,0 1 1,79 22 0,-114-23-307,0-1 0,-1 1 1,0 1-1,0 0 0,13 10 0,-18-13-12,-2 0-1,1 0 0,0 1 1,0-1-1,-1 1 1,0 0-1,0 0 0,0 1 1,0-1-1,-1 0 0,0 1 1,0 0-1,0-1 1,2 8-1,-4-10-11,0 0 1,0 1 0,0-1-1,-1 1 1,1-1-1,-1 0 1,1 1-1,-1-1 1,0 0-1,0 1 1,0-1-1,0 0 1,0 0-1,-1 0 1,1 0-1,0 0 1,-1 0-1,0 0 1,1-1-1,-1 1 1,0 0-1,-2 1 1,-50 30-865,-14-6-1974,-73 15-3524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3.157"/>
    </inkml:context>
    <inkml:brush xml:id="br0">
      <inkml:brushProperty name="width" value="0.05" units="cm"/>
      <inkml:brushProperty name="height" value="0.05" units="cm"/>
      <inkml:brushProperty name="color" value="#E71224"/>
    </inkml:brush>
  </inkml:definitions>
  <inkml:trace contextRef="#ctx0" brushRef="#br0">32 0 8498,'-3'0'4705,"3"6"-2761,0 5-367,-3 3-305,0 12-448,-3 6-416,-1-1-360,4-2-32,-3-6-16,6-6-160,3-9-680,3-5-872,1-6-1353,34-22-1176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3.293"/>
    </inkml:context>
    <inkml:brush xml:id="br0">
      <inkml:brushProperty name="width" value="0.05" units="cm"/>
      <inkml:brushProperty name="height" value="0.05" units="cm"/>
    </inkml:brush>
  </inkml:definitions>
  <inkml:trace contextRef="#ctx0" brushRef="#br0">1 7 6297,'0'-1'191,"0"1"-1,0 0 1,-1 0-1,1 0 0,0 0 1,0-1-1,0 1 0,0 0 1,0 0-1,0 0 1,0 0-1,0-1 0,0 1 1,0 0-1,0 0 1,0 0-1,0-1 0,0 1 1,0 0-1,0 0 0,0 0 1,0 0-1,1-1 1,-1 1-1,0 0 0,0 0 1,0 0-1,0 0 1,0 0-1,0-1 0,0 1 1,0 0-1,1 0 0,-1 0 1,0 0-1,0 0 1,0 0-1,0 0 0,1 0 1,-1-1-1,0 1 1,0 0-1,0 0 0,0 0 1,1 0-1,-1 0 1,0 0-1,0 0 0,0 0 1,0 0-1,1 0 0,8 9 2358,7 16-2602,2 12 223,-2 2 0,-2 0 0,-2 0 0,12 62 0,-22-93-206,0 0-1,-1 0 1,0 0-1,0 0 1,-1 1-1,0-1 1,-1 0-1,0 1 1,0-1 0,-5 15-1,0-49-306,4 4 224,1-1 1,0 1-1,2 0 1,1-1-1,1 1 1,0 0-1,2 0 0,11-32 1,-13 46 53,1 1 0,0 0 1,1-1-1,0 1 0,0 1 1,9-11-1,-11 15-125,-1-1-1,0 1 1,1-1-1,-1 1 1,1 0 0,0 0-1,0 0 1,0 1-1,0-1 1,0 1 0,0-1-1,0 1 1,0 0 0,1 0-1,-1 1 1,0-1-1,1 0 1,-1 1 0,4 0-1,-6 0-12,0 1 0,0-1 0,0 0 0,-1 1-1,1-1 1,0 0 0,0 1 0,-1-1 0,1 1 0,0 0 0,-1-1-1,1 1 1,0-1 0,-1 1 0,1 0 0,-1 0 0,1-1-1,-1 1 1,1 1 0,0 0-142,13 21-4792</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3.482"/>
    </inkml:context>
    <inkml:brush xml:id="br0">
      <inkml:brushProperty name="width" value="0.05" units="cm"/>
      <inkml:brushProperty name="height" value="0.05" units="cm"/>
      <inkml:brushProperty name="color" value="#E71224"/>
    </inkml:brush>
  </inkml:definitions>
  <inkml:trace contextRef="#ctx0" brushRef="#br0">36 0 4169,'-4'3'6193,"4"8"-4096,-3 1-273,0 5-312,0 6-767,0 3-417,-1-9-320,1 3-8,0-6-168,0-5-409,0-4-599,3-5-416,-3-14-2609</inkml:trace>
  <inkml:trace contextRef="#ctx0" brushRef="#br0" timeOffset="1">105 23 7994,'0'0'4369,"0"3"-2929,-3 5-272,-3 10-280,0 2-376,2 5-512,-2-5-32,3-3-400,3-5-736,-3-4-488,6-8-2953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3.804"/>
    </inkml:context>
    <inkml:brush xml:id="br0">
      <inkml:brushProperty name="width" value="0.05" units="cm"/>
      <inkml:brushProperty name="height" value="0.05" units="cm"/>
      <inkml:brushProperty name="color" value="#E71224"/>
    </inkml:brush>
  </inkml:definitions>
  <inkml:trace contextRef="#ctx0" brushRef="#br0">1 0 1944,'0'3'7018,"3"3"-4249,0 3-633,0 8-752,-3 0-752,-3 3-544,3-3-88,-3 0-552,0-5-208,3-7-272,3-5-320,-3-14-2881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5.368"/>
    </inkml:context>
    <inkml:brush xml:id="br0">
      <inkml:brushProperty name="width" value="0.05" units="cm"/>
      <inkml:brushProperty name="height" value="0.05" units="cm"/>
      <inkml:brushProperty name="color" value="#E71224"/>
    </inkml:brush>
  </inkml:definitions>
  <inkml:trace contextRef="#ctx0" brushRef="#br0">249 0 6577,'0'0'6299,"-3"4"-1057,-13 17-4515,-15 34 265,18-29-784,-33 45-1,3-22-1420,75-46-3606,-9-2 4357,4 1 426,1-1 0,47-6 0,12 0 1016,-87 5-948,0 0 0,0 0-1,0 0 1,1 0 0,-1 0 0,0 0 0,0 0 0,0 0-1,0 0 1,0 0 0,0 1 0,1-1 0,-1 0 0,0 0 0,0 0-1,0 0 1,0 0 0,0 0 0,0 0 0,1 0 0,-1 0 0,0 0-1,0 0 1,0 0 0,0 1 0,0-1 0,0 0 0,0 0 0,0 0-1,0 0 1,0 0 0,0 0 0,0 1 0,0-1 0,0 0 0,1 0-1,-1 0 1,0 0 0,0 0 0,0 0 0,0 1 0,0-1-1,-1 0 1,1 0 0,0 0 0,0 0 0,0 0 0,0 1 0,0-1-1,0 0 1,0 0 0,0 0 0,0 0 0,0 0 0,-8 13 824,-23 20-532,16-17-101,-15 18-165,-2-1-1,-45 37 1,-34 13-6774,44-38 211</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5.704"/>
    </inkml:context>
    <inkml:brush xml:id="br0">
      <inkml:brushProperty name="width" value="0.05" units="cm"/>
      <inkml:brushProperty name="height" value="0.05" units="cm"/>
      <inkml:brushProperty name="color" value="#E71224"/>
    </inkml:brush>
  </inkml:definitions>
  <inkml:trace contextRef="#ctx0" brushRef="#br0">0 0 9706,'3'3'2809,"-3"-3"-1097,4 9-320,-1-1-191,6 4-769,-2 5-272,-1-6-160,4-2-952,5-1-1049,52-13-2256</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6.118"/>
    </inkml:context>
    <inkml:brush xml:id="br0">
      <inkml:brushProperty name="width" value="0.05" units="cm"/>
      <inkml:brushProperty name="height" value="0.05" units="cm"/>
      <inkml:brushProperty name="color" value="#E71224"/>
    </inkml:brush>
  </inkml:definitions>
  <inkml:trace contextRef="#ctx0" brushRef="#br0">315 1 3865,'-11'2'9183,"-1"4"-4970,-23 23-4361,19-15 939,-116 105-1055,132-119 175,0 0 1,0 0 0,-1 1-1,1-1 1,0 0-1,-1 0 1,1 0 0,0 0-1,0 1 1,0-1-1,-1 0 1,1 0-1,0 1 1,0-1 0,0 0-1,-1 0 1,1 1-1,0-1 1,0 0 0,0 1-1,0-1 1,0 0-1,0 0 1,0 1 0,0-1-1,-1 0 1,1 1-1,0-1 1,0 0 0,0 1-1,1-1 1,-1 0-1,0 1 1,0-1-1,0 0 1,0 0 0,0 1-1,0-1 1,0 0-1,0 1 1,1-1 0,-1 0-1,0 0 1,0 1-1,0-1 1,1 0 0,-1 0-1,0 1 1,0-1-1,1 0 1,-1 0 0,25 6-1216,30-7 1221,-1-13 189,-47 12-8,-1-1-1,1 1 1,0 0-1,0 0 1,1 1 0,-1-1-1,0 2 1,0-1-1,1 1 1,-1 0-1,0 1 1,1 0 0,12 3-1,-19-1 111,-1 1 1,0-1-1,0 1 0,0-1 1,-1 1-1,1-1 0,-1 1 1,1-1-1,-3 7 0,2-7 15,-3 11-69,-1-1 0,0 0 0,-1 0 0,-1 0 0,0-1 0,0 0 0,-1 0 0,-1-1-1,0 0 1,-14 13 0,-10 7-1291,-70 52 0,55-52-1295,-28 10-1827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6.449"/>
    </inkml:context>
    <inkml:brush xml:id="br0">
      <inkml:brushProperty name="width" value="0.05" units="cm"/>
      <inkml:brushProperty name="height" value="0.05" units="cm"/>
      <inkml:brushProperty name="color" value="#E71224"/>
    </inkml:brush>
  </inkml:definitions>
  <inkml:trace contextRef="#ctx0" brushRef="#br0">0 1 6577,'0'2'4345,"0"-2"-2520,3 9-329,-3 3-40,3 2-447,7 9-665,-7-3-344,7-3-56,2-6-1505,46-5-2240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6.915"/>
    </inkml:context>
    <inkml:brush xml:id="br0">
      <inkml:brushProperty name="width" value="0.05" units="cm"/>
      <inkml:brushProperty name="height" value="0.05" units="cm"/>
      <inkml:brushProperty name="color" value="#E71224"/>
    </inkml:brush>
  </inkml:definitions>
  <inkml:trace contextRef="#ctx0" brushRef="#br0">259 0 2521,'-28'16'8678,"2"6"-4770,-46 56-3678,34-34 506,11-17-711,15-15-24,0 0-1,1 0 1,1 1-1,-13 19 1,79-40-2594,2-13 2550,-24 8 53,0 1 0,0 2 1,1 1-1,0 2 1,68-5-1,-102 12 71,1 0 0,0 1 0,-1-1 0,1 1 0,-1 0 0,1 0 0,-1-1 0,1 1 0,-1 0 0,0 0 0,1 0 0,-1 0 0,0 1 0,0-1 0,1 0 0,-1 0 0,0 1 0,0-1 0,-1 1 0,1-1 0,0 1 0,0-1 0,-1 1 0,1-1 0,-1 1 0,1 0 0,-1-1 0,0 1 0,0 0 0,0-1 0,0 1 0,0 0 0,0 3 0,-4 73 459,3-63-432,-53 387-938,52-390 399,0-1-1,0 0 1,-1 0-1,-1 0 0,0 0 1,0-1-1,-1 1 1,0-1-1,-1 0 0,-10 14 1,-29 17-3743</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7.320"/>
    </inkml:context>
    <inkml:brush xml:id="br0">
      <inkml:brushProperty name="width" value="0.05" units="cm"/>
      <inkml:brushProperty name="height" value="0.05" units="cm"/>
      <inkml:brushProperty name="color" value="#E71224"/>
    </inkml:brush>
  </inkml:definitions>
  <inkml:trace contextRef="#ctx0" brushRef="#br0">91 58 5097,'-28'51'10749,"10"-14"-9391,-20 51 1,37-86-1347,0-1 1,0 1-1,1 0 1,-1 0-1,0-1 1,1 1-1,-1 0 1,1 0-1,0 0 1,-1 0-1,1 0 1,0 0 0,0 0-1,0-1 1,1 1-1,-1 0 1,0 0-1,1 0 1,-1 0-1,1 0 1,0 0-1,-1-1 1,1 1-1,0 0 1,0-1-1,0 1 1,0 0-1,1-1 1,-1 1 0,0-1-1,1 0 1,-1 1-1,0-1 1,1 0-1,0 0 1,-1 0-1,1 0 1,0 0-1,-1 0 1,1-1-1,0 1 1,0-1-1,0 1 1,2 0 0,2-1-27,-1 1 0,1-1 0,0 0 0,0 0 1,0-1-1,0 1 0,-1-1 0,1-1 0,0 1 1,-1-1-1,1 0 0,-1 0 0,9-5 0,1-3-67,-1 0-1,0 0 0,-1-2 0,0 1 1,17-21-1,-27 28 65,0 0-1,0 0 1,0 0-1,-1 0 1,0-1-1,0 1 1,0 0-1,0-1 1,-1 0-1,0 1 1,1-6-1,-2 7 10,0 1-1,0-1 0,0 0 0,-1 1 1,1-1-1,-1 0 0,1 1 0,-1-1 1,0 1-1,0-1 0,0 1 1,-1-1-1,1 1 0,0 0 0,-1-1 1,0 1-1,1 0 0,-1 0 0,0 0 1,0 1-1,-3-3 0,-6-4-286,0 0-1,-1 1 1,-1 1-1,-13-6 0,-34-19-6665,36 14 728</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7.855"/>
    </inkml:context>
    <inkml:brush xml:id="br0">
      <inkml:brushProperty name="width" value="0.05" units="cm"/>
      <inkml:brushProperty name="height" value="0.05" units="cm"/>
      <inkml:brushProperty name="color" value="#E71224"/>
    </inkml:brush>
  </inkml:definitions>
  <inkml:trace contextRef="#ctx0" brushRef="#br0">185 0 8962,'-1'3'8809,"0"19"-7397,14 27-602,-2 0 0,8 88 0,-2-17-478,-7-65-458,-2 0 0,-2 0 1,-3 81-1,-3-135 102,0 0 0,0 0 0,0 0 0,0 1 1,-1-1-1,1 0 0,0 0 0,-1 0 0,1 0 0,-1 0 0,1 0 1,-1 0-1,1 0 0,-1 0 0,1 0 0,-1-1 0,0 1 0,0 0 1,0 0-1,1 0 0,-1-1 0,0 1 0,0-1 0,0 1 0,0 0 1,0-1-1,0 0 0,0 1 0,0-1 0,0 0 0,0 1 0,0-1 1,-1 0-1,1 0 0,0 0 0,0 0 0,0 0 0,0 0 0,0 0 0,0 0 1,0 0-1,0-1 0,-1 1 0,1 0 0,-1-2 0,-7 0-304,0-2 0,1 1-1,0-1 1,-10-6 0,7 3-694,0-1 1,0 1 0,1-2 0,0 0 0,0 0 0,-16-21-1,-65-83-7011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8.187"/>
    </inkml:context>
    <inkml:brush xml:id="br0">
      <inkml:brushProperty name="width" value="0.05" units="cm"/>
      <inkml:brushProperty name="height" value="0.05" units="cm"/>
      <inkml:brushProperty name="color" value="#E71224"/>
    </inkml:brush>
  </inkml:definitions>
  <inkml:trace contextRef="#ctx0" brushRef="#br0">248 0 4105,'0'3'5449,"-3"3"-3088,-3 17-89,-4 5-568,-9 12-983,-6 3-281,-4-6-392,-2-2-48,2-7-80,-3-8-472,10-3-1153,3-8-759,-3-12-3546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3.844"/>
    </inkml:context>
    <inkml:brush xml:id="br0">
      <inkml:brushProperty name="width" value="0.05" units="cm"/>
      <inkml:brushProperty name="height" value="0.05" units="cm"/>
    </inkml:brush>
  </inkml:definitions>
  <inkml:trace contextRef="#ctx0" brushRef="#br0">51 148 7770,'25'0'4617,"13"1"-1560,-30-1-3048,0 0 1,-1-1 0,1 0 0,-1 0 0,11-4 0,-15 4-50,-1 0-1,1 0 1,-1 0-1,1-1 1,-1 1 0,0-1-1,0 1 1,0-1 0,0 0-1,0 0 1,0 0 0,0 0-1,-1 0 1,1 0 0,-1 0-1,1 0 1,-1-1 0,0 1-1,0-1 1,0 1 0,0-1-1,-1 1 1,1-1 0,0 0-1,-1 1 1,0-1-1,0 0 1,0 1 0,0-1-1,0 1 1,0-1 0,-1 0-1,-1-4 1,2 4 56,0-1 0,-1 1 0,1-1-1,-1 1 1,0-1 0,-1 1 0,1 0 0,0-1 0,-1 1-1,0 0 1,0 0 0,0 0 0,0 0 0,0 0 0,-5-4-1,5 6 15,0 0-1,-1 0 0,1 0 0,-1 0 0,1 0 0,-1 1 0,1-1 0,-1 1 0,0 0 1,1 0-1,-1-1 0,1 2 0,-1-1 0,0 0 0,1 1 0,-1-1 0,1 1 1,-1-1-1,1 1 0,-1 0 0,1 0 0,0 1 0,-4 1 0,-1 1-27,0 1 0,0 0 0,1 0 0,0 1 0,0-1 0,0 1 0,0 1 0,1-1 0,0 1 0,1 0 0,-5 8 0,0 2 60,0 0 1,2 1 0,-10 32 0,16-49-58,0 1 0,1 0 0,-1-1 1,1 1-1,0 0 0,0 0 0,-1-1 0,1 1 0,0 0 1,1 0-1,-1 0 0,0-1 0,0 1 0,1 0 0,-1-1 1,1 1-1,0 0 0,-1-1 0,1 1 0,0 0 0,0-1 1,0 1-1,0-1 0,2 2 0,0-1 1,-1 0 0,1 0-1,0 0 1,0-1 0,0 1 0,0-1 0,1 0-1,-1 0 1,0 0 0,0-1 0,1 1-1,3 0 1,13-1-356,0 0 0,1-1 0,29-6 1,-40 5-132,34-7-1817,33-7-1724</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8.515"/>
    </inkml:context>
    <inkml:brush xml:id="br0">
      <inkml:brushProperty name="width" value="0.05" units="cm"/>
      <inkml:brushProperty name="height" value="0.05" units="cm"/>
      <inkml:brushProperty name="color" value="#E71224"/>
    </inkml:brush>
  </inkml:definitions>
  <inkml:trace contextRef="#ctx0" brushRef="#br0">0 1 10386,'0'8'3601,"4"4"-1281,-1 16-303,3 6-713,0 9-568,4 3-472,6 0-72,0-6-192,0-9-8,9-5-776,4-9 56,6-8-1360,41-21-5410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9.067"/>
    </inkml:context>
    <inkml:brush xml:id="br0">
      <inkml:brushProperty name="width" value="0.05" units="cm"/>
      <inkml:brushProperty name="height" value="0.05" units="cm"/>
      <inkml:brushProperty name="color" value="#E71224"/>
    </inkml:brush>
  </inkml:definitions>
  <inkml:trace contextRef="#ctx0" brushRef="#br0">16 1 7898,'0'0'4537,"0"0"-2569,-3 3-312,3-3-423,-3 3-393,3 2-72,-4 4-248,1-1 64,3 7-416,-3-4-32,3 6-136,0-5-448,0-1-784,0 1-1697,0-1-3056</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9.411"/>
    </inkml:context>
    <inkml:brush xml:id="br0">
      <inkml:brushProperty name="width" value="0.05" units="cm"/>
      <inkml:brushProperty name="height" value="0.05" units="cm"/>
      <inkml:brushProperty name="color" value="#E71224"/>
    </inkml:brush>
  </inkml:definitions>
  <inkml:trace contextRef="#ctx0" brushRef="#br0">0 1 5433,'0'0'4409,"3"2"-2296,1 7-273,-1 0-368,0 5-584,3 0-672,-3 0-95,1-2-121,-1-4-201,0 4-1063,0 8-1480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0.135"/>
    </inkml:context>
    <inkml:brush xml:id="br0">
      <inkml:brushProperty name="width" value="0.05" units="cm"/>
      <inkml:brushProperty name="height" value="0.05" units="cm"/>
      <inkml:brushProperty name="color" value="#E71224"/>
    </inkml:brush>
  </inkml:definitions>
  <inkml:trace contextRef="#ctx0" brushRef="#br0">10 0 9674,'0'3'3977,"0"-3"-2009,0 3-911,0 3-177,-3 0-392,3 2 80,-3 4-296,-1-4 8,4-5-224,0 0-56,4 0-288,-1-3-896,3 3-1577,13 8-3232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0.468"/>
    </inkml:context>
    <inkml:brush xml:id="br0">
      <inkml:brushProperty name="width" value="0.05" units="cm"/>
      <inkml:brushProperty name="height" value="0.05" units="cm"/>
      <inkml:brushProperty name="color" value="#E71224"/>
    </inkml:brush>
  </inkml:definitions>
  <inkml:trace contextRef="#ctx0" brushRef="#br0">4 1 5417,'0'3'6097,"0"5"-4272,0 10 127,-4 2-727,4 2-657,0 4-472,0-12-96,0 4-552,7-10-1585,15-5-3456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3.619"/>
    </inkml:context>
    <inkml:brush xml:id="br0">
      <inkml:brushProperty name="width" value="0.05" units="cm"/>
      <inkml:brushProperty name="height" value="0.05" units="cm"/>
      <inkml:brushProperty name="color" value="#E71224"/>
    </inkml:brush>
  </inkml:definitions>
  <inkml:trace contextRef="#ctx0" brushRef="#br0">311 1 9986,'-2'0'8382,"-5"1"-4096,-36 8-3423,-109 42-3249,47-19-6355,103-31 8523,3-2 258,-1 1 0,1 0 0,-1 0 1,1 0-1,0 0 0,-1 0 0,1 1 0,-1-1 0,1 0 1,-1 0-1,1 0 0,-1 0 0,1 1 0,-1-1 0,0 0 0,1 0 1,-1 1-1,1-1 0,-1 0 0,1 1 0,-1-1 0,0 0 1,1 1-1,-1-1 0,0 1 0,1-1 0,-1 0 0,0 1 1,0-1-1,0 1 0,1-1 0,-1 1 0,8 28 1240,-2 39 488,-18 305-538,5-261-1933,6-108 312,0 19-421,1-23 697,0 0-1,0 1 0,0-1 1,0 0-1,0 1 0,0-1 1,0 1-1,0-1 1,1 0-1,-1 1 0,0-1 1,0 0-1,0 1 0,0-1 1,0 0-1,1 1 0,-1-1 1,0 0-1,0 1 0,0-1 1,1 0-1,-1 0 0,0 1 1,0-1-1,1 0 0,-1 0 1,0 0-1,1 1 1,-1-1-1,0 0 0,1 0 1,-1 0-1,0 0 0,1 0 1,-1 1-1,0-1 0,1 0 1,-1 0-1,1 0 0,-1 0 1,0 0-1,1 0 0,-1 0 1,0 0-1,1-1 0,-1 1 1,1 0-1,21-11-6881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3.951"/>
    </inkml:context>
    <inkml:brush xml:id="br0">
      <inkml:brushProperty name="width" value="0.05" units="cm"/>
      <inkml:brushProperty name="height" value="0.05" units="cm"/>
      <inkml:brushProperty name="color" value="#E71224"/>
    </inkml:brush>
  </inkml:definitions>
  <inkml:trace contextRef="#ctx0" brushRef="#br0">10 1 3049,'-6'7'9278,"2"-1"-5111,4-5-4107,0 0 0,0 0-1,0 0 1,1 0 0,-1 0 0,0 0-1,0 0 1,1 0 0,-1 0 0,1 1-1,-1-1 1,1 0 0,-1-1 0,1 1 0,-1 0-1,1 0 1,0 0 0,0 0 0,-1 0-1,2 0 1,13 14 94,-1-1 0,2 0 1,0-1-1,0-1 0,28 15 0,-20-12-138,-2 0 0,24 20 1,-45-34-41,1 1 0,0-1 0,-1 1 1,1-1-1,-1 1 0,0 0 0,1 0 1,-1-1-1,0 1 0,0 0 0,0 0 1,0 0-1,-1 0 0,1 0 0,0 1 1,-1-1-1,0 0 0,1 0 0,-1 0 1,0 0-1,0 1 0,0-1 0,0 0 1,-1 0-1,1 0 0,-1 0 0,1 1 1,-1-1-1,0 0 0,1 0 1,-1 0-1,0 0 0,0-1 0,-1 1 1,-1 3-1,-4 4-499,-1-1 1,0 0-1,-1 0 0,1-1 1,-1 0-1,-16 10 1,-58 32-3382</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4.292"/>
    </inkml:context>
    <inkml:brush xml:id="br0">
      <inkml:brushProperty name="width" value="0.05" units="cm"/>
      <inkml:brushProperty name="height" value="0.05" units="cm"/>
      <inkml:brushProperty name="color" value="#E71224"/>
    </inkml:brush>
  </inkml:definitions>
  <inkml:trace contextRef="#ctx0" brushRef="#br0">1 0 1968,'0'0'8082,"0"0"-5393,0 0-505,3 3-984,-3-3-455,10 0-577,-1 3-88,10 0 16,3 2-80,13-5-16,-6-2-288,3-1-617,-10-3-1551,-3 12-3889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4.633"/>
    </inkml:context>
    <inkml:brush xml:id="br0">
      <inkml:brushProperty name="width" value="0.05" units="cm"/>
      <inkml:brushProperty name="height" value="0.05" units="cm"/>
      <inkml:brushProperty name="color" value="#E71224"/>
    </inkml:brush>
  </inkml:definitions>
  <inkml:trace contextRef="#ctx0" brushRef="#br0">0 141 8666,'0'0'4081,"6"0"-2105,4 0-496,6 0-495,3 0-649,3-3-336,7-6-40,-1-2-1089,10-12-1295,67-71-3609</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4.965"/>
    </inkml:context>
    <inkml:brush xml:id="br0">
      <inkml:brushProperty name="width" value="0.05" units="cm"/>
      <inkml:brushProperty name="height" value="0.05" units="cm"/>
      <inkml:brushProperty name="color" value="#E71224"/>
    </inkml:brush>
  </inkml:definitions>
  <inkml:trace contextRef="#ctx0" brushRef="#br0">131 1 7954,'-6'2'6487,"0"3"-3578,-8 19-3147,11-19 1039,-3 6-532,-7 11-82,1 0-1,1 0 0,1 1 0,1 1 1,-8 32-1,17-56-238,0 1 0,0 0 0,0 0 0,0-1-1,0 1 1,1 0 0,-1 0 0,0-1 0,0 1 0,1 0 0,-1-1-1,1 1 1,-1 0 0,1-1 0,-1 1 0,1-1 0,-1 1 0,1 0-1,-1-1 1,1 0 0,-1 1 0,1-1 0,0 1 0,-1-1 0,1 0-1,0 1 1,0-1 0,-1 0 0,1 0 0,0 1 0,0-1 0,-1 0-1,1 0 1,0 0 0,0 0 0,0 0 0,36 1-1354,-29-1 1240,14-1 42,-1-1 0,1-2 0,0 0 0,-1-1-1,25-9 1,16-4 1196,-61 19-896,0 1-1,0 0 0,0 0 1,-1 0-1,1 0 1,-1 0-1,1 0 0,-1 0 1,0 0-1,0 0 1,0 0-1,0 0 0,0 0 1,0 0-1,0 0 1,-2 3-1,-3 53 118,4-54-166,-5 40 89,-2 0 0,-2 0 0,-28 72 0,28-89-764,-1-1-1,-2-1 1,-1 0-1,-1 0 1,0-1-1,-37 41 1,47-61 21,0 0 1,1 1-1,-1-2 1,-1 1-1,-9 5 1,-54 22-4762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4.198"/>
    </inkml:context>
    <inkml:brush xml:id="br0">
      <inkml:brushProperty name="width" value="0.05" units="cm"/>
      <inkml:brushProperty name="height" value="0.05" units="cm"/>
    </inkml:brush>
  </inkml:definitions>
  <inkml:trace contextRef="#ctx0" brushRef="#br0">242 1 5041,'0'0'2482,"0"3"1200,0 17-2515,13 183 3180,0-5-4216,-12-183-118,-2 0 0,0-1 0,0 1 0,-2-1 0,1 1-1,-8 20 1,9-33-26,0 1 0,0 0 0,-1-1 0,1 1 0,0-1 1,-1 1-1,0-1 0,1 0 0,-1 1 0,0-1 0,0 0 0,-1 0 0,1-1 0,0 1 0,0 0 0,-1-1 0,1 1 0,-1-1 0,0 0 0,1 0 0,-1 0 0,0 0 1,0 0-1,1-1 0,-1 1 0,0-1 0,0 0 0,0 1 0,0-2 0,0 1 0,0 0 0,1 0 0,-1-1 0,0 0 0,0 1 0,0-1 0,1 0 0,-5-3 1,1 2-176,0-1 0,0 1 0,0-2 1,0 1-1,1-1 0,-1 1 1,1-2-1,0 1 0,1 0 0,-7-8 1,3 1-362,0-1 0,1 1 0,0-1 0,1-1 0,-6-17 0,-29-94-2942</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5.300"/>
    </inkml:context>
    <inkml:brush xml:id="br0">
      <inkml:brushProperty name="width" value="0.05" units="cm"/>
      <inkml:brushProperty name="height" value="0.05" units="cm"/>
      <inkml:brushProperty name="color" value="#E71224"/>
    </inkml:brush>
  </inkml:definitions>
  <inkml:trace contextRef="#ctx0" brushRef="#br0">1 6 7754,'0'0'4233,"0"0"-2305,0 0 88,6 0-719,-6 6-225,3 2-592,0 1-64,7 2-408,-1-2-8,10 0-304,20-9-1624,107-58-2777</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5.636"/>
    </inkml:context>
    <inkml:brush xml:id="br0">
      <inkml:brushProperty name="width" value="0.05" units="cm"/>
      <inkml:brushProperty name="height" value="0.05" units="cm"/>
      <inkml:brushProperty name="color" value="#E71224"/>
    </inkml:brush>
  </inkml:definitions>
  <inkml:trace contextRef="#ctx0" brushRef="#br0">13 0 6513,'3'0'5922,"-3"0"-2898,0 0-823,0 3-537,0 3-776,6 14-360,1 11 1,2 21-49,-2 16-80,-1 18-304,0 3 0,-6 5-96,-6 3-16,3 0-808,-7 1-513,-2-16-1407,-1-10-2625,0 14-3705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6.004"/>
    </inkml:context>
    <inkml:brush xml:id="br0">
      <inkml:brushProperty name="width" value="0.05" units="cm"/>
      <inkml:brushProperty name="height" value="0.05" units="cm"/>
      <inkml:brushProperty name="color" value="#E71224"/>
    </inkml:brush>
  </inkml:definitions>
  <inkml:trace contextRef="#ctx0" brushRef="#br0">0 1 10098,'2'1'6729,"3"1"-3501,35 19-3364,47 21 194,-52-26-57,49 30 0,-83-45-29,1-1 0,-1 1-1,0-1 1,1 1 0,-1 0 0,0 0 0,1 0 0,-1 0 0,0 0-1,0 0 1,0 0 0,0 0 0,0 0 0,0 1 0,0-1-1,-1 0 1,1 1 0,0-1 0,-1 0 0,1 1 0,-1-1-1,1 1 1,-1-1 0,0 1 0,1-1 0,-1 1 0,0-1-1,0 1 1,0-1 0,0 1 0,-1-1 0,1 1 0,0-1 0,0 1-1,-1-1 1,1 1 0,-1-1 0,0 0 0,1 1 0,-1-1-1,0 0 1,0 1 0,-1 1 0,-5 3-382,0 1 0,0-1 1,-1 0-1,1 0 0,-15 7 0,17-11 224,-5 4-581,0 0 0,-1-1 0,-19 6 0,-91 21-5202</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6.319"/>
    </inkml:context>
    <inkml:brush xml:id="br0">
      <inkml:brushProperty name="width" value="0.05" units="cm"/>
      <inkml:brushProperty name="height" value="0.05" units="cm"/>
      <inkml:brushProperty name="color" value="#E71224"/>
    </inkml:brush>
  </inkml:definitions>
  <inkml:trace contextRef="#ctx0" brushRef="#br0">0 3 8026,'3'0'2840,"-3"0"-1215,7 3-281,-1 0-360,7 3-256,9-1-280,0-2-248,10-3 57,0-3-257,6-2-1009,28-10-3080</inkml:trace>
  <inkml:trace contextRef="#ctx0" brushRef="#br0" timeOffset="1">29 157 9482,'6'-2'3977,"-3"2"-2169,10 0-808,0-3-423,6 3-457,9-6-120,1 0-288,12-8-1105,7 0-1199,53-26-7426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6.666"/>
    </inkml:context>
    <inkml:brush xml:id="br0">
      <inkml:brushProperty name="width" value="0.05" units="cm"/>
      <inkml:brushProperty name="height" value="0.05" units="cm"/>
      <inkml:brushProperty name="color" value="#E71224"/>
    </inkml:brush>
  </inkml:definitions>
  <inkml:trace contextRef="#ctx0" brushRef="#br0">171 1 2529,'-10'2'11473,"1"6"-7197,-14 24-4921,19-26 1899,-107 171 354,109-176-1628,1 0 0,0 1 0,0-1 0,0 0 0,0 1-1,0-1 1,0 1 0,0 0 0,1-1 0,-1 1 0,0 0 0,1-1 0,0 1 0,-1 0 0,1 0-1,0 0 1,0-1 0,0 1 0,0 0 0,0 0 0,0-1 0,1 1 0,-1 0 0,0 0-1,1-1 1,0 1 0,-1 0 0,1-1 0,0 1 0,0 0 0,0-1 0,0 1 0,0-1 0,0 0-1,0 1 1,0-1 0,1 0 0,-1 0 0,1 0 0,-1 0 0,1 0 0,-1 0 0,1 0 0,-1 0-1,1 0 1,0-1 0,-1 1 0,1-1 0,0 1 0,2-1 0,4 2-374,0-1 1,0 0-1,-1-1 1,1 0-1,0 0 1,0-1-1,0 0 0,0 0 1,0-1-1,-1 0 1,1 0-1,12-6 1,81-46-4231</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7"/>
    </inkml:context>
    <inkml:brush xml:id="br0">
      <inkml:brushProperty name="width" value="0.05" units="cm"/>
      <inkml:brushProperty name="height" value="0.05" units="cm"/>
      <inkml:brushProperty name="color" value="#E71224"/>
    </inkml:brush>
  </inkml:definitions>
  <inkml:trace contextRef="#ctx0" brushRef="#br0">0 1 7138,'4'1'5550,"16"4"-4042,79 10 1726,39 10-2900,-133-24-340,0 1 0,0 0 1,0 0-1,0 1 0,0 0 0,-1-1 1,1 2-1,-1-1 0,0 0 0,0 1 1,0 0-1,0 0 0,0 0 0,-1 0 1,0 1-1,0-1 0,0 1 1,-1 0-1,1 0 0,-1 0 0,0 0 1,-1 0-1,1 0 0,-1 1 0,1 8 1,1 9 27,-2-1 1,0 0 0,-2 0-1,-5 44 1,-31 160-469,11-78-2299,5 7-4026,11-42 1774</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7.350"/>
    </inkml:context>
    <inkml:brush xml:id="br0">
      <inkml:brushProperty name="width" value="0.05" units="cm"/>
      <inkml:brushProperty name="height" value="0.05" units="cm"/>
      <inkml:brushProperty name="color" value="#E71224"/>
    </inkml:brush>
  </inkml:definitions>
  <inkml:trace contextRef="#ctx0" brushRef="#br0">2 17 3657,'5'-4'9469,"9"-9"-3004,-17 18-6494,1-1 1,-1 0 0,1 1-1,0-1 1,0 1 0,1 0-1,-1 0 1,1 0 0,0-1-1,1 1 1,-1 0-1,1 0 1,0 0 0,0 0-1,0 0 1,1 0 0,-1 0-1,1 0 1,1 0 0,-1 0-1,1 0 1,-1-1-1,1 1 1,1-1 0,2 6-1,-4-9-141,0 0-1,0 1 1,0-1-1,0 0 1,1 1-1,-1-1 0,0 0 1,1 0-1,-1 0 1,1 0-1,-1 0 1,1-1-1,-1 1 0,1 0 1,-1-1-1,1 1 1,0-1-1,1 1 1,79 9-6553</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7.821"/>
    </inkml:context>
    <inkml:brush xml:id="br0">
      <inkml:brushProperty name="width" value="0.05" units="cm"/>
      <inkml:brushProperty name="height" value="0.05" units="cm"/>
      <inkml:brushProperty name="color" value="#E71224"/>
    </inkml:brush>
  </inkml:definitions>
  <inkml:trace contextRef="#ctx0" brushRef="#br0">4 115 7434,'0'-6'4104,"0"12"-2455,-3-6-393,3 0-368,3 3-360,7 3-248,12-1 353,10 4 87,15-3-72,7-6-456,10-9 56,6-2-248,-4-9-96,-5 0-792,-10 0-1273,-13-3-1952,-10-17-4472</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8.151"/>
    </inkml:context>
    <inkml:brush xml:id="br0">
      <inkml:brushProperty name="width" value="0.05" units="cm"/>
      <inkml:brushProperty name="height" value="0.05" units="cm"/>
      <inkml:brushProperty name="color" value="#E71224"/>
    </inkml:brush>
  </inkml:definitions>
  <inkml:trace contextRef="#ctx0" brushRef="#br0">86 1 1328,'0'0'8122,"0"3"-5601,3 11-1377,0 15 424,1 13-40,-4 21-559,0 12-209,-7 13-328,-6 9-88,4 3-280,-7 1 40,7-13-104,-1-8-384,4-20-456,2-14-673,-2-15-895,-10-8-2569</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8.487"/>
    </inkml:context>
    <inkml:brush xml:id="br0">
      <inkml:brushProperty name="width" value="0.05" units="cm"/>
      <inkml:brushProperty name="height" value="0.05" units="cm"/>
      <inkml:brushProperty name="color" value="#E71224"/>
    </inkml:brush>
  </inkml:definitions>
  <inkml:trace contextRef="#ctx0" brushRef="#br0">239 0 8090,'0'6'3841,"-3"8"-2689,-10 20 864,-9 12-663,-13 14-513,-6 6-624,2-6-24,4-11-192,13-12-72,3-12-312,10-10-505,9-7-623,3-13-464,19-44-2913</inkml:trace>
  <inkml:trace contextRef="#ctx0" brushRef="#br0" timeOffset="1">236 117 5953,'3'3'3681,"0"0"-1785,3 3-263,7 2-337,0 7-192,3-4-560,3 0-7,13 4-281,-1-7-256,14-8-480,6-11-1369,101-52-3336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4.531"/>
    </inkml:context>
    <inkml:brush xml:id="br0">
      <inkml:brushProperty name="width" value="0.05" units="cm"/>
      <inkml:brushProperty name="height" value="0.05" units="cm"/>
    </inkml:brush>
  </inkml:definitions>
  <inkml:trace contextRef="#ctx0" brushRef="#br0">1 6 6073,'0'-2'3585,"0"2"-1889,0 0 137,3 0-185,-3 0-448,3 0-447,3 0-345,-3-3-248,-3 3 16,7 0-176,-1 0 0,4 0-648,2 3-745,20 17-2632</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9.019"/>
    </inkml:context>
    <inkml:brush xml:id="br0">
      <inkml:brushProperty name="width" value="0.05" units="cm"/>
      <inkml:brushProperty name="height" value="0.05" units="cm"/>
      <inkml:brushProperty name="color" value="#E71224"/>
    </inkml:brush>
  </inkml:definitions>
  <inkml:trace contextRef="#ctx0" brushRef="#br0">65 0 10666,'29'4'5625,"14"10"-3413,9 2-1596,-37-14-558,-10-2-42,0 1 1,0 0-1,0 0 1,0 0 0,0 0-1,0 1 1,7 3-1,-12-4-40,1-1 0,0 0 0,-1 1 0,1-1 0,-1 1-1,1 0 1,-1-1 0,1 1 0,-1-1 0,1 1 0,-1 0 0,0 0-1,1-1 1,-1 1 0,0 0 0,0-1 0,1 1 0,-1 0-1,0 0 1,0-1 0,0 2 0,0 0-88,0 0 0,-1 1 0,1-1 0,-1 0 0,0 0 0,1 0-1,-1 0 1,0-1 0,0 1 0,0 0 0,-2 2 0,-9 10-83,1-1 1,-2-1-1,0 0 0,0 0 0,-1-1 1,0-1-1,-1-1 0,0 0 0,-1-1 1,-18 8-1,-33 18-724,66-34 915,1 0 0,-1 0 0,1 1 0,0-1-1,-1 0 1,1 0 0,-1 0 0,1 0-1,-1 0 1,1 1 0,-1-1 0,1 0-1,0 0 1,-1 1 0,1-1 0,-1 0 0,1 1-1,0-1 1,-1 0 0,1 1 0,0-1-1,0 0 1,-1 1 0,1-1 0,0 1 0,0-1-1,-1 1 1,1-1 0,0 1 0,0-1-1,0 1 1,0-1 0,0 0 0,0 1 0,0-1-1,0 1 1,0-1 0,0 1 0,0-1-1,0 1 1,0-1 0,0 1 0,0-1 0,1 1-1,-1-1 1,0 1 0,0-1 0,0 0-1,1 1 1,-1-1 0,0 1 0,1-1 0,-1 0-1,0 1 1,1-1 0,-1 0 0,0 1-1,1-1 1,-1 0 0,1 0 0,-1 1-1,1-1 1,-1 0 0,0 0 0,1 0 0,0 0-1,47 15 602,-13-4-300,-30-9-248,0 0-1,0 1 0,-1 0 1,1 0-1,-1 0 0,0 1 1,0-1-1,0 1 0,-1 0 1,1 0-1,-1 1 1,0-1-1,0 1 0,0-1 1,-1 1-1,1 0 0,-1 0 1,2 10-1,-3-13-38,-1 0 0,0-1 0,0 1 0,0 0 0,-1 0 0,1 0 0,0 0 0,-1-1 0,1 1 1,-1 0-1,1 0 0,-1-1 0,0 1 0,0 0 0,0-1 0,0 1 0,0-1 0,0 1 0,0-1 0,-3 2 0,0 1-342,0 0 0,0 0 0,-1-1 0,0 0 0,0 0 1,-10 5-1,-52 18-3504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9.334"/>
    </inkml:context>
    <inkml:brush xml:id="br0">
      <inkml:brushProperty name="width" value="0.05" units="cm"/>
      <inkml:brushProperty name="height" value="0.05" units="cm"/>
      <inkml:brushProperty name="color" value="#E71224"/>
    </inkml:brush>
  </inkml:definitions>
  <inkml:trace contextRef="#ctx0" brushRef="#br0">1 0 1976,'3'9'6722,"0"2"-3994,0 15-607,7 6-513,-1-4-343,1 1-633,2-9 8,1-3-256,6-9 152,-6 1-208,6-3-184,13-6-144,0 0-640,12-12-1280,99-51-3290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9.688"/>
    </inkml:context>
    <inkml:brush xml:id="br0">
      <inkml:brushProperty name="width" value="0.05" units="cm"/>
      <inkml:brushProperty name="height" value="0.05" units="cm"/>
      <inkml:brushProperty name="color" value="#E71224"/>
    </inkml:brush>
  </inkml:definitions>
  <inkml:trace contextRef="#ctx0" brushRef="#br0">89 1 8026,'-4'14'7113,"-12"11"-5050,-2 4-1763,15-21-250,0 0-1,1 0 1,0 0-1,0 0 0,1 0 1,0 1-1,0-1 0,1 0 1,1 11-1,-1-16-65,1 1 0,0 0 0,0-1 0,1 1-1,-1 0 1,1-1 0,-1 0 0,1 1 0,0-1 0,0 0 0,1 0 0,-1 0-1,1 0 1,-1 0 0,1-1 0,0 1 0,0-1 0,0 0 0,0 0-1,1 0 1,-1 0 0,6 2 0,8 2-20,-14-5 2,1 0 1,0 0-1,-1 0 0,0 1 1,1-1-1,-1 1 1,0 0-1,0 0 1,0 0-1,4 4 1,-6-6-13,-1 1 0,0 0 0,0-1 0,1 1 0,-1-1 0,0 1 0,0-1 0,0 1 0,0 0 1,0-1-1,0 1 0,0-1 0,0 1 0,0-1 0,0 1 0,0 0 0,0-1 0,0 1 0,-1-1 1,1 1-1,0-1 0,0 1 0,-1 0 0,1-1 0,0 1 0,-1-1 0,1 0 0,-1 2 0,-32 21-2745,-81 32-2104</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0.016"/>
    </inkml:context>
    <inkml:brush xml:id="br0">
      <inkml:brushProperty name="width" value="0.05" units="cm"/>
      <inkml:brushProperty name="height" value="0.05" units="cm"/>
      <inkml:brushProperty name="color" value="#E71224"/>
    </inkml:brush>
  </inkml:definitions>
  <inkml:trace contextRef="#ctx0" brushRef="#br0">0 0 6689,'4'12'4105,"-1"5"-2088,3 17-225,-6 3-296,0 6-943,-3-5-321,0-1-232,3-12-72,0-7-593,3-13-855,3-5-664,10-28-2017</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0.334"/>
    </inkml:context>
    <inkml:brush xml:id="br0">
      <inkml:brushProperty name="width" value="0.05" units="cm"/>
      <inkml:brushProperty name="height" value="0.05" units="cm"/>
      <inkml:brushProperty name="color" value="#E71224"/>
    </inkml:brush>
  </inkml:definitions>
  <inkml:trace contextRef="#ctx0" brushRef="#br0">0 3 8106,'16'-3'8019,"36"15"-7579,-49-11 53,129 32 219,-84-22-651,0 1 0,-1 3-1,59 26 1,-102-40-132,-1 1 0,0-1 0,0 1 0,0 0 0,0 0 0,0 0 0,0 0-1,0 1 1,-1-1 0,1 1 0,-1 0 0,1 0 0,-1 0 0,0 0 0,-1 0 0,1 0 0,0 0 0,-1 0-1,0 1 1,1-1 0,0 7 0,-2-7-23,0-1-1,0 0 0,-1 0 1,1 1-1,-1-1 1,1 0-1,-1 0 1,0 0-1,1 0 1,-1 0-1,0 0 0,-1 0 1,1 0-1,0 0 1,-3 3-1,0-2-166,0 1 0,0 0 0,0-1 1,0 0-1,-1 0 0,0 0 0,1-1 0,-10 4 0,-63 21-3421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0.672"/>
    </inkml:context>
    <inkml:brush xml:id="br0">
      <inkml:brushProperty name="width" value="0.05" units="cm"/>
      <inkml:brushProperty name="height" value="0.05" units="cm"/>
      <inkml:brushProperty name="color" value="#E71224"/>
    </inkml:brush>
  </inkml:definitions>
  <inkml:trace contextRef="#ctx0" brushRef="#br0">137 1 4273,'0'5'4481,"0"1"-2777,-3 11 145,0 3-745,-6 9-24,-1 2-520,-9 1-392,9-1-168,1-11-56,6 0-328,3-8-544,3-4-232,6-5-1617,23-20-2624</inkml:trace>
  <inkml:trace contextRef="#ctx0" brushRef="#br0" timeOffset="1">245 92 7810,'0'0'4457,"0"0"-2265,-3 6-728,3 2-599,-6 4-489,0 8-128,-7-3-240,-3 6-8,-3 3-248,-7 2-833,1-2-967,-10 3-2449,-60 33-1776</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1.005"/>
    </inkml:context>
    <inkml:brush xml:id="br0">
      <inkml:brushProperty name="width" value="0.05" units="cm"/>
      <inkml:brushProperty name="height" value="0.05" units="cm"/>
      <inkml:brushProperty name="color" value="#E71224"/>
    </inkml:brush>
  </inkml:definitions>
  <inkml:trace contextRef="#ctx0" brushRef="#br0">0 1 5169,'0'0'3657,"0"0"-2145,0 3 169,6 0-97,-2 2-192,5 1-72,1 5-455,9 1-73,6-1-360,10 4-16,6-7-136,26 1-160,6-6 48,13-3-168,19-3-216,9-3-1544,162-3-3161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1.336"/>
    </inkml:context>
    <inkml:brush xml:id="br0">
      <inkml:brushProperty name="width" value="0.05" units="cm"/>
      <inkml:brushProperty name="height" value="0.05" units="cm"/>
      <inkml:brushProperty name="color" value="#E71224"/>
    </inkml:brush>
  </inkml:definitions>
  <inkml:trace contextRef="#ctx0" brushRef="#br0">265 1 10306,'-1'0'6806,"-5"7"-4863,-7 12-1693,0-1 0,-1-1 0,-1-1 1,-21 19-1,28-27-240,-45 38-2765,-53 36-9330,109-83 12240,-1 0 0,1 0 0,-1 0 0,1 1-1,-1-1 1,1 1 0,0 0 0,-1-1 0,1 1 0,-1 1 0,1-1 0,0 0 0,-1 1 0,1-1 0,-1 1 0,1 0 0,-1 0 0,1 0-1,-1 0 1,0 0 0,1 0 0,-1 1 0,0-1 0,0 1 0,0-1 0,0 1 0,0 0 0,0 0 0,-1 0 0,1 0 0,-1 0-1,3 5 1,7 9 997,-1 0 0,-1 1 0,10 26 0,-15-32-1259,5 11 363,-2 0 1,0 0 0,-1 1 0,-1 0 0,-2 1 0,2 33-1,-4-16-1774,-7 58 0,-5-14-2610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1.686"/>
    </inkml:context>
    <inkml:brush xml:id="br0">
      <inkml:brushProperty name="width" value="0.05" units="cm"/>
      <inkml:brushProperty name="height" value="0.05" units="cm"/>
      <inkml:brushProperty name="color" value="#E71224"/>
    </inkml:brush>
  </inkml:definitions>
  <inkml:trace contextRef="#ctx0" brushRef="#br0">0 152 8922,'4'0'8010,"21"-1"-6795,2 6-1066,0-2 0,0-1 1,1-2-1,-1 0 1,0-2-1,47-8 0,-31 0-1265,0-1-1,-1-2 0,55-26 1,-86 35 473,-9 3 439,1 1 1,-1-1-1,0 0 1,0 0-1,0 0 1,1 0-1,-1 0 1,0 0 0,0 0-1,0-1 1,-1 1-1,1-1 1,0 0-1,0 1 1,-1-1-1,1 0 1,-1 0-1,0 0 1,0 0 0,2-3-1,-5-34-3341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2.016"/>
    </inkml:context>
    <inkml:brush xml:id="br0">
      <inkml:brushProperty name="width" value="0.05" units="cm"/>
      <inkml:brushProperty name="height" value="0.05" units="cm"/>
      <inkml:brushProperty name="color" value="#E71224"/>
    </inkml:brush>
  </inkml:definitions>
  <inkml:trace contextRef="#ctx0" brushRef="#br0">226 1 3681,'-13'17'1992,"3"-3"-167,-18 23-1,9 12-128,-7 5-247,4 9-425,3 9-352,-6 5-136,6-6-16,3 1-304,3-7-216,0-7-16,10-10-1024,3-8-1016,16 0-2537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5.211"/>
    </inkml:context>
    <inkml:brush xml:id="br0">
      <inkml:brushProperty name="width" value="0.05" units="cm"/>
      <inkml:brushProperty name="height" value="0.05" units="cm"/>
    </inkml:brush>
  </inkml:definitions>
  <inkml:trace contextRef="#ctx0" brushRef="#br0">0 86 5561,'4'6'9223,"31"19"-8565,-26-22-596,0-1 1,1 0-1,-1 0 1,0-1-1,1 0 1,-1 0-1,1-1 1,-1-1-1,1 1 1,13-4-1,-4 0-298,-2-1-1,1-1 0,-1 0 1,26-14-1,-42 20 206,0-1 1,0 0-1,0 1 1,1-1-1,-1 0 1,0 0-1,0 0 1,0 1-1,0-1 1,0 0-1,0-1 1,-1 1-1,1 0 1,0 0-1,0 0 1,-1 0-1,1-1 1,-1 1-1,1 0 1,-1 0-1,0-1 1,1 1-1,-1 0 1,0-1-1,0 1 1,0-1-1,0 1 1,0 0-1,0-1 1,0 1-1,0 0 1,-1-1-1,1 1 1,0 0-1,-1-1 1,1 1-1,-1 0 0,0 0 1,0-2-1,-1 0 90,0 0-1,0 1 0,1-1 1,-2 1-1,1 0 0,0 0 1,0-1-1,-1 2 0,1-1 0,-1 0 1,1 0-1,-1 1 0,0-1 1,0 1-1,0 0 0,-5-2 0,0 3 48,0 0 0,0 0-1,0 0 1,0 1-1,0 0 1,0 1-1,0 0 1,0 0-1,0 1 1,1 0-1,-1 0 1,-12 8-1,5-2 65,0 0 0,1 1 0,0 1 0,-24 24 0,35-32-157,0 0 0,1 0 1,0 0-1,0 0 0,0 0 0,0 1 0,0-1 0,1 1 0,-1-1 0,1 1 0,0-1 0,0 1 0,0 0 1,1 0-1,-1-1 0,1 1 0,0 0 0,1 5 0,-1-7-18,1 0 0,-1 1 0,1-1 0,0 1 1,0-1-1,0 0 0,0 0 0,0 0 0,1 0 0,-1 0 0,1 0 0,-1 0 1,1 0-1,0 0 0,-1-1 0,1 1 0,0 0 0,0-1 0,0 0 0,1 0 0,-1 1 1,0-1-1,0 0 0,1-1 0,-1 1 0,0 0 0,5 0 0,9 2-456,1-1-1,-1 0 0,1-1 0,27-2 0,43-12-4690,30-10-996</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2.353"/>
    </inkml:context>
    <inkml:brush xml:id="br0">
      <inkml:brushProperty name="width" value="0.05" units="cm"/>
      <inkml:brushProperty name="height" value="0.05" units="cm"/>
      <inkml:brushProperty name="color" value="#E71224"/>
    </inkml:brush>
  </inkml:definitions>
  <inkml:trace contextRef="#ctx0" brushRef="#br0">45 1 8362,'0'0'2439,"3"5"1248,14 19-2898,-8-11-632,1 1 1,-2 0 0,0 0-1,-1 1 1,0 0 0,-1 1-1,-1-1 1,0 1-1,-1 0 1,-1 0 0,0 0-1,-2 1 1,0-1 0,0 1-1,-2-1 1,-2 20 0,-2 5-985,-1 0-1,-3 0 1,-1 0 0,-2-1 0,-21 46-1,32-83 570,0-1 153,1-1-1,0 0 1,0 1 0,-1-1-1,1 0 1,-1 0 0,1 1-1,-1-1 1,0 0 0,1 0-1,-1 0 1,0 0-1,0 0 1,0 0 0,0 0-1,0 0 1,0 0 0,0 0-1,0 0 1,0-1-1,0 1 1,-1 0 0,1-1-1,0 1 1,0-1 0,-1 1-1,1-1 1,0 0-1,-3 1 1,-29-18-1755</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2.683"/>
    </inkml:context>
    <inkml:brush xml:id="br0">
      <inkml:brushProperty name="width" value="0.05" units="cm"/>
      <inkml:brushProperty name="height" value="0.05" units="cm"/>
      <inkml:brushProperty name="color" value="#E71224"/>
    </inkml:brush>
  </inkml:definitions>
  <inkml:trace contextRef="#ctx0" brushRef="#br0">39 0 9914,'0'0'3601,"0"0"-1769,-3 0-447,6 0-609,-3 3-440,0 0-168,10 0-152,-4 2 32,4 4 0,5 0-96,14-4 48,3 1-312,6-6-1169,-3-3-2143,19-8-4546</inkml:trace>
  <inkml:trace contextRef="#ctx0" brushRef="#br0" timeOffset="1">1 152 8122,'3'2'3032,"4"-2"-1287,2 9-161,1 0-600,-1-4-472,1 1-440,2 0-72,4-6-608,6-3-760,10-3-1145,32-17-4056</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3.017"/>
    </inkml:context>
    <inkml:brush xml:id="br0">
      <inkml:brushProperty name="width" value="0.05" units="cm"/>
      <inkml:brushProperty name="height" value="0.05" units="cm"/>
      <inkml:brushProperty name="color" value="#E71224"/>
    </inkml:brush>
  </inkml:definitions>
  <inkml:trace contextRef="#ctx0" brushRef="#br0">1 17 8682,'6'0'3049,"4"3"-1049,6 3-560,3-3-920,0 0-232,9 0-288,-2-3-280,9-3-1088,3-3-864,60-20-2906</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3.335"/>
    </inkml:context>
    <inkml:brush xml:id="br0">
      <inkml:brushProperty name="width" value="0.05" units="cm"/>
      <inkml:brushProperty name="height" value="0.05" units="cm"/>
      <inkml:brushProperty name="color" value="#E71224"/>
    </inkml:brush>
  </inkml:definitions>
  <inkml:trace contextRef="#ctx0" brushRef="#br0">0 0 5305,'3'0'6458,"-3"6"-4082,0-6-696,0 0-559,4 0-353,2 3-312,7 3-40,9-1-208,16 1 112,19 0-200,13 2 96,9-2-216,17-3-152,-1 3-1432,153 14-3233</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02.173"/>
    </inkml:context>
    <inkml:brush xml:id="br0">
      <inkml:brushProperty name="width" value="0.05" units="cm"/>
      <inkml:brushProperty name="height" value="0.05" units="cm"/>
      <inkml:brushProperty name="color" value="#E71224"/>
    </inkml:brush>
  </inkml:definitions>
  <inkml:trace contextRef="#ctx0" brushRef="#br0">472 0 5505,'-11'4'14202,"-13"4"-7497,-13 6-5251,-61 25-5707,70-26 5907,-245 126-3356,275-140 1673,1 0 0,0 0 1,0 0-1,-1 1 0,1 0 0,0-1 0,0 1 1,0 0-1,0 0 0,0 0 0,-1 1 0,1-1 1,0 1-1,0 0 0,-1-1 0,1 1 0,0 1 1,-1-1-1,1 0 0,-1 0 0,1 1 1,-1 0-1,1-1 0,-1 1 0,0 0 0,3 3 1,201 163-598,-190-155 26,-1 0 0,20 22 0,0 13-3993,-29-36 98,-5-1-3194</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03.092"/>
    </inkml:context>
    <inkml:brush xml:id="br0">
      <inkml:brushProperty name="width" value="0.05" units="cm"/>
      <inkml:brushProperty name="height" value="0.05" units="cm"/>
      <inkml:brushProperty name="color" value="#E71224"/>
    </inkml:brush>
  </inkml:definitions>
  <inkml:trace contextRef="#ctx0" brushRef="#br0">566 0 2072,'0'0'5946,"0"1"1711,-1 2-3409,-10 22-1765,-6 4-2293,0-1-1,-2 0 1,-1-1-1,-1-2 1,-1 0-1,-2-1 1,-43 36-1,44-43-312,0 0 0,-2-1 1,1-2-1,-2 0 0,0-2 0,0-1 1,-1-1-1,-1-1 0,-33 6 0,59-14 94,0-1 0,0 1-1,0-1 1,0 1 0,0-1-1,0 0 1,0 0 0,0 0 0,0 0-1,0-1 1,0 1 0,0 0 0,0-1-1,0 1 1,0-1 0,0 0-1,0 1 1,0-1 0,1 0 0,-1 0-1,0-1 1,1 1 0,-1 0-1,-2-3 1,3 2-14,0-1 0,0 1-1,0-1 1,0 0 0,0 1-1,1-1 1,-1 0 0,1 1-1,0-1 1,0 0 0,0 0-1,0 1 1,0-1 0,1 0 0,1-4-1,2-8-77,1 0 1,0 0-1,1 0 0,1 1 0,9-14 0,-3 8 52,0 1 0,29-30 0,-35 41 36,0 1 1,1 0-1,0 1 1,0 0-1,0 0 0,1 1 1,-1 0-1,1 0 1,11-3-1,-16 7 43,0 0 1,-1 1-1,1 0 0,0 0 1,0 0-1,-1 0 1,1 1-1,0-1 0,-1 1 1,1 0-1,-1 0 1,1 0-1,-1 1 0,1-1 1,-1 1-1,0 0 0,0 0 1,0 0-1,0 0 1,0 0-1,0 1 0,0 0 1,-1-1-1,1 1 0,1 4 1,10 9 144,-2 2-1,0 0 1,10 22 0,-13-23-147,2 3-9,1 5-101,1-1 1,2-1-1,0 0 0,1-1 0,1-1 1,30 28-1,-43-46-41,0 0 0,0 0 0,0 0 0,1-1 0,-1 1 1,1-1-1,-1 0 0,1 0 0,0-1 0,0 0 0,0 1 0,7-1 0,131 5-4455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3.238"/>
    </inkml:context>
    <inkml:brush xml:id="br0">
      <inkml:brushProperty name="width" value="0.05" units="cm"/>
      <inkml:brushProperty name="height" value="0.05" units="cm"/>
      <inkml:brushProperty name="color" value="#E71224"/>
    </inkml:brush>
  </inkml:definitions>
  <inkml:trace contextRef="#ctx0" brushRef="#br0">0 0 10026,'0'0'3469,"0"3"4360,4 20-6727,50 151-618,-24-73-355,58 135-1,-74-206-616,1-1 0,1-1-1,1-1 1,1 0 0,2-2 0,1 0 0,0-1 0,49 40-1,-58-54-347,0-1 0,1-1 0,21 10 0,82 27-4831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3.791"/>
    </inkml:context>
    <inkml:brush xml:id="br0">
      <inkml:brushProperty name="width" value="0.05" units="cm"/>
      <inkml:brushProperty name="height" value="0.05" units="cm"/>
      <inkml:brushProperty name="color" value="#E71224"/>
    </inkml:brush>
  </inkml:definitions>
  <inkml:trace contextRef="#ctx0" brushRef="#br0">61 0 8306,'0'0'3665,"0"0"-1825,0 6-16,0-6-335,0 6-689,6 8-8,-6 12-320,0 5 104,0 1-384,-6 2 80,-4-3-264,1-2-8,-1-9 0,4 0-496,0-6-504,-1 3-1361,4-8-1783,-6-12-3602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4.121"/>
    </inkml:context>
    <inkml:brush xml:id="br0">
      <inkml:brushProperty name="width" value="0.05" units="cm"/>
      <inkml:brushProperty name="height" value="0.05" units="cm"/>
      <inkml:brushProperty name="color" value="#E71224"/>
    </inkml:brush>
  </inkml:definitions>
  <inkml:trace contextRef="#ctx0" brushRef="#br0">1 0 8794,'0'0'3770,"0"0"-1389,0 0-522,2 5 1992,16 15-3868,-6-14-18,1-1 0,-1 0 1,1-1-1,1 0 0,-1-1 1,27 3-1,72 12-3082,10 9-2302</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4.774"/>
    </inkml:context>
    <inkml:brush xml:id="br0">
      <inkml:brushProperty name="width" value="0.05" units="cm"/>
      <inkml:brushProperty name="height" value="0.05" units="cm"/>
      <inkml:brushProperty name="color" value="#E71224"/>
    </inkml:brush>
  </inkml:definitions>
  <inkml:trace contextRef="#ctx0" brushRef="#br0">185 1 10714,'0'0'5113,"-3"4"-681,-14 16-3944,-9 13-1047,-26 46 1,88-83-2615,24-4 2760,28-5 239,-67 6 229,35-7 323,-53 13-346,1 0 1,-1 1-1,0 0 0,1-1 1,-1 1-1,0 0 1,1 1-1,-1-1 1,0 1-1,1-1 1,-1 1-1,0 0 0,4 2 1,-6-2 1,0 0 0,0 0 0,0 0 1,0 0-1,0 1 0,-1-1 0,1 0 0,0 1 1,-1-1-1,1 0 0,-1 1 0,0-1 0,1 0 1,-1 1-1,0-1 0,0 1 0,0-1 0,0 1 0,0-1 1,0 1-1,0-1 0,0 1 0,-1-1 0,1 0 1,-1 2-1,-14 47 201,9-32-113,0 1-69,-1-1 1,-1 0 0,0-1 0,-2 0 0,0 0-1,0-1 1,-2 0 0,-19 21 0,-1-5-1263,-1-1 0,-57 41 1,39-39-2876,-25 3-2244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5.582"/>
    </inkml:context>
    <inkml:brush xml:id="br0">
      <inkml:brushProperty name="width" value="0.05" units="cm"/>
      <inkml:brushProperty name="height" value="0.05" units="cm"/>
    </inkml:brush>
  </inkml:definitions>
  <inkml:trace contextRef="#ctx0" brushRef="#br0">234 0 6201,'-7'1'1239,"-1"-1"1,0 1-1,0 0 0,0 1 0,-11 4 0,-38 21 1884,47-20-3081,1-1 1,-1 1 0,1 1-1,1 0 1,-1 0 0,1 1-1,1 0 1,0 0 0,0 1-1,0-1 1,2 2-1,-1-1 1,-7 20 0,12-28-57,1 0 1,-1 0 0,0 0 0,1 0-1,0 1 1,-1-1 0,1 0 0,0 0 0,0 0-1,0 0 1,0 0 0,1 0 0,-1 0-1,0 0 1,1 0 0,0 0 0,-1 0-1,1 0 1,0 0 0,0 0 0,0 0-1,0 0 1,0-1 0,1 1 0,-1 0-1,0-1 1,1 1 0,-1-1 0,1 1-1,0-1 1,-1 0 0,1 0 0,0 0-1,0 0 1,0 0 0,0 0 0,2 0 0,3 1-204,-1 0 0,1-1 0,-1-1 0,1 1 0,-1-1 0,1 0 1,0 0-1,-1-1 0,1 1 0,11-4 0,33-14-2077,52-30-1525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5.106"/>
    </inkml:context>
    <inkml:brush xml:id="br0">
      <inkml:brushProperty name="width" value="0.05" units="cm"/>
      <inkml:brushProperty name="height" value="0.05" units="cm"/>
      <inkml:brushProperty name="color" value="#E71224"/>
    </inkml:brush>
  </inkml:definitions>
  <inkml:trace contextRef="#ctx0" brushRef="#br0">0 7 360,'4'-6'10546,"-4"12"-7665,3-6-785,0 0-519,0 5-201,0 1-560,10 0-296,-3 8-368,5-8-152,1 0-48,7-4-744,2 1-696,10 0-2865,51-6-7354</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5.438"/>
    </inkml:context>
    <inkml:brush xml:id="br0">
      <inkml:brushProperty name="width" value="0.05" units="cm"/>
      <inkml:brushProperty name="height" value="0.05" units="cm"/>
      <inkml:brushProperty name="color" value="#E71224"/>
    </inkml:brush>
  </inkml:definitions>
  <inkml:trace contextRef="#ctx0" brushRef="#br0">286 1 9394,'-14'8'6492,"-8"19"-5520,17-19-469,-8 10-607,0 1 1,2 0-1,0 1 0,-13 37 0,23-57 59,1 0 0,0 0-1,0 1 1,0-1-1,0 0 1,0 0 0,0 0-1,0 1 1,0-1 0,0 0-1,0 0 1,0 1-1,0-1 1,0 0 0,0 0-1,0 1 1,0-1 0,0 0-1,1 0 1,-1 1-1,0-1 1,0 0 0,0 0-1,0 0 1,0 1 0,0-1-1,1 0 1,-1 0-1,0 0 1,0 0 0,0 1-1,1-1 1,-1 0 0,0 0-1,0 0 1,0 0-1,1 0 1,-1 0 0,0 0-1,1 1 1,15 0-887,29-8 512,-32 5 292,-11 2 121,21-3-28,46 0 0,-65 3 116,0 0 1,0 0-1,0 0 1,0 1-1,0-1 1,0 1-1,0 0 1,0 0-1,0 0 1,-1 1-1,1-1 1,0 1-1,-1 0 1,1 0 0,-1 0-1,0 1 1,0-1-1,0 1 1,0-1-1,3 5 1,-5-5-6,-1-1 1,1 1-1,-1 0 1,0 0-1,1 0 1,-1 0-1,0 0 1,0 0-1,0 0 1,0-1-1,-1 1 1,1 0-1,0 0 1,-1 0-1,1 0 1,-1 0-1,-1 2 1,-18 34 473,14-27-392,-8 11-124,0-1 0,-1 0 0,-2 0 0,0-2 0,-1 0 0,-1-1 0,-27 20 1,14-14-2142,-2-2 0,-45 23 0,-11 0-6538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5.755"/>
    </inkml:context>
    <inkml:brush xml:id="br0">
      <inkml:brushProperty name="width" value="0.05" units="cm"/>
      <inkml:brushProperty name="height" value="0.05" units="cm"/>
      <inkml:brushProperty name="color" value="#E71224"/>
    </inkml:brush>
  </inkml:definitions>
  <inkml:trace contextRef="#ctx0" brushRef="#br0">0 1 3945,'6'0'5617,"-6"5"-3432,0 4-729,7 2 376,2 4-199,4 2-657,0 3-488,6 0-472,-3-9-16,0-2-1344,3-9-1289,41-14-3488</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6.257"/>
    </inkml:context>
    <inkml:brush xml:id="br0">
      <inkml:brushProperty name="width" value="0.05" units="cm"/>
      <inkml:brushProperty name="height" value="0.05" units="cm"/>
      <inkml:brushProperty name="color" value="#E71224"/>
    </inkml:brush>
  </inkml:definitions>
  <inkml:trace contextRef="#ctx0" brushRef="#br0">115 0 9746,'-11'6'6053,"1"9"-4079,-2 22-2940,9-25 1529,-74 233-527,76-244-83,1-1-1,0 1 0,0-1 0,0 1 0,0-1 0,-1 1 0,1-1 0,0 1 1,0-1-1,0 1 0,0 0 0,0-1 0,0 1 0,0-1 0,0 1 0,1-1 1,-1 1-1,0-1 0,0 1 0,0-1 0,0 1 0,1-1 0,-1 1 0,0-1 1,0 0-1,1 1 0,-1-1 0,0 1 0,1-1 0,-1 0 0,1 1 0,-1-1 0,0 0 1,1 1-1,0-1 0,25 2-769,41-19 585,-54 13 218,25-7 10,1 2 0,-1 2-1,74-5 1,-110 12 17,0 0 1,1 0-1,-1 0 0,1 0 1,-1 1-1,1-1 0,-1 0 1,1 1-1,-1 0 0,1 0 0,-1-1 1,0 1-1,0 1 0,1-1 1,-1 0-1,0 0 0,0 1 1,0-1-1,0 1 0,-1 0 0,1 0 1,0 0-1,-1-1 0,1 2 1,-1-1-1,2 2 0,0 4 46,-1 1 0,0-1 0,0 0-1,-1 1 1,0-1 0,0 14 0,-1-21-58,1 43 81,-2 1 0,-2-1-1,-2 1 1,-2-1 0,-2-1 0,-21 65-1,29-104-86,-5 14-559,-1-1 0,-13 24 0,17-35 219,-1-1 1,1 1 0,-1-1 0,-1 0-1,1 0 1,-1 0 0,0 0-1,0-1 1,0 0 0,-1 0-1,-7 4 1,-46 17-6429</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6.638"/>
    </inkml:context>
    <inkml:brush xml:id="br0">
      <inkml:brushProperty name="width" value="0.05" units="cm"/>
      <inkml:brushProperty name="height" value="0.05" units="cm"/>
      <inkml:brushProperty name="color" value="#E71224"/>
    </inkml:brush>
  </inkml:definitions>
  <inkml:trace contextRef="#ctx0" brushRef="#br0">7 11 2961,'0'2'8951,"-1"3"-4561,-1 30-2115,0-6-1830,1-14-300,0 1 1,1-1-1,1 1 0,4 23 0,-5-37-201,0 0 0,1 1 0,-1-1 0,1 0 0,0 0 0,0 0 0,0 0-1,0 0 1,0 0 0,0 0 0,0 0 0,0 0 0,1 0 0,-1-1 0,1 1 0,0-1-1,-1 1 1,1-1 0,0 0 0,0 1 0,0-1 0,0 0 0,0 0 0,0 0-1,0 0 1,0-1 0,0 1 0,0-1 0,0 1 0,1-1 0,-1 0 0,0 0-1,0 1 1,1-2 0,-1 1 0,0 0 0,5-1 0,-6 0-83,1 1 0,0 0 0,0-1 1,0 0-1,0 1 0,0-1 0,-1 0 0,1 0 1,0 0-1,-1 0 0,1 0 0,0 0 0,-1 0 1,0-1-1,1 1 0,-1-1 0,0 1 0,0-1 0,1 1 1,-1-1-1,1-3 0,-1 1 31,1 0 0,-1 0 0,-1 0-1,1 0 1,-1 0 0,1 0 0,-1 0 0,0 0 0,-2-8-1,0-3 103,-2 1 0,1 1 0,-2-1 0,-11-24 0,8 18 121,6 15-85,1 1 0,-1 0 0,0 0-1,0 0 1,0 0 0,-1 0 0,-3-5 0,2 11-1069,1 15-2204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7.122"/>
    </inkml:context>
    <inkml:brush xml:id="br0">
      <inkml:brushProperty name="width" value="0.05" units="cm"/>
      <inkml:brushProperty name="height" value="0.05" units="cm"/>
      <inkml:brushProperty name="color" value="#E71224"/>
    </inkml:brush>
  </inkml:definitions>
  <inkml:trace contextRef="#ctx0" brushRef="#br0">106 0 1856,'-3'8'9576,"4"2"-4687,7 23-2615,-2-10-1366,4 32-749,-2 1 1,-3 1 0,-2-1-1,-3 0 1,-8 66-1,7-114-351,-1 0-1,1 0 1,-2 0-1,1-1 1,-1 1 0,-7 11-1,9-17-74,0 0 0,-1 0 0,1 0 0,0 0 0,-1 0 0,0 0 0,1 0-1,-1-1 1,0 1 0,0-1 0,0 1 0,0-1 0,0 0 0,0 0 0,-1 0 0,1 0 0,0 0 0,0 0 0,-1-1-1,1 1 1,0-1 0,-1 0 0,1 1 0,-1-1 0,1 0 0,-1 0 0,1-1 0,-4 0 0,-45-15-6108</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7.450"/>
    </inkml:context>
    <inkml:brush xml:id="br0">
      <inkml:brushProperty name="width" value="0.05" units="cm"/>
      <inkml:brushProperty name="height" value="0.05" units="cm"/>
      <inkml:brushProperty name="color" value="#E71224"/>
    </inkml:brush>
  </inkml:definitions>
  <inkml:trace contextRef="#ctx0" brushRef="#br0">99 1 9114,'-3'0'4313,"3"6"-2713,-7 8-440,-2 3-295,-4 9-489,0 0-248,-3 5-80,4-5-48,-4-1-584,9 1-1145,4-12-1071,10 12-6634</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7.788"/>
    </inkml:context>
    <inkml:brush xml:id="br0">
      <inkml:brushProperty name="width" value="0.05" units="cm"/>
      <inkml:brushProperty name="height" value="0.05" units="cm"/>
      <inkml:brushProperty name="color" value="#E71224"/>
    </inkml:brush>
  </inkml:definitions>
  <inkml:trace contextRef="#ctx0" brushRef="#br0">1 0 4553,'3'12'6577,"3"8"-4520,7 5-329,-3 7-568,2 5-783,-2-11-377,6-1-889,19 21-2807</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04.957"/>
    </inkml:context>
    <inkml:brush xml:id="br0">
      <inkml:brushProperty name="width" value="0.05" units="cm"/>
      <inkml:brushProperty name="height" value="0.05" units="cm"/>
      <inkml:brushProperty name="color" value="#E71224"/>
    </inkml:brush>
  </inkml:definitions>
  <inkml:trace contextRef="#ctx0" brushRef="#br0">19 6 12059,'0'-1'214,"0"1"0,0 0 1,0 0-1,0-1 0,0 1 1,0 0-1,0 0 0,1 0 0,-1-1 1,0 1-1,0 0 0,0 0 1,0 0-1,0-1 0,0 1 1,1 0-1,-1 0 0,0 0 1,0 0-1,0-1 0,0 1 1,1 0-1,-1 0 0,0 0 1,0 0-1,1 0 0,-1 0 1,0 0-1,0 0 0,0 0 1,1 0-1,-1-1 0,0 1 1,0 0-1,1 0 0,-1 0 0,0 0 1,0 1-1,0-1 0,1 0 1,-1 0-1,0 0 0,0 0 1,1 0-1,-1 0 0,0 0 1,20 8 2202,24 20-3971,-38-24 2369,222 126-934,-170-99-332,-58-30 444,9 3-141,-1 0 0,1 1 0,-1 0-1,-1 0 1,1 1 0,-1 0 0,9 9-1,-69 2 935,16-1-1110,1 2 0,1 1 1,-34 25-1,-41 36-3979,40-29-2142,25-20-1744</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05.753"/>
    </inkml:context>
    <inkml:brush xml:id="br0">
      <inkml:brushProperty name="width" value="0.05" units="cm"/>
      <inkml:brushProperty name="height" value="0.05" units="cm"/>
      <inkml:brushProperty name="color" value="#E71224"/>
    </inkml:brush>
  </inkml:definitions>
  <inkml:trace contextRef="#ctx0" brushRef="#br0">610 1 8418,'-12'2'7674,"1"6"-3664,-22 29-3780,13-14 386,-46 41-410,-78 59 0,117-103-421,-1-1 0,-1-1 1,0-1-1,-1-2 0,-1-1 0,-44 14 0,72-27 144,0 0-1,-1 0 0,1 0 0,0 0 1,-1-1-1,1 0 0,-1 1 0,1-1 1,-1-1-1,1 1 0,-1 0 1,1-1-1,-6-1 0,8 1 27,-1 0 0,0 0 0,1-1 0,-1 1 0,1 0 0,0-1-1,0 1 1,-1-1 0,1 1 0,0-1 0,0 0 0,0 1 0,1-1 0,-1 0 0,0 0 0,1 1 0,-1-1-1,1 0 1,-1 0 0,1 0 0,0 0 0,0 0 0,0 0 0,0 0 0,0-2 0,1-9-14,0 0 0,1 1 1,1 0-1,0-1 1,0 1-1,1 0 0,0 0 1,1 1-1,1-1 0,0 1 1,14-20-1,0 5 35,1 1-1,2 0 1,31-27-1,-54 51 33,1 0-1,0 0 1,-1 1 0,1-1-1,0 0 1,0 0-1,0 0 1,0 0-1,0 1 1,0-1-1,0 0 1,0 1 0,0-1-1,0 1 1,1-1-1,-1 1 1,0 0-1,0-1 1,0 1-1,0 0 1,1 0 0,-1 0-1,0 0 1,0 0-1,2 0 1,-2 2 82,0-1 1,0 1-1,0-1 0,0 1 1,0-1-1,0 1 0,-1 0 1,1-1-1,-1 1 1,1 0-1,-1 0 0,1 3 1,4 17 498,7 10-546,2 0 0,1 0 0,1-2 0,2 0 0,1-1 0,1-1 1,1 0-1,31 29 0,-5-17-2180,49 18-2542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9.256"/>
    </inkml:context>
    <inkml:brush xml:id="br0">
      <inkml:brushProperty name="width" value="0.05" units="cm"/>
      <inkml:brushProperty name="height" value="0.05" units="cm"/>
    </inkml:brush>
  </inkml:definitions>
  <inkml:trace contextRef="#ctx0" brushRef="#br0">0 15 2208,'10'0'9838,"42"3"-8780,70-11-1089,-41 1-3256,-28 4 655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6.126"/>
    </inkml:context>
    <inkml:brush xml:id="br0">
      <inkml:brushProperty name="width" value="0.05" units="cm"/>
      <inkml:brushProperty name="height" value="0.05" units="cm"/>
    </inkml:brush>
  </inkml:definitions>
  <inkml:trace contextRef="#ctx0" brushRef="#br0">0 505 5473,'2'-4'6623,"10"-18"-5172,20-24-1617,-1-2 1,-3-2-1,34-81 1,34-59-176,-89 176 1068,-13 20 353,-14 26-169,9-3-516,2 0 1,1 0 0,1 0-1,-5 55 1,11-69-337,0-1 0,1 0 0,1 0 0,0 1 0,1-1 0,0 0 0,1 0 0,1 0 0,0-1 1,1 1-1,0-1 0,12 20 0,-15-30-115,0-1 0,0 1 1,0-1-1,1 1 0,-1-1 1,1 0-1,-1 0 0,1 0 1,0-1-1,0 1 0,0 0 0,0-1 1,0 0-1,0 0 0,0 0 1,0 0-1,6 1 0,-5-2-458,0 0 0,-1 0 0,1 0-1,0 0 1,0 0 0,0-1 0,-1 0 0,1 1-1,0-2 1,4 0 0,15-11-5346</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8.718"/>
    </inkml:context>
    <inkml:brush xml:id="br0">
      <inkml:brushProperty name="width" value="0.05" units="cm"/>
      <inkml:brushProperty name="height" value="0.05" units="cm"/>
      <inkml:brushProperty name="color" value="#E71224"/>
    </inkml:brush>
  </inkml:definitions>
  <inkml:trace contextRef="#ctx0" brushRef="#br0">1 1066 6961,'2'-10'10637,"4"1"-5627,26-16-6210,-16 14 2182,118-93-1207,118-83-181,369-194-92,-457 297-257,4 7 0,191-60 0,-321 126-1296,0 1 1,76-9-1,-41 20-3103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9.452"/>
    </inkml:context>
    <inkml:brush xml:id="br0">
      <inkml:brushProperty name="width" value="0.05" units="cm"/>
      <inkml:brushProperty name="height" value="0.05" units="cm"/>
      <inkml:brushProperty name="color" value="#E71224"/>
    </inkml:brush>
  </inkml:definitions>
  <inkml:trace contextRef="#ctx0" brushRef="#br0">74 0 3865,'0'0'5136,"0"0"-2352,1 8 2279,1 31-3266,-4 3-1474,-2-1-1,-1 1 1,-3-1-1,-1-1 1,-2 1 0,-23 52-1,31-75-369,16-18-276,14-2 70,62 22-788,-58-11-580,1-2-1,57 6 0,91-2-5214</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0.167"/>
    </inkml:context>
    <inkml:brush xml:id="br0">
      <inkml:brushProperty name="width" value="0.05" units="cm"/>
      <inkml:brushProperty name="height" value="0.05" units="cm"/>
      <inkml:brushProperty name="color" value="#E71224"/>
    </inkml:brush>
  </inkml:definitions>
  <inkml:trace contextRef="#ctx0" brushRef="#br0">32 67 10554,'4'-2'9322,"19"-5"-8940,448-46 186,-463 52-575,32-2-68,-31 9-44,-20 9-96,-135 137 158,44-43 7,-50 31-1296,39-50-3021,50-42 843</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0.509"/>
    </inkml:context>
    <inkml:brush xml:id="br0">
      <inkml:brushProperty name="width" value="0.05" units="cm"/>
      <inkml:brushProperty name="height" value="0.05" units="cm"/>
      <inkml:brushProperty name="color" value="#E71224"/>
    </inkml:brush>
  </inkml:definitions>
  <inkml:trace contextRef="#ctx0" brushRef="#br0">23 1 2833,'-3'17'6385,"-1"0"-3760,1 23-497,-3 3-488,3 6-583,0-4-481,3-2-504,3-8-72,3-7-272,-3-11-657,4-2-1063,2-10-2177</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0.854"/>
    </inkml:context>
    <inkml:brush xml:id="br0">
      <inkml:brushProperty name="width" value="0.05" units="cm"/>
      <inkml:brushProperty name="height" value="0.05" units="cm"/>
      <inkml:brushProperty name="color" value="#E71224"/>
    </inkml:brush>
  </inkml:definitions>
  <inkml:trace contextRef="#ctx0" brushRef="#br0">0 0 10306,'0'0'3993,"7"6"-2785,-1 8 185,10 1-321,3 8-400,9 2-504,11-5-168,8 0-496,7-14-1400,102-40-4714</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1.184"/>
    </inkml:context>
    <inkml:brush xml:id="br0">
      <inkml:brushProperty name="width" value="0.05" units="cm"/>
      <inkml:brushProperty name="height" value="0.05" units="cm"/>
      <inkml:brushProperty name="color" value="#E71224"/>
    </inkml:brush>
  </inkml:definitions>
  <inkml:trace contextRef="#ctx0" brushRef="#br0">283 0 12643,'-2'1'7197,"-13"8"-5922,-1 5-936,-2 2-241,0 1-1,1 0 1,-19 26 0,35-43-153,1 1 1,-1-1-1,1 1 1,0-1 0,-1 1-1,1-1 1,0 1-1,0 0 1,-1-1 0,1 1-1,0-1 1,0 1-1,0 0 1,0-1 0,0 1-1,-1-1 1,1 1-1,0 0 1,1-1 0,-1 1-1,0 0 1,0-1-1,0 1 1,0 0 0,0-1-1,1 1 1,-1-1-1,0 1 1,0-1 0,1 1-1,-1 0 1,1 0-1,22 10-1257,35-5 272,-54-6 1080,38 0-63,-33-1 93,1 0 0,0 1-1,0 1 1,-1-1 0,1 1-1,0 1 1,-1 0-1,1 0 1,10 5 0,-20-7-45,1 1 1,-1-1-1,1 1 0,-1-1 1,0 1-1,1-1 1,-1 1-1,1-1 1,-1 1-1,0-1 1,0 1-1,1 0 1,-1-1-1,0 1 1,0-1-1,0 1 1,0 0-1,1-1 1,-1 1-1,0 0 0,0-1 1,0 1-1,-1 0 1,1-1-1,0 1 1,0 0-1,0-1 1,0 1-1,-1-1 1,1 1-1,0 0 1,0-1-1,-1 1 1,1-1-1,-1 2 1,-17 24 367,14-20-371,-9 10 25,0-1 0,0-1 0,-2 0 1,1 0-1,-2-2 0,-21 15 0,6-8-1353,-2-1 0,-60 25 0,-3-7-3367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1.521"/>
    </inkml:context>
    <inkml:brush xml:id="br0">
      <inkml:brushProperty name="width" value="0.05" units="cm"/>
      <inkml:brushProperty name="height" value="0.05" units="cm"/>
      <inkml:brushProperty name="color" value="#E71224"/>
    </inkml:brush>
  </inkml:definitions>
  <inkml:trace contextRef="#ctx0" brushRef="#br0">1 1 10530,'0'0'5209,"0"3"-3216,0-1-737,0 7-232,0-3-608,0 2-112,0-2-304,3-3 0,0-6-776,13 3-1712,35 6-2297</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1.856"/>
    </inkml:context>
    <inkml:brush xml:id="br0">
      <inkml:brushProperty name="width" value="0.05" units="cm"/>
      <inkml:brushProperty name="height" value="0.05" units="cm"/>
      <inkml:brushProperty name="color" value="#E71224"/>
    </inkml:brush>
  </inkml:definitions>
  <inkml:trace contextRef="#ctx0" brushRef="#br0">293 3 5993,'-11'-2'10203,"-5"5"-7263,-16 12-3727,26-13 1713,-24 13-627,3-4-396,0 1-1,2 2 1,-1 1 0,2 0 0,-39 33 0,63-48-13,-1 1 0,1-1 0,-1 0 0,1 0 0,0 1 0,-1-1 0,1 1 0,0-1-1,-1 0 1,1 1 0,0-1 0,0 1 0,-1-1 0,1 1 0,0-1 0,0 1 0,0-1 0,-1 1 0,1-1 0,0 1 0,0-1 0,0 1 0,0-1 0,0 1 0,0-1 0,0 1 0,0-1 0,1 1 0,-1-1 0,0 1 0,0-1 0,0 1 0,17 7-1718,35-4 1106,-43-4 693,79 0 33,36 3 1277,-121-3-1216,-1 0 0,0 0 1,1 0-1,-1 1 0,0-1 1,1 0-1,-1 1 0,0-1 0,0 1 1,1 0-1,-1 0 0,0 0 1,0 0-1,0 0 0,0 0 1,0 1-1,0-1 0,-1 1 1,1-1-1,0 1 0,-1 0 0,1 0 1,-1-1-1,0 1 0,1 0 1,-1 0-1,0 0 0,0 0 1,0 1-1,-1-1 0,1 0 1,0 0-1,-1 1 0,1-1 0,-1 0 1,0 1-1,0-1 0,0 0 1,0 1-1,0-1 0,-1 0 1,1 0-1,0 1 0,-2 2 0,-1 5 8,-1-1 0,0 0-1,0 0 1,-1 0-1,0 0 1,0-1 0,-1 0-1,0 0 1,-10 9-1,6-7-407,0 0 0,-1 0 0,0-1-1,0-1 1,-1 0 0,-1-1 0,1 0-1,-1-1 1,0 0 0,0-1 0,-1 0-1,-19 3 1,-79 8-3883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2.187"/>
    </inkml:context>
    <inkml:brush xml:id="br0">
      <inkml:brushProperty name="width" value="0.05" units="cm"/>
      <inkml:brushProperty name="height" value="0.05" units="cm"/>
      <inkml:brushProperty name="color" value="#E71224"/>
    </inkml:brush>
  </inkml:definitions>
  <inkml:trace contextRef="#ctx0" brushRef="#br0">0 0 8050,'3'6'3969,"0"0"-2049,4 8 104,-1 9-783,-3-3-561,1-3-424,2 0-256,-6-8-304,3-6-1457,3-6-2287,26-29-4074</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2.519"/>
    </inkml:context>
    <inkml:brush xml:id="br0">
      <inkml:brushProperty name="width" value="0.05" units="cm"/>
      <inkml:brushProperty name="height" value="0.05" units="cm"/>
      <inkml:brushProperty name="color" value="#E71224"/>
    </inkml:brush>
  </inkml:definitions>
  <inkml:trace contextRef="#ctx0" brushRef="#br0">208 1 5849,'-41'59'8302,"-35"19"-6033,51-55-2374,-40 50 0,65-73 70,0 0 0,0 1 1,0-1-1,0 0 0,0 0 0,0 0 0,0 0 0,-1 1 1,1-1-1,0 0 0,0 0 0,0 0 0,0 1 0,0-1 1,0 0-1,0 0 0,0 0 0,0 1 0,0-1 0,0 0 1,0 0-1,0 0 0,0 1 0,0-1 0,0 0 0,0 0 1,1 0-1,-1 1 0,0-1 0,0 0 0,0 0 0,0 0 1,0 0-1,0 1 0,1-1 0,-1 0 0,0 0 0,0 0 1,0 0-1,0 0 0,1 1 0,-1-1 0,0 0 0,0 0 1,0 0-1,0 0 0,1 0 0,-1 0 0,0 0 0,1 0 1,17 3-825,25-4 427,-42 1 425,148-19-331,33-1 1428,-156 19-749,-1 1 1,0 1-1,1 2 1,-1 0-1,27 8 1,-48-10-277,0 0 1,0 0-1,0 1 0,0-1 1,0 1-1,-1 0 1,1 0-1,-1 1 1,1-1-1,-1 1 0,0 0 1,0-1-1,0 1 1,0 1-1,-1-1 0,1 0 1,2 5-1,-3-3 18,1 1-1,-1 0 0,0 0 0,-1 0 0,1 1 1,-1-1-1,0 0 0,-1 0 0,1 1 0,-2 7 1,-2 13 54,-1-1 0,-1 1 0,-2-1 0,-11 31 0,14-45-166,-4 14-115,-2 0 0,0-1 0,-1-1 0,-2 0 0,0 0 0,-2-1 1,-26 32-1,40-54 27,0 0 0,0 1 0,0-1 0,0 0 0,0 0 0,0 0 0,0 0 0,0 0 0,-1 0-1,1-1 1,0 1 0,0 0 0,-1 0 0,1-1 0,-1 1 0,1-1 0,0 0 0,-1 1 0,1-1 0,-1 0 0,1 0 0,-1 0 0,1 0 0,-1 0 0,1 0 0,-1 0 0,1 0 0,-1 0 0,1-1 0,-1 1 0,-1-2 0,-43-24-4596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6.465"/>
    </inkml:context>
    <inkml:brush xml:id="br0">
      <inkml:brushProperty name="width" value="0.05" units="cm"/>
      <inkml:brushProperty name="height" value="0.05" units="cm"/>
    </inkml:brush>
  </inkml:definitions>
  <inkml:trace contextRef="#ctx0" brushRef="#br0">1 66 6065,'0'0'2521,"0"0"-865,3 0-232,0 0-567,0 0-201,4 0-272,2 3 192,10-3-32,7 3 224,5 0-216,11-3-312,9-3-240,3-3 0,9-5-552,7 0-1032,-3 2-1025,101-25-4880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2.855"/>
    </inkml:context>
    <inkml:brush xml:id="br0">
      <inkml:brushProperty name="width" value="0.05" units="cm"/>
      <inkml:brushProperty name="height" value="0.05" units="cm"/>
      <inkml:brushProperty name="color" value="#E71224"/>
    </inkml:brush>
  </inkml:definitions>
  <inkml:trace contextRef="#ctx0" brushRef="#br0">194 0 7786,'-63'64'8527,"40"-37"-8031,1 2-1,1 1 0,-29 54 1,48-81-498,0 0 1,0 0-1,1 0 1,-1 0 0,1 0-1,0 1 1,0-1 0,0 0-1,1 1 1,-1-1-1,1 1 1,0-1 0,-1 1-1,2-1 1,-1 0 0,0 1-1,1-1 1,-1 1-1,2 3 1,0-5-12,0 0 0,0 0 0,0-1 0,0 1 0,0 0 1,0-1-1,0 1 0,1-1 0,-1 1 0,0-1 0,1 0 0,-1 0 0,1 0 0,0-1 0,-1 1 0,1 0 0,-1-1 0,1 0 0,0 0 1,0 0-1,-1 0 0,1 0 0,0 0 0,4-2 0,8 1 35,0-2 0,0 0 0,0 0 0,-1-2 0,1 0 0,-1 0 0,14-9 1,-21 11-30,0-1 1,-1 1 0,0-2 0,1 1 0,-2-1 0,1 1 0,-1-2 0,1 1 0,-1 0 0,-1-1 0,1 0 0,-1 0-1,0-1 1,0 1 0,-1-1 0,4-11 0,-6 14-12,-1 0 0,0 1 0,0-1 0,0 0 1,0 1-1,-1-1 0,1 0 0,-1 1 0,0-1 0,0 1 0,0-1 0,-1 1 0,1-1 0,-1 1 0,0 0 0,0 0 0,0 0 1,0 0-1,-1 0 0,1 0 0,-1 0 0,1 1 0,-4-3 0,-11-9-358,0 1 1,-33-19-1,35 23-43,11 7 219,1 0-165,0 0 0,0 0 1,0 0-1,-1 0 0,1 1 0,-1 0 1,1-1-1,-1 1 0,0 1 0,1-1 1,-5 0-1,-35 4-7426</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3.351"/>
    </inkml:context>
    <inkml:brush xml:id="br0">
      <inkml:brushProperty name="width" value="0.05" units="cm"/>
      <inkml:brushProperty name="height" value="0.05" units="cm"/>
      <inkml:brushProperty name="color" value="#E71224"/>
    </inkml:brush>
  </inkml:definitions>
  <inkml:trace contextRef="#ctx0" brushRef="#br0">242 1 10834,'5'26'2654,"-1"0"-1,1 40 0,-5-27-1119,-6 42 0,-37 158-2124,17-115 1028,26-123-493,0 0-1,0 1 1,0-1 0,0 0 0,0 1 0,0-1-1,-1 0 1,1 0 0,-1 1 0,1-1-1,-1 0 1,1 0 0,-1 0 0,1 0-1,-1 1 1,0-1 0,0 0 0,0 0 0,0 0-1,0-1 1,0 1 0,0 0 0,0 0-1,0 0 1,0-1 0,0 1 0,0-1-1,0 1 1,-1-1 0,1 1 0,0-1-1,0 1 1,-1-1 0,1 0 0,0 0 0,-1 0-1,1 0 1,0 0 0,0 0 0,-1 0-1,1 0 1,0-1 0,-1 1 0,-1-1-1,-5-3-492,1 1 0,-1-1-1,1-1 1,0 0 0,0 0-1,1 0 1,-9-9 0,-59-64-3848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3.703"/>
    </inkml:context>
    <inkml:brush xml:id="br0">
      <inkml:brushProperty name="width" value="0.05" units="cm"/>
      <inkml:brushProperty name="height" value="0.05" units="cm"/>
      <inkml:brushProperty name="color" value="#E71224"/>
    </inkml:brush>
  </inkml:definitions>
  <inkml:trace contextRef="#ctx0" brushRef="#br0">273 0 2689,'0'6'6985,"0"0"-4128,-3 5 1008,-3 9-2089,-4 0-672,-9 0-704,-10 3-128,1-6-272,-10 3 0,3-6-872,0-5-952,-35-1-3233</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4.056"/>
    </inkml:context>
    <inkml:brush xml:id="br0">
      <inkml:brushProperty name="width" value="0.05" units="cm"/>
      <inkml:brushProperty name="height" value="0.05" units="cm"/>
      <inkml:brushProperty name="color" value="#E71224"/>
    </inkml:brush>
  </inkml:definitions>
  <inkml:trace contextRef="#ctx0" brushRef="#br0">0 0 10162,'3'9'4217,"1"5"-1600,5 9-681,1 11-656,5 9-592,-2-3-495,0 3-193,3-3-24,3 3-785,3-3-1983,42 74-8891</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86"/>
    </inkml:context>
    <inkml:brush xml:id="br0">
      <inkml:brushProperty name="width" value="0.05" units="cm"/>
      <inkml:brushProperty name="height" value="0.05" units="cm"/>
      <inkml:brushProperty name="color" value="#0000FF"/>
    </inkml:brush>
  </inkml:definitions>
  <inkml:trace contextRef="#ctx0" brushRef="#br0">0 8 744,'2'1'11457,"2"-1"-6318,25 5-4226,2-2-629,0-1-1,43-3 1,62-11-205,-117 10-42,-6-1-501,-29 2-4250,-24 1 10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87"/>
    </inkml:context>
    <inkml:brush xml:id="br0">
      <inkml:brushProperty name="width" value="0.05" units="cm"/>
      <inkml:brushProperty name="height" value="0.05" units="cm"/>
      <inkml:brushProperty name="color" value="#0000FF"/>
    </inkml:brush>
  </inkml:definitions>
  <inkml:trace contextRef="#ctx0" brushRef="#br0">111 0 1184,'0'0'6123,"-1"3"-180,-1 7-4359,-23 96 1281,-44 138-2281,66-235-582,0 0 0,1 0 1,0 1-1,-2 16 1,38-19-262,-21-5 179,-1 0-527,0-1 1,0 0-1,0 0 1,1-1-1,-1-1 1,0 0 0,17-4-1,18-7-3415</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88"/>
    </inkml:context>
    <inkml:brush xml:id="br0">
      <inkml:brushProperty name="width" value="0.05" units="cm"/>
      <inkml:brushProperty name="height" value="0.05" units="cm"/>
      <inkml:brushProperty name="color" value="#0000FF"/>
    </inkml:brush>
  </inkml:definitions>
  <inkml:trace contextRef="#ctx0" brushRef="#br0">0 8 2016,'0'0'4297,"0"0"-2592,2 0-265,-2 0-512,6 0-272,-3 2-304,5 1 281,5 1-57,1 1-128,5 0-8,6-2-200,6-3 24,4-2-264,4-3-584,60-18-2393</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89"/>
    </inkml:context>
    <inkml:brush xml:id="br0">
      <inkml:brushProperty name="width" value="0.05" units="cm"/>
      <inkml:brushProperty name="height" value="0.05" units="cm"/>
      <inkml:brushProperty name="color" value="#0000FF"/>
    </inkml:brush>
  </inkml:definitions>
  <inkml:trace contextRef="#ctx0" brushRef="#br0">46 0 5841,'-3'15'4475,"-8"10"-3558,5-13-170,3-5-420,-2 2 233,1 0 1,1 1 0,0-1-1,-4 21 1,6-30-544,1 1 0,0 0 0,0-1 0,0 1-1,1 0 1,-1-1 0,0 1 0,0 0 0,0-1 0,0 1 0,1 0 0,-1-1 0,0 1 0,0 0 0,1-1-1,-1 1 1,1-1 0,-1 1 0,1-1 0,-1 1 0,0-1 0,1 1 0,0-1 0,-1 1 0,1-1 0,-1 0-1,1 1 1,-1-1 0,1 0 0,0 1 0,-1-1 0,1 0 0,0 0 0,-1 0 0,1 0 0,0 1-1,-1-1 1,1 0 0,0 0 0,-1 0 0,1-1 0,0 1 0,0 0 0,-1 0 0,2 0 0,32-8 224,-31 7-164,0 0-106,0 0 1,0 0-1,0-1 0,0 1 1,0-1-1,-1 1 0,1-1 1,0 0-1,-1 0 0,0 0 1,1-1-1,-1 1 0,0-1 1,0 1-1,0-1 0,0 0 1,-1 1-1,1-1 0,-1 0 1,1 0-1,-1 0 0,0 0 1,0 0-1,-1-1 0,1 1 1,-1 0-1,1 0 0,-1 0 1,0-1-1,0 1 0,0 0 1,-1 0-1,1-1 0,-1 1 1,0 0-1,0 0 0,0 0 1,0 0-1,-3-5 0,-10-7-141,13 14 13,1 1 0,-1 0 0,1-1-1,-1 1 1,1 0 0,-1 0 0,0 0 0,1 0-1,-1 0 1,1 0 0,-1 0 0,0 0 0,1 0-1,-1 0 1,0 0 0,1 0 0,-1 0 0,1 0-1,-1 1 1,1-1 0,-1 0 0,0 0 0,1 1-1,-1-1 1,1 0 0,-1 1 0,1-1-1,-1 1 1,1-1 0,0 1 0,-1-1 0,1 0-1,-1 1 1,1-1 0,0 1 0,-1 1 0,-11 18-7636</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0"/>
    </inkml:context>
    <inkml:brush xml:id="br0">
      <inkml:brushProperty name="width" value="0.05" units="cm"/>
      <inkml:brushProperty name="height" value="0.05" units="cm"/>
      <inkml:brushProperty name="color" value="#0000FF"/>
    </inkml:brush>
  </inkml:definitions>
  <inkml:trace contextRef="#ctx0" brushRef="#br0">1 2 6121,'0'0'4673,"0"0"-2320,2 0-625,-2 0-576,0 0-775,2 0-105,0 0-272,1 4 56,1-3-56,2 2-1345,-1 1-2344,6 1-5408</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1"/>
    </inkml:context>
    <inkml:brush xml:id="br0">
      <inkml:brushProperty name="width" value="0.05" units="cm"/>
      <inkml:brushProperty name="height" value="0.05" units="cm"/>
      <inkml:brushProperty name="color" value="#0000FF"/>
    </inkml:brush>
  </inkml:definitions>
  <inkml:trace contextRef="#ctx0" brushRef="#br0">7 1 8986,'-2'0'3809,"2"0"-2833,0 0-392,0 0-584,0 1-120,-2 1-2112,0 9-5626</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8.746"/>
    </inkml:context>
    <inkml:brush xml:id="br0">
      <inkml:brushProperty name="width" value="0.05" units="cm"/>
      <inkml:brushProperty name="height" value="0.05" units="cm"/>
    </inkml:brush>
  </inkml:definitions>
  <inkml:trace contextRef="#ctx0" brushRef="#br0">0 0 6537,'2'32'10184,"4"21"-7618,2 21-2748,-8 52 466,1 23-738,1-129-689,1 0 1,9 36-1,-7-43-1605,1-10-1489</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2"/>
    </inkml:context>
    <inkml:brush xml:id="br0">
      <inkml:brushProperty name="width" value="0.05" units="cm"/>
      <inkml:brushProperty name="height" value="0.05" units="cm"/>
      <inkml:brushProperty name="color" value="#0000FF"/>
    </inkml:brush>
  </inkml:definitions>
  <inkml:trace contextRef="#ctx0" brushRef="#br0">318 0 4033,'-23'24'11015,"-14"24"-7549,-26 28-4139,13-22 679,-10 12-1534,12-23-3016,12-12 403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3"/>
    </inkml:context>
    <inkml:brush xml:id="br0">
      <inkml:brushProperty name="width" value="0.05" units="cm"/>
      <inkml:brushProperty name="height" value="0.05" units="cm"/>
      <inkml:brushProperty name="color" value="#0000FF"/>
    </inkml:brush>
  </inkml:definitions>
  <inkml:trace contextRef="#ctx0" brushRef="#br0">0-4 5825,'4'3'7353,"1"6"-3826,16 30-3911,-14-24 1289,62 104-229,-55-98-1837,28 30 1,-18-29-2385,16 10-3450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4"/>
    </inkml:context>
    <inkml:brush xml:id="br0">
      <inkml:brushProperty name="width" value="0.05" units="cm"/>
      <inkml:brushProperty name="height" value="0.05" units="cm"/>
      <inkml:brushProperty name="color" value="#0000FF"/>
    </inkml:brush>
  </inkml:definitions>
  <inkml:trace contextRef="#ctx0" brushRef="#br0">1 0 4985,'1'0'4609,"-1"0"-3001,2 0-263,0 2-217,0-2-304,2 3-136,1 2-80,4 0-80,2 0-391,2-2 87,2-1-216,1 0-8,-1-2-280,3 0-1193,-5-2-2216,11-11-4136</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5"/>
    </inkml:context>
    <inkml:brush xml:id="br0">
      <inkml:brushProperty name="width" value="0.05" units="cm"/>
      <inkml:brushProperty name="height" value="0.05" units="cm"/>
      <inkml:brushProperty name="color" value="#0000FF"/>
    </inkml:brush>
  </inkml:definitions>
  <inkml:trace contextRef="#ctx0" brushRef="#br0">0 2 7474,'2'0'2560,"-2"-2"-1240,2 2-279,4 0-449,-1 2 40,10-1-16,-2-1-136,5 0-376,0 2-104,1-2-824,27 2-3369</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6"/>
    </inkml:context>
    <inkml:brush xml:id="br0">
      <inkml:brushProperty name="width" value="0.05" units="cm"/>
      <inkml:brushProperty name="height" value="0.05" units="cm"/>
      <inkml:brushProperty name="color" value="#0000FF"/>
    </inkml:brush>
  </inkml:definitions>
  <inkml:trace contextRef="#ctx0" brushRef="#br0">48 0 8530,'-2'0'4257,"4"0"-2353,-2 0-183,-2 2-753,2 0-304,0 3-464,-2 9 40,-1 5 168,-3 7-152,1 6 8,-4 1-264,3 0 0,1 2 0,-1-2-416,4-5-928,0 0-1249,8 22-3528</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7"/>
    </inkml:context>
    <inkml:brush xml:id="br0">
      <inkml:brushProperty name="width" value="0.05" units="cm"/>
      <inkml:brushProperty name="height" value="0.05" units="cm"/>
      <inkml:brushProperty name="color" value="#0000FF"/>
    </inkml:brush>
  </inkml:definitions>
  <inkml:trace contextRef="#ctx0" brushRef="#br0">50 10 6665,'-21'44'8656,"4"4"-6468,14-38-2181,0 0 1,1 0-1,1 1 0,-1-1 0,2 1 0,-1-1 0,3 14 0,-2-21-10,0-1 0,0 0-1,1 0 1,-1 0 0,1 0 0,0 0-1,-1 0 1,1 0 0,0 0-1,0 0 1,0 0 0,1 0-1,-1-1 1,3 4 0,-3-4 3,0 0 1,1 0-1,-1-1 1,0 1-1,0 0 0,1-1 1,-1 1-1,0-1 1,1 1-1,-1-1 1,1 0-1,-1 0 1,0 0-1,1 0 1,-1 0-1,1 0 0,1 0 1,1-1-33,1 0 0,-1-1 0,0 1 0,0-1 0,0 0 1,0 0-1,0 0 0,-1 0 0,1-1 0,-1 0 0,1 0 0,5-6 0,0-3-10,0 0 0,-1 0 1,0-1-1,-1 0 0,0-1 0,-1 1 0,-1-1 0,7-27 0,-11 39 48,-1 0 1,0-1-1,0 1 0,0 0 1,0 0-1,0 0 1,0 0-1,-1 0 0,1 0 1,0 0-1,-1 0 0,0 0 1,0 0-1,1 0 1,-1 0-1,0 1 0,0-1 1,-1 0-1,1 0 0,0 1 1,-1-1-1,1 1 1,0-1-1,-1 1 0,0 0 1,1 0-1,-1-1 0,0 1 1,0 0-1,0 1 1,1-1-1,-5-1 0,2 1-172,0 0-1,0 0 0,0 0 1,0 1-1,0-1 0,0 1 0,0 0 1,0 0-1,0 1 0,0-1 1,0 1-1,0 0 0,0 0 1,0 0-1,0 1 0,1-1 1,-8 5-1,-25 19-3726</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8"/>
    </inkml:context>
    <inkml:brush xml:id="br0">
      <inkml:brushProperty name="width" value="0.05" units="cm"/>
      <inkml:brushProperty name="height" value="0.05" units="cm"/>
      <inkml:brushProperty name="color" value="#0000FF"/>
    </inkml:brush>
  </inkml:definitions>
  <inkml:trace contextRef="#ctx0" brushRef="#br0">0 10 7522,'2'0'4785,"-2"0"-3017,2 0-424,2 0-664,1 2-271,4 3 47,4-2-72,9 5 144,8-3-240,3-1 96,3-1-336,-1-3 72,-4-2-120,-3-1 0,-2-2-728,-4-5-784,-9 4-2401,-10-8-3633</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9"/>
    </inkml:context>
    <inkml:brush xml:id="br0">
      <inkml:brushProperty name="width" value="0.05" units="cm"/>
      <inkml:brushProperty name="height" value="0.05" units="cm"/>
      <inkml:brushProperty name="color" value="#0000FF"/>
    </inkml:brush>
  </inkml:definitions>
  <inkml:trace contextRef="#ctx0" brushRef="#br0">99 0 8010,'0'2'3854,"-2"7"-1927,-27 99 1922,-4 15-3616,20-73-207,-9 47-633,22-96 602,1-1 0,-1 0 1,0 0-1,0 1 0,0-1 0,1 0 1,-1 0-1,0 1 0,0-1 1,0 0-1,1 0 0,-1 0 0,0 1 1,0-1-1,1 0 0,-1 0 0,0 0 1,1 0-1,-1 0 0,0 0 1,0 1-1,1-1 0,-1 0 0,0 0 1,1 0-1,-1 0 0,0 0 1,1 0-1,-1 0 0,0 0 0,1-1 1,-1 1-1,23-2-213,27-7-59,-10 2-914,-20 4-1231,35-10 0,-28 3-2239</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0"/>
    </inkml:context>
    <inkml:brush xml:id="br0">
      <inkml:brushProperty name="width" value="0.05" units="cm"/>
      <inkml:brushProperty name="height" value="0.05" units="cm"/>
      <inkml:brushProperty name="color" value="#0000FF"/>
    </inkml:brush>
  </inkml:definitions>
  <inkml:trace contextRef="#ctx0" brushRef="#br0">0 0 6409,'0'0'4089,"0"0"-2600,4 0 111,-4 0-512,5 2-328,3 0-272,3 3-64,5 0-87,4 0-241,6-4 48,3-1-144,3-1-689,3-6-2975,40-5-4210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1"/>
    </inkml:context>
    <inkml:brush xml:id="br0">
      <inkml:brushProperty name="width" value="0.05" units="cm"/>
      <inkml:brushProperty name="height" value="0.05" units="cm"/>
      <inkml:brushProperty name="color" value="#0000FF"/>
    </inkml:brush>
  </inkml:definitions>
  <inkml:trace contextRef="#ctx0" brushRef="#br0">34 0 8034,'-2'0'2736,"2"4"-695,0-1-625,0 4-240,-2 4-488,0 2-343,0 4-161,-2 1-176,-1 0-8,1 1-1353,1-4-1711,-7 14-7147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9.265"/>
    </inkml:context>
    <inkml:brush xml:id="br0">
      <inkml:brushProperty name="width" value="0.05" units="cm"/>
      <inkml:brushProperty name="height" value="0.05" units="cm"/>
    </inkml:brush>
  </inkml:definitions>
  <inkml:trace contextRef="#ctx0" brushRef="#br0">0 26 392,'0'0'9947,"0"0"-6699,7 0 3468,31 1-6871,5 3 95,0-2-1,0-2 0,77-10 1,-17-12-4320,-103 21 1671,-15 1-1378</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2"/>
    </inkml:context>
    <inkml:brush xml:id="br0">
      <inkml:brushProperty name="width" value="0.05" units="cm"/>
      <inkml:brushProperty name="height" value="0.05" units="cm"/>
      <inkml:brushProperty name="color" value="#0000FF"/>
    </inkml:brush>
  </inkml:definitions>
  <inkml:trace contextRef="#ctx0" brushRef="#br0">1 9 8218,'0'0'4369,"0"0"-2577,0 0-296,4 0-903,-4 0-233,0-3-360,2 3 0,-2 0-320,1 3-1833,1 5-2608</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3"/>
    </inkml:context>
    <inkml:brush xml:id="br0">
      <inkml:brushProperty name="width" value="0.05" units="cm"/>
      <inkml:brushProperty name="height" value="0.05" units="cm"/>
      <inkml:brushProperty name="color" value="#0000FF"/>
    </inkml:brush>
  </inkml:definitions>
  <inkml:trace contextRef="#ctx0" brushRef="#br0">23 15 8498,'0'0'1848,"0"0"-1224,0 0-584,-2 0-40,4 3-2856</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4"/>
    </inkml:context>
    <inkml:brush xml:id="br0">
      <inkml:brushProperty name="width" value="0.05" units="cm"/>
      <inkml:brushProperty name="height" value="0.05" units="cm"/>
      <inkml:brushProperty name="color" value="#0000FF"/>
    </inkml:brush>
  </inkml:definitions>
  <inkml:trace contextRef="#ctx0" brushRef="#br0">307 0 6233,'-6'2'8023,"-1"3"-3759,-14 20-4001,6-7 59,-29 27-441,-60 60-308,30-34-5647,38-38 1647</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5"/>
    </inkml:context>
    <inkml:brush xml:id="br0">
      <inkml:brushProperty name="width" value="0.05" units="cm"/>
      <inkml:brushProperty name="height" value="0.05" units="cm"/>
      <inkml:brushProperty name="color" value="#0000FF"/>
    </inkml:brush>
  </inkml:definitions>
  <inkml:trace contextRef="#ctx0" brushRef="#br0">0 0 2577,'0'0'5545,"0"3"-3537,2 1-736,0 2 441,2 6-353,1 1-80,4 7-583,2 0-73,2 5-168,7 0-344,2 1-32,0 4-80,0-3-536,-1-3-2105,19 16-2528</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6"/>
    </inkml:context>
    <inkml:brush xml:id="br0">
      <inkml:brushProperty name="width" value="0.05" units="cm"/>
      <inkml:brushProperty name="height" value="0.05" units="cm"/>
      <inkml:brushProperty name="color" value="#0000FF"/>
    </inkml:brush>
  </inkml:definitions>
  <inkml:trace contextRef="#ctx0" brushRef="#br0">0 14 7306,'0'0'2584,"0"0"-1280,2-2-39,-2 4-105,2-4-344,0 2-272,3 0-440,1 0 184,1 0-144,4 0 120,4 0-264,2 0 0,3 0-184,0-2-1168,2 1-1281,22-8-4312</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7"/>
    </inkml:context>
    <inkml:brush xml:id="br0">
      <inkml:brushProperty name="width" value="0.05" units="cm"/>
      <inkml:brushProperty name="height" value="0.05" units="cm"/>
      <inkml:brushProperty name="color" value="#0000FF"/>
    </inkml:brush>
  </inkml:definitions>
  <inkml:trace contextRef="#ctx0" brushRef="#br0">0 0 3889,'0'0'5969,"0"0"-3800,2 0-377,-2 0-592,2 0-264,1 0-648,3 2 25,3-1-241,2 1 56,4 0-128,7 3-1073,44-2-3704</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8"/>
    </inkml:context>
    <inkml:brush xml:id="br0">
      <inkml:brushProperty name="width" value="0.05" units="cm"/>
      <inkml:brushProperty name="height" value="0.05" units="cm"/>
      <inkml:brushProperty name="color" value="#0000FF"/>
    </inkml:brush>
  </inkml:definitions>
  <inkml:trace contextRef="#ctx0" brushRef="#br0">61 0 1992,'0'0'4887,"0"2"3694,-1 3-4330,-6 29-3666,-9 12-355,-6 19-932,11-20-4252,7-21-714</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9"/>
    </inkml:context>
    <inkml:brush xml:id="br0">
      <inkml:brushProperty name="width" value="0.05" units="cm"/>
      <inkml:brushProperty name="height" value="0.05" units="cm"/>
      <inkml:brushProperty name="color" value="#0000FF"/>
    </inkml:brush>
  </inkml:definitions>
  <inkml:trace contextRef="#ctx0" brushRef="#br0">23 0 5225,'0'0'4782,"2"1"214,8 2-3920,100 27 2,-109-30-1093,-1-1 1,1 1-1,0 1 1,-1-1-1,1 0 1,0 0-1,-1 0 1,1 0-1,-1 0 1,1 0-1,0 1 1,-1-1-1,1 0 1,-1 0-1,1 1 1,-1-1-1,1 1 1,-1-1-1,1 0 1,-1 1-1,1-1 1,-1 1-1,0-1 1,1 1-1,-1-1 1,1 1-1,-1-1 1,0 1-1,0 0 1,1-1-1,-1 1 1,0-1-1,0 1 1,0 0-1,0-1 1,0 1-1,0-1 1,0 1-1,0 0 0,0-1 1,0 1-1,0 0 1,0-1-1,0 1 1,0-1-1,-1 1 1,1 0-1,0-1 1,0 1-1,-1-1 1,1 1-1,0-1 1,-1 1-1,1-1 1,0 1-1,-1-1 1,0 1-1,-4 5-149,-1 0 0,1-1 0,-11 9 0,11-11 139,-36 28-470,28-23 353,0 2 1,1-1-1,0 2 1,-14 15-1,26-26 144,0 1 0,-1-1 0,1 0 0,0 0 0,0 0 0,0 0 0,0 1 0,0-1 0,0 0 0,-1 0 0,1 0 0,0 1 0,0-1 0,0 0 0,0 0-1,0 1 1,0-1 0,0 0 0,0 0 0,0 0 0,0 1 0,0-1 0,0 0 0,0 0 0,0 1 0,0-1 0,0 0 0,0 0 0,1 0 0,-1 1 0,0-1 0,0 0 0,0 0 0,0 0 0,0 1 0,0-1 0,1 0 0,-1 0 0,0 0 0,0 0 0,0 0-1,0 1 1,1-1 0,-1 0 0,0 0 0,0 0 0,0 0 0,1 0 0,-1 0 0,0 0 0,1 0 0,13 3 148,-9-2-66,7 1 16,1-1-1,-1 0 1,1 0-1,17-3 1,59-11-3502,-86 13 3185,68-13-6300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0"/>
    </inkml:context>
    <inkml:brush xml:id="br0">
      <inkml:brushProperty name="width" value="0.05" units="cm"/>
      <inkml:brushProperty name="height" value="0.05" units="cm"/>
      <inkml:brushProperty name="color" value="#0000FF"/>
    </inkml:brush>
  </inkml:definitions>
  <inkml:trace contextRef="#ctx0" brushRef="#br0">0 0 5617,'20'1'10637,"12"4"-6869,20 0-4019,59-5 393,-65-6-6767,-44 6 579</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1"/>
    </inkml:context>
    <inkml:brush xml:id="br0">
      <inkml:brushProperty name="width" value="0.05" units="cm"/>
      <inkml:brushProperty name="height" value="0.05" units="cm"/>
      <inkml:brushProperty name="color" value="#0000FF"/>
    </inkml:brush>
  </inkml:definitions>
  <inkml:trace contextRef="#ctx0" brushRef="#br0">141 0 4409,'-3'3'7974,"-3"9"-6510,3-6-242,-11 25 804,-18 60 0,10-27-1564,-38 130-541,60-193 52,0-1 1,0 1-1,0-1 0,0 0 0,-1 1 0,1-1 1,0 1-1,0-1 0,0 0 0,0 1 0,0-1 1,0 1-1,0-1 0,1 1 0,-1-1 0,0 0 1,0 1-1,0-1 0,0 1 0,0-1 0,1 0 1,-1 1-1,0-1 0,0 0 0,1 1 0,-1-1 1,0 0-1,0 1 0,1-1 0,0 1 6,0-1-1,0 0 0,0 1 0,0-1 1,1 0-1,-1 0 0,0 0 0,0 0 1,0 0-1,0 0 0,0 0 1,1 0-1,39-12 118,-29 7-134,14-2-115,28-9-1306,-20 0-2764,-15 3 408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9.761"/>
    </inkml:context>
    <inkml:brush xml:id="br0">
      <inkml:brushProperty name="width" value="0.05" units="cm"/>
      <inkml:brushProperty name="height" value="0.05" units="cm"/>
    </inkml:brush>
  </inkml:definitions>
  <inkml:trace contextRef="#ctx0" brushRef="#br0">4 0 5057,'-1'5'9602,"1"8"-4902,-3 76-4464,3-65-297,4 110 464,-2-117-791,0 0 0,1 0 1,1-1-1,0 1 0,13 28 0,1-11-6697,-18-25 2425</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2"/>
    </inkml:context>
    <inkml:brush xml:id="br0">
      <inkml:brushProperty name="width" value="0.05" units="cm"/>
      <inkml:brushProperty name="height" value="0.05" units="cm"/>
      <inkml:brushProperty name="color" value="#0000FF"/>
    </inkml:brush>
  </inkml:definitions>
  <inkml:trace contextRef="#ctx0" brushRef="#br0">0 17 5793,'0'0'4905,"0"-2"-3072,0 2-369,4 0-600,3 0-24,4 2-272,6-4-103,1 2-401,6-1-64,2-4-40,-1 1-1521,45-1-3560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3"/>
    </inkml:context>
    <inkml:brush xml:id="br0">
      <inkml:brushProperty name="width" value="0.05" units="cm"/>
      <inkml:brushProperty name="height" value="0.05" units="cm"/>
      <inkml:brushProperty name="color" value="#0000FF"/>
    </inkml:brush>
  </inkml:definitions>
  <inkml:trace contextRef="#ctx0" brushRef="#br0">0 0 7418,'20'1'9338,"0"2"-7618,22 0-2424,-41-3 664,-1 0 1,0 0-1,1-1 1,-1 1-1,1 0 1,-1 0-1,1 0 1,-1 0-1,1 0 1,-1 0-1,1 1 1,-1-1-1,1 0 1,-1 0-1,0 0 1,1 0-1,-1 0 1,1 1-1,-1-1 1,0 0-1,1 0 1,-1 1-1,1-1 1,-1 0-1,0 1 1,1-1-1,-1 0 1,0 1-1,0-1 1,1 0-1,-1 1 1,0-1-1,0 1 1,0-1-1,1 1 1,-1 0-40,-1 1 1,1-1-1,0 0 1,-1 0-1,1 1 0,-1-1 1,1 0-1,-1 0 1,0 0-1,1 0 0,-1 0 1,-1 2-1,-31 29-1105,18-21 1014,11-8 230,0 0 0,0 0 0,0 0-1,0 0 1,1 0 0,0 1 0,-5 5-1,13-8-14,-1 0 0,1 0 0,-1 0 0,1 0 0,0-1 0,5 1 0,-3-1-155,-1-1-1,1 0 0,-1 0 1,13-4-1,13-7-3980,7-4-2959</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4"/>
    </inkml:context>
    <inkml:brush xml:id="br0">
      <inkml:brushProperty name="width" value="0.05" units="cm"/>
      <inkml:brushProperty name="height" value="0.05" units="cm"/>
      <inkml:brushProperty name="color" value="#0000FF"/>
    </inkml:brush>
  </inkml:definitions>
  <inkml:trace contextRef="#ctx0" brushRef="#br0">0-3 6737,'0'0'5042,"0"0"-2858,0 0-576,2 0-591,-2 0-569,0-2-208,0 2-192,0 0-96,0 0-304,0 0-1433,2 7-2808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5"/>
    </inkml:context>
    <inkml:brush xml:id="br0">
      <inkml:brushProperty name="width" value="0.05" units="cm"/>
      <inkml:brushProperty name="height" value="0.05" units="cm"/>
      <inkml:brushProperty name="color" value="#0000FF"/>
    </inkml:brush>
  </inkml:definitions>
  <inkml:trace contextRef="#ctx0" brushRef="#br0">0 3 5865,'2'0'5097,"-2"0"-3472,0-1-1041,0 1-136,0 0-368,4-2-80,-2 2-1352,3 5-3929</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6"/>
    </inkml:context>
    <inkml:brush xml:id="br0">
      <inkml:brushProperty name="width" value="0.05" units="cm"/>
      <inkml:brushProperty name="height" value="0.05" units="cm"/>
      <inkml:brushProperty name="color" value="#0000FF"/>
    </inkml:brush>
  </inkml:definitions>
  <inkml:trace contextRef="#ctx0" brushRef="#br0">331 0 9098,'-4'2'9181,"-12"12"-8707,-103 108 93,83-88-579,-34 29-996,9-8-4433,36-32 1464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7"/>
    </inkml:context>
    <inkml:brush xml:id="br0">
      <inkml:brushProperty name="width" value="0.05" units="cm"/>
      <inkml:brushProperty name="height" value="0.05" units="cm"/>
      <inkml:brushProperty name="color" value="#0000FF"/>
    </inkml:brush>
  </inkml:definitions>
  <inkml:trace contextRef="#ctx0" brushRef="#br0">0 0 5001,'2'4'4033,"-2"-3"-2225,2 3-111,3 2 255,-1 6-448,3 4-343,-1-1-561,5 7-32,2 1-440,1 0 48,5 2-168,-3-2-16,4 4-472,-1-6-1048,1-2-2209,22 5-1712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8"/>
    </inkml:context>
    <inkml:brush xml:id="br0">
      <inkml:brushProperty name="width" value="0.05" units="cm"/>
      <inkml:brushProperty name="height" value="0.05" units="cm"/>
      <inkml:brushProperty name="color" value="#0000FF"/>
    </inkml:brush>
  </inkml:definitions>
  <inkml:trace contextRef="#ctx0" brushRef="#br0">0 0 6849,'2'3'7427,"11"9"-6081,-6-8-1228,0 0 0,0 0 0,1 0 0,-1-1-1,1-1 1,16 5 0,50 3-40,-11-2-42,-63-8-33,0 0 1,-1 1-1,1-1 1,0 0-1,0 0 0,0 0 1,0 0-1,0 0 1,0 0-1,0 0 1,0 0-1,0 0 0,0 0 1,0 0-1,0 0 1,0 0-1,0 0 1,0 0-1,0 0 0,0 0 1,0 0-1,0 0 1,0 0-1,0 1 1,0-1-1,0 0 0,0 0 1,0 0-1,0 0 1,0 0-1,0 0 1,0 0-1,0 0 0,0 0 1,0 0-1,0 0 1,0 0-1,0 0 1,0 0-1,0 0 0,0 0 1,0 0-1,0 0 1,1 0-1,-1 0 1,0 0-1,0 0 0,0 0 1,0 1-1,0-1 1,0 0-1,0 0 1,0 0-1,0 0 0,0 0 1,0 0-1,0 0 1,0 0-1,0 0 1,0 0-1,0 0 1,-8 3 131,-15 4-12,18-6-105,-107 28-4464,48-10 44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9"/>
    </inkml:context>
    <inkml:brush xml:id="br0">
      <inkml:brushProperty name="width" value="0.05" units="cm"/>
      <inkml:brushProperty name="height" value="0.05" units="cm"/>
      <inkml:brushProperty name="color" value="#0000FF"/>
    </inkml:brush>
  </inkml:definitions>
  <inkml:trace contextRef="#ctx0" brushRef="#br0">0 0 6089,'2'0'5265,"-2"0"-3200,0 0-297,2 4-832,0-3-207,1 1-417,5 1 48,4 1-224,5-3-40,9-1-96,7 0-64,3-1-1208,69-6-3546</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0"/>
    </inkml:context>
    <inkml:brush xml:id="br0">
      <inkml:brushProperty name="width" value="0.05" units="cm"/>
      <inkml:brushProperty name="height" value="0.05" units="cm"/>
      <inkml:brushProperty name="color" value="#0000FF"/>
    </inkml:brush>
  </inkml:definitions>
  <inkml:trace contextRef="#ctx0" brushRef="#br0">22 0 7954,'0'0'3937,"0"0"-1825,0 0-208,-2 0-519,2 2-465,2 4-256,-4 8-208,0 4 144,-1 7-480,-1 1 104,-1 2-216,3 1-16,0 0-248,0-2-952,2-1-880,2-6-2617,0 8-3769</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1"/>
    </inkml:context>
    <inkml:brush xml:id="br0">
      <inkml:brushProperty name="width" value="0.05" units="cm"/>
      <inkml:brushProperty name="height" value="0.05" units="cm"/>
      <inkml:brushProperty name="color" value="#0000FF"/>
    </inkml:brush>
  </inkml:definitions>
  <inkml:trace contextRef="#ctx0" brushRef="#br0">22 3 6913,'2'-1'7852,"6"-1"-5819,50 11-716,-46-8-1289,0 1 0,0-1 0,-1 2 1,1 0-1,0 0 0,11 6 0,-23-9-52,1 0 1,0 1 0,0-1-1,-1 1 1,1-1-1,-1 1 1,1-1-1,0 1 1,-1-1-1,1 1 1,-1-1-1,1 1 1,-1 0 0,0-1-1,1 1 1,-1 0-1,0 0 1,1-1-1,-1 1 1,0 0-1,0 0 1,1-1-1,-1 1 1,0 0 0,0 0-1,0-1 1,0 1-1,0 0 1,0 0-1,0 0 1,-1-1-1,1 1 1,0 0-1,0 0 1,-1-1 0,1 1-1,0 0 1,-1-1-1,1 1 1,0 0-1,-1-1 1,1 1-1,-2 1 1,-2 3-187,0-1 0,0 1 0,-1-1 0,-5 5 0,8-8 190,-69 51-1050,-14 13 673,85-65 408,-1 0 1,1 1-1,0-1 0,0 0 1,0 0-1,-1 0 0,1 0 1,0 1-1,0-1 0,0 0 1,0 0-1,-1 0 0,1 1 1,0-1-1,0 0 0,0 0 1,0 0-1,0 1 0,0-1 1,0 0-1,0 0 0,0 1 1,0-1-1,0 0 0,0 0 1,0 1-1,0-1 0,0 0 1,0 0-1,0 1 0,0-1 1,0 0-1,0 0 0,0 1 1,0-1-1,0 0 0,1 1 1,9 4 324,23-1 156,-28-3-388,88 4 551,-17-2-4369,-9 2-4396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10.480"/>
    </inkml:context>
    <inkml:brush xml:id="br0">
      <inkml:brushProperty name="width" value="0.05" units="cm"/>
      <inkml:brushProperty name="height" value="0.05" units="cm"/>
    </inkml:brush>
  </inkml:definitions>
  <inkml:trace contextRef="#ctx0" brushRef="#br0">29 38 2985,'-7'11'10427,"-5"40"-7914,11-44-2529,1 0 0,-1 0 0,1 0 0,1 1 1,-1-1-1,1 0 0,1 0 0,-1 0 0,5 13 1,-5-18-40,0-1 0,0 1 1,0-1-1,0 1 0,0-1 1,0 1-1,0-1 0,0 0 1,0 1-1,1-1 0,-1 0 1,1 0-1,-1 0 0,1 0 1,-1 0-1,1 0 1,0-1-1,2 2 0,-2-2 7,1 0 1,0 0-1,0 0 0,0 0 0,0 0 0,0 0 0,0-1 1,0 1-1,0-1 0,0 0 0,-1 0 0,1 0 0,0 0 1,-1-1-1,4-1 0,-1-1 2,1 0 1,0 0-1,-1-1 1,0 0-1,0 0 1,0-1-1,-1 1 0,1-1 1,3-7-1,-6 11 58,-1-1 1,1 0-1,0 0 0,-1 0 1,1-1-1,-1 1 0,0 0 1,0 0-1,0-1 0,-1 1 0,1 0 1,-1-1-1,1 1 0,-1-1 1,0 1-1,-1-1 0,1 1 0,-1-1 1,1 1-1,-1 0 0,-1-4 1,-1 4 83,1 1 1,-1-1 0,1 1-1,-1 0 1,0 0 0,1 0-1,-1 0 1,0 1 0,-1-1-1,1 1 1,0 0 0,0-1 0,0 2-1,-1-1 1,1 0 0,-6 0-1,4 0-210,1 1-1,0-1 1,0 0-1,0-1 1,0 1-1,0-1 1,0 0 0,-6-4-1,-24-8-5297,8 8 154</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2"/>
    </inkml:context>
    <inkml:brush xml:id="br0">
      <inkml:brushProperty name="width" value="0.05" units="cm"/>
      <inkml:brushProperty name="height" value="0.05" units="cm"/>
      <inkml:brushProperty name="color" value="#0000FF"/>
    </inkml:brush>
  </inkml:definitions>
  <inkml:trace contextRef="#ctx0" brushRef="#br0">2 1 1416,'-2'-1'11488,"3"3"-5582,8 5-3085,9 6-5464,-11-9 4161,9 2-1461,0 0-1,0-1 1,0-1 0,1 0 0,-1-1 0,28 2-1,-21-5-1278,0 0 0,29-4 0,-28-2-2407,-2-6-1633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3"/>
    </inkml:context>
    <inkml:brush xml:id="br0">
      <inkml:brushProperty name="width" value="0.05" units="cm"/>
      <inkml:brushProperty name="height" value="0.05" units="cm"/>
      <inkml:brushProperty name="color" value="#0000FF"/>
    </inkml:brush>
  </inkml:definitions>
  <inkml:trace contextRef="#ctx0" brushRef="#br0">99 0 7578,'-2'6'4322,"-1"11"-3379,2-12-302,-21 86 1213,9-41-1645,-43 226-341,56-274 124,0-2-1,-1 1 0,1-1 1,0 1-1,0-1 0,0 1 0,0-1 0,0 1 0,0 0 0,-1-1 0,1 1 0,1-1 0,-1 1 1,0 0-1,0-1 0,0 1 0,0-1 0,0 1 0,0-1 0,1 1 0,-1 0 0,0-1 0,0 1 0,1-1 1,-1 1-1,0-1 0,1 0 0,-1 1 0,1-1 0,-1 1 0,1 0 0,18-1-210,-12-1 322,8-1-109,-1-1 0,24-7 0,10-9-3091,-6 1-1369</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4"/>
    </inkml:context>
    <inkml:brush xml:id="br0">
      <inkml:brushProperty name="width" value="0.05" units="cm"/>
      <inkml:brushProperty name="height" value="0.05" units="cm"/>
      <inkml:brushProperty name="color" value="#0000FF"/>
    </inkml:brush>
  </inkml:definitions>
  <inkml:trace contextRef="#ctx0" brushRef="#br0">0 0 7578,'0'0'3776,"2"0"-2215,0 0-321,2 0-224,5 3-152,2 1-239,5-1-433,6-1-72,4-2-120,4-2-528,-1-3-2425,48 2-8105</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5"/>
    </inkml:context>
    <inkml:brush xml:id="br0">
      <inkml:brushProperty name="width" value="0.05" units="cm"/>
      <inkml:brushProperty name="height" value="0.05" units="cm"/>
      <inkml:brushProperty name="color" value="#0000FF"/>
    </inkml:brush>
  </inkml:definitions>
  <inkml:trace contextRef="#ctx0" brushRef="#br0">68 0 848,'14'8'9274,"10"-5"-6397,-21-4-2914,0 1 0,0 1 0,-1-1 0,1 0 0,0 1 0,-1-1 0,1 1 0,0 0 0,4 2 0,-7-3 0,0 0 0,0 0-1,0 1 1,1-1-1,-1 0 1,0 0 0,0 1-1,0-1 1,0 0 0,0 0-1,0 1 1,0-1-1,1 0 1,-1 0 0,0 1-1,0-1 1,0 0 0,0 1-1,0-1 1,0 0-1,-1 0 1,1 1 0,0-1-1,0 0 1,0 1 0,0-1-1,0 0 1,0 0-1,0 1 1,0-1 0,-1 0-1,1 0 1,0 0 0,0 1-1,0-1 1,-1 0-1,1 0 1,0 0 0,0 1-1,-1-1 1,1 0 0,0 0-1,0 0 1,-1 0-1,-13 10-830,13-9 668,-14 9-142,-29 15-1,47-26 637,1 0 0,-1 0 0,1 0 0,0 0 0,-1 1-1,1 0 1,0 0 0,-1 0 0,1 0 0,-1 1 0,1-1 0,0 1 0,-1 0 0,4 1 0,-5-1-263,0-1 1,0 1 0,0 0 0,0 0 0,-1 0 0,1 0-1,0 0 1,-1 0 0,1 0 0,0 1 0,-1-1 0,0 1 0,1-1-1,-1 1 1,0-1 0,0 1 0,0 0 0,0-1 0,0 1-1,0 0 1,0 0 0,-1 0 0,1 0 0,-1 0 0,1 0-1,-1 0 1,0 0 0,0 0 0,0 3 0,0-1-38,-1 0-1,1 0 1,-1 0 0,0 0 0,-1-1-1,1 1 1,-1 0 0,1 0 0,-1-1-1,0 1 1,-1-1 0,1 1 0,0-1-1,-1 0 1,0 0 0,0 0 0,0 0-1,-6 3 1,6-3-230,-1-1 0,1 0 0,-1 0 0,0-1 0,0 1 1,0-1-1,0 0 0,0 0 0,0 0 0,0 0 0,-8-1 0,10 0 43,0 0 0,1 0-1,-1 0 1,0 0 0,0-1 0,1 1 0,-1-1 0,0 1-1,1-1 1,-1 0 0,-2-1 0,-30-24-3480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6"/>
    </inkml:context>
    <inkml:brush xml:id="br0">
      <inkml:brushProperty name="width" value="0.05" units="cm"/>
      <inkml:brushProperty name="height" value="0.05" units="cm"/>
      <inkml:brushProperty name="color" value="#0000FF"/>
    </inkml:brush>
  </inkml:definitions>
  <inkml:trace contextRef="#ctx0" brushRef="#br0">0-3 8474,'0'0'4033,"0"-2"-1969,0 4-256,2 0-543,-2 3-545,0 0-288,0-2-352,2-1 16,-2-2-96,0-2-408,0 2-1176,0 0-3033</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7"/>
    </inkml:context>
    <inkml:brush xml:id="br0">
      <inkml:brushProperty name="width" value="0.05" units="cm"/>
      <inkml:brushProperty name="height" value="0.05" units="cm"/>
      <inkml:brushProperty name="color" value="#0000FF"/>
    </inkml:brush>
  </inkml:definitions>
  <inkml:trace contextRef="#ctx0" brushRef="#br0">0 12 7226,'0'0'4889,"0"0"-3705,2-2-704,-2 0-480,0 2-120,2-8-1977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8"/>
    </inkml:context>
    <inkml:brush xml:id="br0">
      <inkml:brushProperty name="width" value="0.05" units="cm"/>
      <inkml:brushProperty name="height" value="0.05" units="cm"/>
      <inkml:brushProperty name="color" value="#0000FF"/>
    </inkml:brush>
  </inkml:definitions>
  <inkml:trace contextRef="#ctx0" brushRef="#br0">311 0 7642,'0'1'10013,"-1"6"-9076,-18 25-341,-1-1 1,-23 28-1,39-53-570,-92 114-608,31-42-3352,40-53 138,-13 2-1722</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9"/>
    </inkml:context>
    <inkml:brush xml:id="br0">
      <inkml:brushProperty name="width" value="0.05" units="cm"/>
      <inkml:brushProperty name="height" value="0.05" units="cm"/>
      <inkml:brushProperty name="color" value="#0000FF"/>
    </inkml:brush>
  </inkml:definitions>
  <inkml:trace contextRef="#ctx0" brushRef="#br0">1 0 7418,'1'0'4192,"-1"0"-2463,4 2-73,-2 1-664,3 4-103,3 3-193,3 6 40,2 7-544,3 4-48,4 1-104,4 7-40,4-2-144,1 0-1112,-1-5-2545,27 19-1824</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0"/>
    </inkml:context>
    <inkml:brush xml:id="br0">
      <inkml:brushProperty name="width" value="0.05" units="cm"/>
      <inkml:brushProperty name="height" value="0.05" units="cm"/>
      <inkml:brushProperty name="color" value="#0000FF"/>
    </inkml:brush>
  </inkml:definitions>
  <inkml:trace contextRef="#ctx0" brushRef="#br0">0 0 6905,'0'0'2409,"0"0"-1265,2 2-280,0 1-191,2 0-121,1 1-48,4-1-288,4 0 48,0-3-256,2-1-8,1-3-24,-1 1-1400,20-7-2753</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1"/>
    </inkml:context>
    <inkml:brush xml:id="br0">
      <inkml:brushProperty name="width" value="0.05" units="cm"/>
      <inkml:brushProperty name="height" value="0.05" units="cm"/>
      <inkml:brushProperty name="color" value="#0000FF"/>
    </inkml:brush>
  </inkml:definitions>
  <inkml:trace contextRef="#ctx0" brushRef="#br0">0 5 5393,'0'0'2025,"4"2"-609,-1-1-168,1 1-512,3 0-224,-1-2-320,3 1-7,2-2-185,6-1-401,-3-3-1375,29 0-4289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4:43.552"/>
    </inkml:context>
    <inkml:brush xml:id="br0">
      <inkml:brushProperty name="width" value="0.05" units="cm"/>
      <inkml:brushProperty name="height" value="0.05" units="cm"/>
    </inkml:brush>
  </inkml:definitions>
  <inkml:trace contextRef="#ctx0" brushRef="#br0">0 12 216,'22'-11'0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2"/>
    </inkml:context>
    <inkml:brush xml:id="br0">
      <inkml:brushProperty name="width" value="0.05" units="cm"/>
      <inkml:brushProperty name="height" value="0.05" units="cm"/>
      <inkml:brushProperty name="color" value="#0000FF"/>
    </inkml:brush>
  </inkml:definitions>
  <inkml:trace contextRef="#ctx0" brushRef="#br0">7 12 1520,'1'-2'9429,"4"0"-5634,11 0-4953,-12 1 2187,6-1-977,0 1 0,0 0 1,0 0-1,0 1 0,0 0 0,0 1 0,0 0 0,0 1 0,11 3 1,-20-5-60,0 1 1,0-1 0,0 0 0,0 1 0,0-1 0,0 1-1,0-1 1,0 1 0,0 0 0,0 0 0,0-1 0,0 1-1,0 0 1,-1 0 0,1 0 0,0 0 0,-1 0-1,1 0 1,0 0 0,-1 0 0,1 2 0,0-1-20,-1 0 0,0 0 0,1 0 0,-1 0 0,0 0 1,-1 1-1,1-1 0,0 0 0,0 0 0,-1 0 0,0 3 0,-2 2-67,-1 1-1,1-1 0,-1 0 1,0 0-1,-7 9 0,0-3 163,-1 1-1,0-2 0,-1 1 0,0-2 0,-1 0 0,0 0 1,-30 16-1,53-30 438,1 0 0,-1 1 0,0 1 0,17-1 0,23-4-724,14-8-5208,0 0-2773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3"/>
    </inkml:context>
    <inkml:brush xml:id="br0">
      <inkml:brushProperty name="width" value="0.05" units="cm"/>
      <inkml:brushProperty name="height" value="0.05" units="cm"/>
      <inkml:brushProperty name="color" value="#0000FF"/>
    </inkml:brush>
  </inkml:definitions>
  <inkml:trace contextRef="#ctx0" brushRef="#br0">77 18 6497,'-10'8'7965,"8"-6"-7760,0-1 1,0 1 0,0 0-1,0 0 1,0 0 0,0 0-1,1 0 1,-4 5 0,-5 11 201,1 1 0,-9 25 1,16-39-402,0 1 0,0 0 1,1-1-1,0 1 0,0 0 1,1 0-1,-1 0 1,1 0-1,0 0 0,1-1 1,0 1-1,0 0 0,2 7 1,-2-11-11,0 0 0,0 1 0,0-1 0,0 0 0,1 0 0,-1 0 0,1 0 0,0 0 0,0 0 0,-1 0 0,1 0 0,0-1 0,0 1 0,1-1 0,2 2 0,-1-1-18,1 0 0,-1-1 0,1 1 0,0-1 0,0 0 0,-1 0 0,10 0 0,-6-1-30,1 0-1,-1 0 0,1-1 0,-1-1 0,0 1 0,1-1 1,-1-1-1,16-6 0,-17 5 32,1 0 0,-1-1 1,0-1-1,0 1 0,-1-1 0,1 0 0,-1 0 0,-1-1 1,1 0-1,-1 0 0,0 0 0,5-12 0,-8 16 25,0-1-1,-1 0 0,1 0 0,-1 0 1,0 0-1,0 0 0,0 0 0,-1 0 1,1 0-1,-1 0 0,0-1 0,0 1 0,-1 0 1,1 0-1,-1 0 0,0 0 0,0 0 1,0 0-1,-1 0 0,1 0 0,-1 0 1,0 1-1,0-1 0,0 1 0,0-1 0,-1 1 1,-5-6-1,3 5-32,1 0 1,-1 0-1,1 0 1,-1 1 0,0-1-1,0 2 1,-1-1-1,-8-3 1,10 5-275,0 0 0,0 0 0,0 0 0,0 1 0,0-1 1,0 1-1,0 0 0,0 0 0,-8 2 0,-46 14-4499</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4"/>
    </inkml:context>
    <inkml:brush xml:id="br0">
      <inkml:brushProperty name="width" value="0.05" units="cm"/>
      <inkml:brushProperty name="height" value="0.05" units="cm"/>
      <inkml:brushProperty name="color" value="#0000FF"/>
    </inkml:brush>
  </inkml:definitions>
  <inkml:trace contextRef="#ctx0" brushRef="#br0">0 1 5825,'4'0'2281,"0"2"-937,7 1 104,5 2-543,6 2-113,2 1-384,9-3-144,2 0-136,0-2-128,-2-6-96,-6-1-608,-6-4-201,1-10-1503</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5"/>
    </inkml:context>
    <inkml:brush xml:id="br0">
      <inkml:brushProperty name="width" value="0.05" units="cm"/>
      <inkml:brushProperty name="height" value="0.05" units="cm"/>
      <inkml:brushProperty name="color" value="#0000FF"/>
    </inkml:brush>
  </inkml:definitions>
  <inkml:trace contextRef="#ctx0" brushRef="#br0">59 1 6873,'-5'128'8839,"-8"-2"-6582,-26 126-7669,39-251 5400,-1-1 0,1 0 0,0 1 0,0-1 0,0 0 0,0 1 0,-1-1 0,1 0-1,0 1 1,0-1 0,0 1 0,0-1 0,0 0 0,0 1 0,0-1 0,0 0 0,0 1-1,0-1 1,0 0 0,0 1 0,1-1 0,-1 1 0,0-1 0,0 0 0,0 1 0,0-1 0,1 0-1,-1 1 1,0-1 0,0 0 0,1 0 0,-1 1 0,0-1 0,0 0 0,1 0 0,-1 1 0,0-1-1,1 0 1,0 0 0,14-5 1628,1-2-945,52-7 34,21-5-2364,-52 7-2193</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6"/>
    </inkml:context>
    <inkml:brush xml:id="br0">
      <inkml:brushProperty name="width" value="0.05" units="cm"/>
      <inkml:brushProperty name="height" value="0.05" units="cm"/>
      <inkml:brushProperty name="color" value="#0000FF"/>
    </inkml:brush>
  </inkml:definitions>
  <inkml:trace contextRef="#ctx0" brushRef="#br0">4 0 3665,'-1'0'6803,"-2"0"-3725,66 15-651,-19-17-3718,-26 0-419,32-2-2884</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7"/>
    </inkml:context>
    <inkml:brush xml:id="br0">
      <inkml:brushProperty name="width" value="0.05" units="cm"/>
      <inkml:brushProperty name="height" value="0.05" units="cm"/>
      <inkml:brushProperty name="color" value="#0000FF"/>
    </inkml:brush>
  </inkml:definitions>
  <inkml:trace contextRef="#ctx0" brushRef="#br0">88 0 1776,'-12'15'9267,"-3"13"-8175,2-4-907,-3-1-116,10-16-74,0 1 0,1 0 1,0 0-1,-5 11 0,17-22 304,0 0 0,0 0 0,13-2-1,0-1-135,32-9-919,-14 10-4804,-14 3-15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8"/>
    </inkml:context>
    <inkml:brush xml:id="br0">
      <inkml:brushProperty name="width" value="0.05" units="cm"/>
      <inkml:brushProperty name="height" value="0.05" units="cm"/>
      <inkml:brushProperty name="color" value="#0000FF"/>
    </inkml:brush>
  </inkml:definitions>
  <inkml:trace contextRef="#ctx0" brushRef="#br0">0-4 248,'0'0'8570,"0"0"-5962,0 5-591,0 6-169,2 4-639,0 7-585,2-4-408,-3 2-152,1-2-64,2 0 0,0-3-672,-1 0-1729,5 10-2408</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9"/>
    </inkml:context>
    <inkml:brush xml:id="br0">
      <inkml:brushProperty name="width" value="0.05" units="cm"/>
      <inkml:brushProperty name="height" value="0.05" units="cm"/>
      <inkml:brushProperty name="color" value="#0000FF"/>
    </inkml:brush>
  </inkml:definitions>
  <inkml:trace contextRef="#ctx0" brushRef="#br0">0 0 9266,'0'2'2897,"2"0"-809,-2 1-192,4 2-575,-3 0-745,1 0-232,0-2-336,-2 0-8,2-3-272,-2 0-1040,4-11-3129</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0"/>
    </inkml:context>
    <inkml:brush xml:id="br0">
      <inkml:brushProperty name="width" value="0.05" units="cm"/>
      <inkml:brushProperty name="height" value="0.05" units="cm"/>
      <inkml:brushProperty name="color" value="#0000FF"/>
    </inkml:brush>
  </inkml:definitions>
  <inkml:trace contextRef="#ctx0" brushRef="#br0">0 0 6569,'0'4'4577,"0"-1"-3016,0 2-945,2 1-376,-2-1-240,0-5-1624,-2-8-5786</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1"/>
    </inkml:context>
    <inkml:brush xml:id="br0">
      <inkml:brushProperty name="width" value="0.05" units="cm"/>
      <inkml:brushProperty name="height" value="0.05" units="cm"/>
      <inkml:brushProperty name="color" value="#0000FF"/>
    </inkml:brush>
  </inkml:definitions>
  <inkml:trace contextRef="#ctx0" brushRef="#br0">274 3 6409,'0'-3'10581,"-1"8"-9977,-1 0-1,1-1 1,-1 1-1,0-1 1,-4 6-1,1 1-300,-15 23-166,-2 0-1,-1-1 1,-42 46 0,56-69-152,-42 48-992,22-26-1296,1 1-4389,20-24 833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4:43.972"/>
    </inkml:context>
    <inkml:brush xml:id="br0">
      <inkml:brushProperty name="width" value="0.05" units="cm"/>
      <inkml:brushProperty name="height" value="0.05" units="cm"/>
    </inkml:brush>
  </inkml:definitions>
  <inkml:trace contextRef="#ctx0" brushRef="#br0">46 64 1056,'-34'-4'1850,"22"0"-1908,20 0-97,-2 2 241,0 0 0,0-1 0,0 0 1,0 0-1,-1 0 0,7-5 0,26-13-12,-30 17-118,-4 2 693,-9 8 629,2-4-744,-6 4 2312,-12 4-5071,-13 6-2279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2"/>
    </inkml:context>
    <inkml:brush xml:id="br0">
      <inkml:brushProperty name="width" value="0.05" units="cm"/>
      <inkml:brushProperty name="height" value="0.05" units="cm"/>
      <inkml:brushProperty name="color" value="#0000FF"/>
    </inkml:brush>
  </inkml:definitions>
  <inkml:trace contextRef="#ctx0" brushRef="#br0">1 0 2881,'-1'2'12702,"2"2"-8046,5 12-5770,-6-15 2159,8 19-995,0-1 1,1-1 0,1 0 0,1 0 0,0-1 0,1 0-1,1-1 1,1 0 0,20 18 0,19 11-4201,-5-14-864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3"/>
    </inkml:context>
    <inkml:brush xml:id="br0">
      <inkml:brushProperty name="width" value="0.05" units="cm"/>
      <inkml:brushProperty name="height" value="0.05" units="cm"/>
      <inkml:brushProperty name="color" value="#0000FF"/>
    </inkml:brush>
  </inkml:definitions>
  <inkml:trace contextRef="#ctx0" brushRef="#br0">6 0 7578,'4'4'6337,"12"12"-3404,-10-12-2664,0 0 1,0-1 0,0 0 0,0 0 0,1 0 0,-1-1-1,13 3 1,0-2 20,27 2 0,-29-4-241,-1 0 0,0 2 0,17 4 0,-33-7-45,0 0 0,0 1 0,0-1 0,0 0 0,0 1 0,0-1 0,0 0 1,0 1-1,0-1 0,-1 0 0,1 1 0,0-1 0,0 0 0,0 1 1,0-1-1,0 0 0,-1 0 0,1 1 0,0-1 0,0 0 0,-1 0 1,1 0-1,0 1 0,0-1 0,-1 0 0,1 0 0,0 0 0,-1 0 0,1 1 1,0-1-1,0 0 0,-1 0 0,1 0 0,-15 9 70,-11 5-704,-35 13 0,-7-6-3730,9-8-62</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4"/>
    </inkml:context>
    <inkml:brush xml:id="br0">
      <inkml:brushProperty name="width" value="0.05" units="cm"/>
      <inkml:brushProperty name="height" value="0.05" units="cm"/>
      <inkml:brushProperty name="color" value="#0000FF"/>
    </inkml:brush>
  </inkml:definitions>
  <inkml:trace contextRef="#ctx0" brushRef="#br0">1 6 7978,'0'0'2856,"0"0"-863,0 0-337,1 0-528,1 3-408,4-3-503,1 0 207,6 2-224,2 0-8,5-2-128,4 3-64,3-6-72,4 1-1489,48-8-3120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5"/>
    </inkml:context>
    <inkml:brush xml:id="br0">
      <inkml:brushProperty name="width" value="0.05" units="cm"/>
      <inkml:brushProperty name="height" value="0.05" units="cm"/>
      <inkml:brushProperty name="color" value="#0000FF"/>
    </inkml:brush>
  </inkml:definitions>
  <inkml:trace contextRef="#ctx0" brushRef="#br0">0 3 1016,'4'-2'11742,"10"3"-10100,-6 0-436,47-3 633,-26 1-1566,50 4 0,-76-3-279,0 1 0,0-1 1,0 1-1,0 0 1,1 0-1,-1 0 0,-1 0 1,1 1-1,0-1 1,3 3-1,-5-3-18,0 0 1,0-1-1,0 1 1,-1 0-1,1 0 1,0 0-1,-1 0 0,1 0 1,-1 0-1,1 0 1,-1 0-1,1 0 0,-1 0 1,1 0-1,-1 0 1,0 0-1,0 1 1,0-1-1,0 0 0,0 0 1,0 0-1,0 0 1,0 0-1,0 1 0,0-1 1,-1 0-1,1 0 1,0 0-1,-1 0 1,1 0-1,-2 2 0,-1 2-147,0 1 0,0-1 0,-1 0-1,0 0 1,0 0 0,-1-1 0,-5 5-1,-39 29-1264,30-24 1026,12-9 281,-72 50-513,78-54 641,0-1 0,-1 1 1,1 0-1,-1 0 0,1 1 0,0-1 1,0 0-1,0 0 0,0 0 1,-2 3-1,3-4 4,0 1 0,0-1 0,0 0 0,0 0 0,0 0 0,0 1 0,0-1 0,0 0 0,0 0 0,0 1 0,0-1 0,0 0 0,0 0 0,0 0 0,0 1 1,0-1-1,0 0 0,0 0 0,0 0 0,0 1 0,0-1 0,0 0 0,0 0 0,0 0 0,1 1 0,-1-1 0,0 0 0,0 0 0,0 0 0,0 0 0,0 1 0,1-1 0,-1 0 0,0 0 0,0 0 0,0 0 0,1 0 1,-1 0-1,0 0 0,0 0 0,0 0 0,1 1 0,-1-1 0,0 0 0,0 0 0,0 0 0,1 0 0,-1 0 0,12 0 304,-12 0-274,13 0 25,0-2-1,0 0 0,0-1 1,0 0-1,19-8 0,17-4-2764,23-6-1372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6"/>
    </inkml:context>
    <inkml:brush xml:id="br0">
      <inkml:brushProperty name="width" value="0.05" units="cm"/>
      <inkml:brushProperty name="height" value="0.05" units="cm"/>
      <inkml:brushProperty name="color" value="#0000FF"/>
    </inkml:brush>
  </inkml:definitions>
  <inkml:trace contextRef="#ctx0" brushRef="#br0">90 24 8650,'-13'29'5495,"-25"63"-663,34-81-4773,1 0-1,0 0 1,1 0-1,0 1 1,1-1-1,0 17 1,1-26-62,0 0 0,0 1 1,0-1-1,0 0 0,1 0 0,-1 0 0,1 0 1,-1 0-1,1 0 0,-1 0 0,1 0 1,0 0-1,0 0 0,0 0 0,0 0 1,1 0-1,-1 0 0,0-1 0,1 1 1,-1-1-1,1 1 0,0-1 0,-1 1 0,1-1 1,0 0-1,0 0 0,0 0 0,0 0 1,0 0-1,0 0 0,0-1 0,0 1 1,0-1-1,0 1 0,0-1 0,0 0 1,1 0-1,-1 0 0,0 0 0,0 0 1,3-1-1,3 0-17,-1-1 0,1 0-1,0 0 1,-1-1 0,1 0 0,-1 0 0,0 0 0,0-1 0,-1 0 0,8-6-1,-7 5-2,0-1 1,-1-1-1,1 1 0,-1-1 0,0 0 0,-1 0 0,0-1 0,0 0 0,-1 0 0,7-14 0,-10 17 28,0 1 1,0-1-1,0 1 1,0-1-1,0 0 0,-1 1 1,0-1-1,0 0 1,-1 1-1,1-1 1,-1 1-1,0-1 0,0 1 1,0-1-1,-1 1 1,1-1-1,-1 1 0,0 0 1,-1 0-1,1 0 1,-1 0-1,1 0 0,-4-3 1,2 3-34,-1 0 0,1 0 0,0 0 0,-1 1 0,0-1 0,0 1 0,0 0 0,0 1 0,0-1 0,-1 1 0,-9-3 0,-2 1-1523,-1 1 0,-33-2 1,-12 1-3091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7"/>
    </inkml:context>
    <inkml:brush xml:id="br0">
      <inkml:brushProperty name="width" value="0.05" units="cm"/>
      <inkml:brushProperty name="height" value="0.05" units="cm"/>
      <inkml:brushProperty name="color" value="#0000FF"/>
    </inkml:brush>
  </inkml:definitions>
  <inkml:trace contextRef="#ctx0" brushRef="#br0">4 32 4609,'-1'-5'8665,"0"1"-4437,0 4-2489,0 5-626,17-3-1249,-3 1 90,1-1 0,-1-1 1,1 0-1,-1-1 1,15-1-1,70-12-442,-47 5 9,-28 5 139,91-9-3583,-93 14 1308,2 8-1298</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8"/>
    </inkml:context>
    <inkml:brush xml:id="br0">
      <inkml:brushProperty name="width" value="0.05" units="cm"/>
      <inkml:brushProperty name="height" value="0.05" units="cm"/>
      <inkml:brushProperty name="color" value="#0000FF"/>
    </inkml:brush>
  </inkml:definitions>
  <inkml:trace contextRef="#ctx0" brushRef="#br0">0 5 2673,'3'1'8370,"3"1"-4178,37 10-3340,-11-10-707,1-2-1,0-1 1,47-8-1,-37 3-3094,67 1 0,-74 6-661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9"/>
    </inkml:context>
    <inkml:brush xml:id="br0">
      <inkml:brushProperty name="width" value="0.05" units="cm"/>
      <inkml:brushProperty name="height" value="0.05" units="cm"/>
      <inkml:brushProperty name="color" value="#0000FF"/>
    </inkml:brush>
  </inkml:definitions>
  <inkml:trace contextRef="#ctx0" brushRef="#br0">52 0 4505,'-2'2'9627,"-3"11"-7773,7-9-1694,-1-1-1,1 0 0,0 1 1,0-1-1,1 0 1,-1 0-1,1 0 1,-1-1-1,1 1 1,0 0-1,0-1 1,0 0-1,6 4 0,6 2 77,23 12-1,-3-6-117,71 21 0,-107-32-16,-8 4 53,-19 9 135,14-8-248,10-5-69,-112 73-938,96-60-2207,-32 34 1,17-12-2847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0"/>
    </inkml:context>
    <inkml:brush xml:id="br0">
      <inkml:brushProperty name="width" value="0.05" units="cm"/>
      <inkml:brushProperty name="height" value="0.05" units="cm"/>
      <inkml:brushProperty name="color" value="#0000FF"/>
    </inkml:brush>
  </inkml:definitions>
  <inkml:trace contextRef="#ctx0" brushRef="#br0">71 0 6857,'0'9'7988,"-2"2"-3375,-6 32-2994,0 1-1461,-11 65 29,-10 72-558,25-145-1463,3 50 1,1-80 1062,1 8-1433,3-6-2279,4-3-2642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1"/>
    </inkml:context>
    <inkml:brush xml:id="br0">
      <inkml:brushProperty name="width" value="0.05" units="cm"/>
      <inkml:brushProperty name="height" value="0.05" units="cm"/>
      <inkml:brushProperty name="color" value="#0000FF"/>
    </inkml:brush>
  </inkml:definitions>
  <inkml:trace contextRef="#ctx0" brushRef="#br0">85 24 368,'-6'-5'7660,"-2"1"-4362,-6-6 1018,14 10-4252,0 0-1,0 0 1,0 0-1,1-1 1,-1 1-1,0 0 1,0 0-1,0 0 1,0-1-1,0 1 1,0 0 0,1 0-1,-1 0 1,0-1-1,0 1 1,0 0-1,0 0 1,1 0-1,-1 0 1,0 0-1,0 0 1,0-1 0,1 1-1,-1 0 1,0 0-1,0 0 1,1 0-1,-1 0 1,0 0-1,0 0 1,1 0-1,-1 0 1,0 0-1,0 0 1,0 0 0,1 0-1,-1 0 1,0 0-1,0 0 1,1 0-1,-1 1 1,15-2-259,144 6 363,-156-5-170,67 6 42,-64-5-53,-1 0 0,1 0 0,-1 0 0,1 1 0,-1 0 0,0 0 0,0 0 0,0 1 0,0 0 0,6 4 0,-10-6 13,0 0 1,0 0-1,0 0 1,0 0-1,0 1 0,-1-1 1,1 0-1,0 0 1,-1 1-1,1-1 1,-1 0-1,1 1 1,-1-1-1,1 0 1,-1 1-1,0-1 1,0 1-1,0-1 1,0 0-1,0 1 1,0-1-1,0 1 1,0-1-1,0 1 1,-1-1-1,1 0 1,-1 1-1,1-1 1,-1 0-1,1 1 1,-1-1-1,-1 1 1,-2 5 41,-1 0 1,0 0 0,-1-1-1,-8 9 1,9-11-22,-27 25-30,-1-2 1,-2-1-1,0-1 0,-75 37 0,103-58-158,3-2-147,-1 1 0,1-1 1,-1 1-1,0-1 1,0-1-1,0 1 1,0-1-1,0 1 1,0-2-1,0 1 1,-10 0-1,-7-9-3355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4:45.186"/>
    </inkml:context>
    <inkml:brush xml:id="br0">
      <inkml:brushProperty name="width" value="0.05" units="cm"/>
      <inkml:brushProperty name="height" value="0.05" units="cm"/>
    </inkml:brush>
  </inkml:definitions>
  <inkml:trace contextRef="#ctx0" brushRef="#br0">3 24 2264,'0'0'3281,"10"-6"9291,-4 10-12629,-16-5-478,2-3 97,16 2 667,24-8-605,-17 5 139,-18 12-2190,-6 1 390,-13 12-1744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2"/>
    </inkml:context>
    <inkml:brush xml:id="br0">
      <inkml:brushProperty name="width" value="0.05" units="cm"/>
      <inkml:brushProperty name="height" value="0.05" units="cm"/>
      <inkml:brushProperty name="color" value="#0000FF"/>
    </inkml:brush>
  </inkml:definitions>
  <inkml:trace contextRef="#ctx0" brushRef="#br0">0 3 7250,'0'-1'4585,"2"1"-2273,0 0-448,-2-2-775,2 2-417,0 0-272,3 0-304,4 0 176,8 2-224,1-1 112,8 1-104,0 1-112,-1-1-296,-3 0-760,-1 1-1529,8 0-3120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3"/>
    </inkml:context>
    <inkml:brush xml:id="br0">
      <inkml:brushProperty name="width" value="0.05" units="cm"/>
      <inkml:brushProperty name="height" value="0.05" units="cm"/>
      <inkml:brushProperty name="color" value="#0000FF"/>
    </inkml:brush>
  </inkml:definitions>
  <inkml:trace contextRef="#ctx0" brushRef="#br0">0 2 7506,'0'0'3848,"0"-2"-2199,0 2 87,2 0-584,0 0-383,0 0-345,3 2-352,5 1 120,4 2-144,6-2-48,6 4-232,2-5-905,3-1-2479,31-1-3186</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4"/>
    </inkml:context>
    <inkml:brush xml:id="br0">
      <inkml:brushProperty name="width" value="0.05" units="cm"/>
      <inkml:brushProperty name="height" value="0.05" units="cm"/>
      <inkml:brushProperty name="color" value="#0000FF"/>
    </inkml:brush>
  </inkml:definitions>
  <inkml:trace contextRef="#ctx0" brushRef="#br0">11 21 6465,'-1'-5'9568,"-1"5"-5688,7-3-3079,-4 3-814,0 0 0,0-1 0,0 1 0,0 0 0,0 0 0,0 0 0,0 0 0,0 0 0,0 0 0,0 0 0,0 0 0,0 0 0,0 0 0,1 1 0,-2-1 6,0-1 0,0 1 0,1 0 0,-1 0 0,0 0 0,0 0 0,0 0 0,1 0 0,-1 0 0,0 0 0,0 0 0,1 0 0,-1 1 0,0-1 0,0 0 0,0 0 0,1 0 0,-1 0 0,0 0 0,0 0 0,0 0 0,1 0 0,-1 1 0,0-1 0,0 0 0,0 0 0,0 0 0,1 0 0,-1 1 0,0-1 0,0 0 0,0 0 0,0 0 0,0 1 0,0-1 0,0 0 0,1 0 0,-1 0 0,0 1 0,0-1 0,0 0 0,0 0 0,0 1 0,0-1 0,0 0 0,0 0 0,0 1 0,0-1 0,-1 0 0,1 0 0,0 0 0,0 1 0,0-1 0,0 0 0,0 0 0,0 0 0,0 1 0,-1-1 0,-16 9-254,17-9 260,0 1-1,0-1 0,0 0 1,-1 0-1,1 0 1,0 0-1,0 0 1,-1 0-1,1 0 1,0 0-1,0 1 0,-1-1 1,1 0-1,0 0 1,0 0-1,-1 0 1,1 0-1,0 0 0,0 0 1,-1-1-1,1 1 1,0 0-1,0 0 1,-1 0-1,1 0 1,0 0-1,0 0 0,0 0 1,-1 0-1,1-1 1,0 1-1,0 0 1,0 0-1,-1 0 1,1 0-1,0-1 0,0 1 1,0 0-1,0 0 1,0 0-1,-1-1 1,1 1-1,0 0 1,0 0-1,0-1 0,0 1 1,0 0-1,0 0 1,0-1-1,0 1 1,0 0-1,0 0 1,0-1-1,0 1 0,0 0 1,0 0-1,0-1 1,0 1-1,0 0 1,0 0-1,0-1 0,1 1 1,-1-6-341,0 6 335,0 0 0,0 0 0,0 0 1,0 0-1,0-1 0,-1 1 0,1 0 0,0 0 0,0 0 1,0 0-1,0-1 0,0 1 0,0 0 0,0 0 0,0 0 1,0-1-1,1 1 0,-1 0 0,0 0 0,0 0 0,0 0 1,0-1-1,0 1 0,0 0 0,0 0 0,0 0 1,0 0-1,0 0 0,1-1 0,-1 1 0,0 0 0,0 0 1,0 0-1,0 0 0,0 0 0,1 0 0,-1 0 0,0 0 1,0 0-1,0-1 0,0 1 0,1 0 0,-1 0 0,0 0 1,0 0-1,1 0-13,0 3-301,-1-3 331,-1 0 1,1 0-1,0 0 1,0 0-1,0 0 1,-1 1-1,1-1 0,0 0 1,0 0-1,-1 0 1,1 0-1,0 0 1,0 0-1,-1 0 0,1 0 1,0 0-1,0 0 1,-1 0-1,1 0 1,0 0-1,0 0 0,-1 0 1,1 0-1,0 0 1,0 0-1,-1-1 1,1 1-1,0 0 0,0 0 1,0 0-1,-1 0 1,1 0-1,0-1 1,0 1-1,-1 0 0,1 0-9,0-1 0,0 1 0,-1 0 0,1 0 1,0-1-1,0 1 0,-1 0 0,1 0 0,0-1 0,0 1 0,0 0 0,0-1 0,0 1 0,-1 0 0,1-1 0,0 1 0,0 0 0,0 0 0,0-1 0,0 1 0,0 0 0,0-1 0,0 1 0,0 0 0,0-1 0,0 0 0,0 1-161,1 0-1,-1 0 1,0 0 0,0 0 0,0-1-1,0 1 1,0 0 0,0 0-1,0 0 1,1 0 0,-1-1-1,0 1 1,0 0 0,0 0 0,0 0-1,0 0 1,1 0 0,-1 0-1,0 0 1,0 0 0,0 0 0,1 0-1,-1-1 1,0 1 0,0 0-1,0 0 1,0 0 0,1 0 0,-1 0-1,0 0 1,0 0 0,0 0-1,1 1 1,-1-1 0,7 1-6085</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5"/>
    </inkml:context>
    <inkml:brush xml:id="br0">
      <inkml:brushProperty name="width" value="0.05" units="cm"/>
      <inkml:brushProperty name="height" value="0.05" units="cm"/>
      <inkml:brushProperty name="color" value="#0000FF"/>
    </inkml:brush>
  </inkml:definitions>
  <inkml:trace contextRef="#ctx0" brushRef="#br0">30 0 2256,'0'3'12757,"-1"3"-6945,-5 37-5487,-2 2-225,-6 74 0,13-94-1916,2 0 0,4 36 0,-2-49-1058,7 1-1608</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6"/>
    </inkml:context>
    <inkml:brush xml:id="br0">
      <inkml:brushProperty name="width" value="0.05" units="cm"/>
      <inkml:brushProperty name="height" value="0.05" units="cm"/>
      <inkml:brushProperty name="color" value="#0000FF"/>
    </inkml:brush>
  </inkml:definitions>
  <inkml:trace contextRef="#ctx0" brushRef="#br0">7 1 5457,'2'-1'8191,"3"3"-4753,18 7-4901,-18-7 2450,19 7-904,-17-7-106,0 1 0,0-1-1,-1 1 1,1 1 0,-1-1 0,0 1 0,8 6 0,-14-10 3,0 0 1,0 1 0,1-1-1,-1 0 1,0 1 0,0-1-1,0 0 1,0 1 0,0-1-1,1 0 1,-1 1 0,0-1-1,0 1 1,0-1 0,0 0 0,0 1-1,0-1 1,0 1 0,0-1-1,0 0 1,0 1 0,-1-1-1,1 0 1,0 1 0,0-1-1,0 1 1,0-1 0,0 0-1,-1 1 1,1-1 0,0 0 0,0 1-1,-1-1 1,1 0 0,0 0-1,-1 1 1,1-1 0,0 0-1,0 0 1,-1 1 0,-18 12-514,12-9 457,-9 7-678,-34 17 0,53-27 703,0-1 1,1 1-1,-1 0 1,0 0-1,0 0 1,0 0-1,0 0 0,5 4 1,8 2 410,-9-5-186,29 10 467,-34-11-617,0 0 0,0 0 0,0 0 0,0 0 0,0 0 0,-1 0 0,1 0 0,0 1 0,-1-1 0,1 1 0,-1-1 0,1 1 0,-1 0 0,1 2 0,-1-3 4,-1-1 0,0 1 0,0 0 0,0 0 0,0 0 0,0-1 0,0 1-1,0 0 1,0 0 0,0 0 0,0-1 0,0 1 0,-1 0 0,1 0 0,0-1 0,-1 1 0,1 0 0,0 0-1,-1-1 1,1 1 0,-1 0 0,1-1 0,-1 1 0,1-1 0,-1 1 0,1-1 0,-2 1 0,-20 14 472,17-11-483,-6 2 43,1 0-1,-23 9 1,30-14-164,0 0 1,0 0-1,0 0 1,0 0-1,1 0 1,-1-1-1,0 0 1,0 1-1,0-1 1,0 0-1,0-1 1,0 1-1,0 0 1,0-1-1,0 0 1,0 1-1,-4-3 1,3-4-1787,7-13-1488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7"/>
    </inkml:context>
    <inkml:brush xml:id="br0">
      <inkml:brushProperty name="width" value="0.05" units="cm"/>
      <inkml:brushProperty name="height" value="0.05" units="cm"/>
      <inkml:brushProperty name="color" value="#0000FF"/>
    </inkml:brush>
  </inkml:definitions>
  <inkml:trace contextRef="#ctx0" brushRef="#br0">53-4 4609,'-2'0'10660,"-3"4"-8839,-4 15-1387,2 0 0,0 0-1,1 1 1,-4 22-1,7-28-824,2-1-1,-1 0 0,1 1 1,1-1-1,1 1 0,0-1 0,3 18 1,6-10-3281,13 10-1972</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8"/>
    </inkml:context>
    <inkml:brush xml:id="br0">
      <inkml:brushProperty name="width" value="0.05" units="cm"/>
      <inkml:brushProperty name="height" value="0.05" units="cm"/>
      <inkml:brushProperty name="color" value="#0000FF"/>
    </inkml:brush>
  </inkml:definitions>
  <inkml:trace contextRef="#ctx0" brushRef="#br0">195 29 6409,'0'0'3525,"-2"-4"2763,-9-13-5769,9 15-478,-1 1 0,1 0 0,-1 0 0,1 1 0,-1-1 0,1 0 0,-1 1 1,1 0-1,-1-1 0,0 1 0,1 0 0,-1 1 0,-5 0 0,-33 8-32,34-6-5,1 0 0,-1 0 0,1 0 0,0 1 0,0 0 0,0 0 0,1 1 0,-1-1 0,1 1 0,0 0 0,-8 12 0,10-14 24,1 1-1,0-1 1,-1 0-1,1 1 1,1 0-1,-1-1 1,1 1 0,-1 0-1,1 0 1,0 0-1,0 0 1,1 0-1,-1 0 1,1 0-1,0 0 1,0 0-1,0 0 1,1 0-1,0 1 1,-1-1-1,1-1 1,2 7 0,-1-8-36,-1 0 1,0 0-1,1 0 1,-1-1-1,1 1 1,-1 0 0,1-1-1,0 1 1,-1-1-1,1 1 1,0-1 0,0 0-1,0 0 1,0 0-1,1 0 1,-1 0 0,0-1-1,0 1 1,0 0-1,1-1 1,-1 0 0,0 0-1,1 1 1,-1-1-1,5-1 1,-3 1-94,1-1-1,0 0 1,-1 0 0,1 0-1,0 0 1,-1-1 0,0 1-1,1-1 1,-1 0 0,0-1-1,0 1 1,4-4 0,-1-1-143,0 0 0,0-1 0,-1 0 0,0 0 1,0-1-1,5-12 0,16-22-254,-35 49 1714,-6 11-195,0 7-772,2 0 1,1 0-1,1 1 0,1 1 1,2 0-1,0 0 1,2 0-1,-3 32 0,7-19-2121,2 24-2242</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9"/>
    </inkml:context>
    <inkml:brush xml:id="br0">
      <inkml:brushProperty name="width" value="0.05" units="cm"/>
      <inkml:brushProperty name="height" value="0.05" units="cm"/>
      <inkml:brushProperty name="color" value="#0000FF"/>
    </inkml:brush>
  </inkml:definitions>
  <inkml:trace contextRef="#ctx0" brushRef="#br0">0 0 7618,'0'0'2832,"0"0"-903,2 0-561,0 2-600,1 0 24,7 3-216,-3-2-31,4 0-393,7 1 200,3-1-200,8-3-8,4 0-56,6-3-80,-1-1-8,3 1-696,-7 0-969,-1 1-2256,12 4-4328</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0"/>
    </inkml:context>
    <inkml:brush xml:id="br0">
      <inkml:brushProperty name="width" value="0.05" units="cm"/>
      <inkml:brushProperty name="height" value="0.05" units="cm"/>
      <inkml:brushProperty name="color" value="#0000FF"/>
    </inkml:brush>
  </inkml:definitions>
  <inkml:trace contextRef="#ctx0" brushRef="#br0">0 4 312,'31'1'13034,"1"1"-8883,-1 0-4573,36-2 0,-27-3 94,58-3-5261,-57 7 718</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1"/>
    </inkml:context>
    <inkml:brush xml:id="br0">
      <inkml:brushProperty name="width" value="0.05" units="cm"/>
      <inkml:brushProperty name="height" value="0.05" units="cm"/>
      <inkml:brushProperty name="color" value="#0000FF"/>
    </inkml:brush>
  </inkml:definitions>
  <inkml:trace contextRef="#ctx0" brushRef="#br0">0 0 4369,'1'3'9048,"3"3"-4393,24 35-3628,-16-32-1022,0-1 0,1 0 0,-1 0 1,1-1-1,1-1 0,25 8 0,27 14-764,-66-28 745,1 0 1,-1 1 0,0-1-1,1 1 1,-1-1-1,0 0 1,1 1-1,-1-1 1,0 1 0,0-1-1,0 1 1,1-1-1,-1 1 1,0-1-1,0 1 1,0-1 0,0 1-1,0-1 1,0 1-1,0-1 1,0 1-1,0-1 1,0 1-1,0-1 1,0 1 0,0-1-1,-1 1 1,1-1-1,0 1 1,0-1-1,-1 1 1,1-1 0,0 1-1,0-1 1,-1 0-1,1 1 1,0-1-1,-1 0 1,1 1-1,-1 0 1,-22 23-33,15-16-149,-41 45-1956,9-17-2580,2-4-202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4:50.205"/>
    </inkml:context>
    <inkml:brush xml:id="br0">
      <inkml:brushProperty name="width" value="0.2" units="cm"/>
      <inkml:brushProperty name="height" value="0.2" units="cm"/>
      <inkml:brushProperty name="color" value="#E71224"/>
    </inkml:brush>
  </inkml:definitions>
  <inkml:trace contextRef="#ctx0" brushRef="#br0">25 0 3833,'0'1'9855,"-2"1"-6250,-12 12-2930,6-9-221,26-4-1528,-12 2 665,-4-2 85,0 0 1,0 0 0,0 0 0,0 0 0,0 0-1,0-1 1,1 1 0,-1-1 0,0 1 0,0-1-1,1 0 1,-1 0 0,0 0 0,5-1 0,13-6-3590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2"/>
    </inkml:context>
    <inkml:brush xml:id="br0">
      <inkml:brushProperty name="width" value="0.05" units="cm"/>
      <inkml:brushProperty name="height" value="0.05" units="cm"/>
      <inkml:brushProperty name="color" value="#0000FF"/>
    </inkml:brush>
  </inkml:definitions>
  <inkml:trace contextRef="#ctx0" brushRef="#br0">48 0 7378,'0'2'5241,"0"-2"-2769,-2 7-999,-4 6-137,3 7-272,-5 5-248,3 8-368,-2 1-152,-1 5-88,3 0-208,3-1 0,0-3-96,2 0-296,2-5-704,0-9-40,0-4-809,1-7-1919,5-5-2234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3"/>
    </inkml:context>
    <inkml:brush xml:id="br0">
      <inkml:brushProperty name="width" value="0.05" units="cm"/>
      <inkml:brushProperty name="height" value="0.05" units="cm"/>
      <inkml:brushProperty name="color" value="#0000FF"/>
    </inkml:brush>
  </inkml:definitions>
  <inkml:trace contextRef="#ctx0" brushRef="#br0">39 0 7017,'11'2'9441,"10"3"-7309,9 3-2565,41-1 587,-49-6-111,1 1-1,23 5 1,-45-7-44,0 0 0,0 0 0,0 1 0,-1-1 0,1 0 0,0 0 0,0 1 0,0-1 0,0 0 0,0 1 0,-1-1 0,1 1 0,0-1 0,0 1 0,-1-1 0,1 1 0,0 0 0,-1-1 0,1 1 0,-1 0 0,1 0 0,-1-1 0,1 1 1,-1 0-1,1 1 0,-1-1-3,0 1 1,0-1-1,0 0 1,-1 0-1,1 0 1,0 0-1,-1 0 1,1 1-1,-1-1 1,1 0 0,-1 0-1,0 0 1,1 0-1,-1 0 1,0-1-1,-1 3 1,-6 4-27,0 0 0,-1-1 0,-11 8 0,18-13 24,-2 1-25,-73 44-801,66-41-132,-1 0-1,1-1 1,-1 0 0,1-1-1,-23 3 1,-20-3-4903</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4"/>
    </inkml:context>
    <inkml:brush xml:id="br0">
      <inkml:brushProperty name="width" value="0.05" units="cm"/>
      <inkml:brushProperty name="height" value="0.05" units="cm"/>
      <inkml:brushProperty name="color" value="#0000FF"/>
    </inkml:brush>
  </inkml:definitions>
  <inkml:trace contextRef="#ctx0" brushRef="#br0">0 0 6297,'0'0'4249,"0"0"-2536,0 0-57,2 0-336,-2 0-344,4 0-271,-1 0-465,3 2-32,3 1-208,4 0 232,3 2-232,8-1 160,2-4-160,0-2-352,-1-1-697,-1-2-1303,15-2-1697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5"/>
    </inkml:context>
    <inkml:brush xml:id="br0">
      <inkml:brushProperty name="width" value="0.05" units="cm"/>
      <inkml:brushProperty name="height" value="0.05" units="cm"/>
      <inkml:brushProperty name="color" value="#0000FF"/>
    </inkml:brush>
  </inkml:definitions>
  <inkml:trace contextRef="#ctx0" brushRef="#br0">0 0 4889,'0'2'2521,"0"-2"-1289,4 2 8,-4 1-88,4 0-87,-1 4-305,3-2-8,3-2-304,6-1-184,-1 1-264,8-3-48,0 2-1368,8-2-1225,40-5-4432</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6"/>
    </inkml:context>
    <inkml:brush xml:id="br0">
      <inkml:brushProperty name="width" value="0.05" units="cm"/>
      <inkml:brushProperty name="height" value="0.05" units="cm"/>
      <inkml:brushProperty name="color" value="#0000FF"/>
    </inkml:brush>
  </inkml:definitions>
  <inkml:trace contextRef="#ctx0" brushRef="#br0">4 3 6593,'-4'-3'11401,"7"5"-8420,5 10-3160,-7-11 173,0 1 0,0 0 0,0-1 0,0 1 0,0-1 0,0 0 0,0 1 0,1-1-1,-1 0 1,0 0 0,1 0 0,-1 0 0,4 2 0,-4-3-227,0 1 0,0-1 0,0 0 0,1 1 0,-1-1 0,0 0 0,0 0 0,1 0 0,-1 0 0,0 0 0,0 0 0,1 0 0,-1 0 0,0-1 0,0 1 0,2-1 0,27-13-5523</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7"/>
    </inkml:context>
    <inkml:brush xml:id="br0">
      <inkml:brushProperty name="width" value="0.05" units="cm"/>
      <inkml:brushProperty name="height" value="0.05" units="cm"/>
      <inkml:brushProperty name="color" value="#0000FF"/>
    </inkml:brush>
  </inkml:definitions>
  <inkml:trace contextRef="#ctx0" brushRef="#br0">38 1 2953,'0'0'8830,"0"-1"-4298,-2 3-1514,-13 50-2823,10-42-191,2 1 1,-1 1-1,2-1 0,-1 0 1,2 1-1,-1-1 0,1 13 1,1-23-20,0 0-1,0 0 1,0 1 0,1-1 0,-1 0-1,0 0 1,0 1 0,1-1 0,-1 0-1,1 0 1,-1 0 0,1 0 0,-1 0-1,1 0 1,0 0 0,0 0 0,-1 0-1,1 0 1,0 0 0,0 0 0,0 0-1,0 0 1,0-1 0,0 1 0,0 0-1,0-1 1,0 1 0,1-1-1,-1 1 1,0-1 0,0 0 0,0 0-1,1 1 1,-1-1 0,0 0 0,0 0-1,1 0 1,-1 0 0,0 0 0,0 0-1,1-1 1,-1 1 0,1-1 0,5 0-81,-1-1 1,1 0-1,-1-1 0,0 1 1,0-1-1,10-7 1,-5 2 79,0 0 0,-1 0 1,12-13-1,-19 18 9,0 0 0,0 0 0,-1 0 0,1-1 0,-1 1 0,0-1 1,0 0-1,0 1 0,-1-1 0,1 0 0,-1 0 0,0 0 0,0 0 0,1-8 0,-2 11-6,0-1 0,-1 1 0,1-1 1,0 1-1,0-1 0,-1 1 0,1-1 0,0 1 0,-1 0 1,0-1-1,1 1 0,-1 0 0,0 0 0,1-1 1,-1 1-1,0 0 0,0 0 0,0 0 0,0 0 0,-3-2 1,2 1 9,-1 1 1,0 0-1,0-1 1,0 1-1,1 0 1,-1 0-1,0 1 1,-1-1-1,-3 0 1,-3 1-211,0-1 0,-1 2 0,1-1 0,-19 5 0,12 2-5311,14-9 1401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8"/>
    </inkml:context>
    <inkml:brush xml:id="br0">
      <inkml:brushProperty name="width" value="0.05" units="cm"/>
      <inkml:brushProperty name="height" value="0.05" units="cm"/>
      <inkml:brushProperty name="color" value="#0000FF"/>
    </inkml:brush>
  </inkml:definitions>
  <inkml:trace contextRef="#ctx0" brushRef="#br0">122 76 5417,'3'-3'10021,"8"-9"-8621,-10 11-1388,0 0-1,0-1 1,0 1-1,-1-1 1,1 1-1,0-1 1,-1 1-1,0-1 0,1 1 1,-1-1-1,0 0 1,0 1-1,1-1 1,-1 1-1,-1-1 1,1 1-1,0-1 1,0 0-1,0 1 1,-1-1-1,1 1 1,-1-1-1,1 1 0,-1-1 1,0 1-1,0-1 1,1 1-1,-1 0 1,0-1-1,0 1 1,0 0-1,-1 0 1,1 0-1,0 0 1,-2-2-1,1 2-16,-1 0 1,1 0-1,0 0 0,-1 0 1,1 0-1,0 1 0,-1-1 1,1 1-1,-1-1 0,1 1 1,-1 0-1,1 0 0,-1 0 1,1 1-1,-1-1 0,1 0 1,-1 1-1,1 0 0,0-1 1,-1 1-1,1 0 0,-3 2 1,-1 1-21,0 0 0,0 0 0,0 0 0,1 1 0,0 0 1,0 0-1,-5 7 0,8-9 17,-1 0-1,1 0 1,0 0 0,1 1 0,-1-1-1,1 1 1,-1-1 0,1 1 0,0-1-1,0 1 1,1 0 0,-1-1 0,1 1-1,0 0 1,0 5 0,0-8 2,0 0 0,0 1 0,0-1 0,1 0 0,-1 0 0,0 0 0,1 0 0,-1 0 0,1 0 0,-1 0 0,1 0 0,0 0 0,-1 0 0,1 0 0,0-1 0,0 1 0,-1 0 0,1 0 0,0-1 0,0 1 0,2 0-1,-1 0-21,0 0-1,0 0 0,0-1 0,0 1 0,0-1 0,1 0 0,-1 1 0,0-1 0,0 0 1,4-1-1,-1 1-74,1-1 0,0 0-1,-1-1 1,1 1 0,-1-1 0,0 0 0,9-5 0,-9 5-20,-1-1 0,1 0 0,-1 0-1,0 0 1,0-1 0,0 1 0,0-1 0,0 0 0,-1 0 0,0 0-1,4-7 1,-15 21 1284,1 1 1,-7 14-1,9-13-1137,1 0 0,1 1 0,0-1 0,0 1 0,2-1 1,-2 21-1,4-24-1302,-1 0 1,1-1 0,3 14 0,3 4-4021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9"/>
    </inkml:context>
    <inkml:brush xml:id="br0">
      <inkml:brushProperty name="width" value="0.05" units="cm"/>
      <inkml:brushProperty name="height" value="0.05" units="cm"/>
      <inkml:brushProperty name="color" value="#0000FF"/>
    </inkml:brush>
  </inkml:definitions>
  <inkml:trace contextRef="#ctx0" brushRef="#br0">0 16 2336,'9'0'8851,"1"1"-4113,3-1-2436,2 0-2527,0 0-1,17-3 0,-13 1 330,-12 2-92,-1-1 1,0 0-1,0 0 1,1 0-1,-1-1 1,10-4-1,-41 43 849,21-31-768,-17 29-495,1 1 0,-26 68 0,45-102-217,0 0 0,0 0 0,1 1 0,-1-1 0,1 0 0,0 1 0,-1-1 0,1 1-1,1 4 1,2 10-6718</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0"/>
    </inkml:context>
    <inkml:brush xml:id="br0">
      <inkml:brushProperty name="width" value="0.05" units="cm"/>
      <inkml:brushProperty name="height" value="0.05" units="cm"/>
      <inkml:brushProperty name="color" value="#0000FF"/>
    </inkml:brush>
  </inkml:definitions>
  <inkml:trace contextRef="#ctx0" brushRef="#br0">178 89 8666,'1'-10'1541,"-1"6"-964,0 1-1,0 0 1,0 0 0,0-1 0,0 1 0,-1 0 0,1 0-1,-1 0 1,0 0 0,0-1 0,0 1 0,0 0 0,-1 1-1,1-1 1,-3-4 0,3 6-602,-1-1-1,1 0 0,0 0 1,0 1-1,-1-1 0,1 1 1,0-1-1,-1 1 0,0 0 1,1 0-1,-1-1 0,0 1 1,0 0-1,1 1 0,-1-1 1,0 0-1,0 0 0,0 1 1,0-1-1,0 1 0,0 0 1,0-1-1,0 1 1,0 0-1,0 0 0,0 0 1,0 1-1,0-1 0,0 0 1,0 1-1,0-1 0,0 1 1,-3 1-1,-4 2-52,1 0-1,-1 0 1,1 1-1,1 0 1,-1 1-1,-9 8 1,13-11 63,1 0-1,0 1 1,0-1-1,0 1 1,0 0 0,1 0-1,-1 0 1,1 0-1,0 0 1,0 1-1,1-1 1,-1 0 0,1 1-1,-1 7 1,1-11 10,1 0 1,0 0-1,0 1 0,0-1 1,0 0-1,0 0 0,1 1 1,-1-1-1,0 0 0,1 0 1,-1 0-1,0 1 0,1-1 1,-1 0-1,1 0 0,0 0 1,-1 0-1,1 0 1,0 0-1,0 0 0,0 0 1,1 1-1,0-1 8,0 1 0,1-1 0,-1 0 0,0 0 0,0-1 0,1 1 0,-1 0 0,0-1 0,1 1 0,-1-1 0,3 0 0,3 0-5,0 0 0,0-1 0,0 0 1,0 0-1,-1-1 0,9-2 0,-11 2-122,0 0 0,0-1 0,-1 1 0,1-1 0,-1 0 0,6-5 0,-8 7 116,0-1-1,-1 1 0,1-1 0,-1 0 1,1 0-1,-1 1 0,0-1 0,0 0 1,0 0-1,0 0 0,0 0 0,0 0 1,0-1-1,-1 1 0,1 0 0,0-4 1,-24 31 2229,17-17-2170,0 0 0,1 1 0,0-1 0,0 1 0,-6 16 0,-12 52-1429,10-28-3237,-8 20-2858</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1"/>
    </inkml:context>
    <inkml:brush xml:id="br0">
      <inkml:brushProperty name="width" value="0.05" units="cm"/>
      <inkml:brushProperty name="height" value="0.05" units="cm"/>
      <inkml:brushProperty name="color" value="#0000FF"/>
    </inkml:brush>
  </inkml:definitions>
  <inkml:trace contextRef="#ctx0" brushRef="#br0">0 0 5937,'0'-4'5962,"0"4"-3546,2 0-904,-2 0-383,2 4-521,3-3-160,6 2-136,6 1 104,7-1-88,7 0-200,6-1-16,1 3-112,3-3-16,-3-1-1120,-1 1-536,-6 0-2065,11-4-4041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7EBB7-1D55-4756-BA7C-F954AF1F7CC8}" type="datetimeFigureOut">
              <a:rPr lang="zh-TW" altLang="en-US" smtClean="0"/>
              <a:pPr/>
              <a:t>2020/6/19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920B55-B211-4AE9-94EE-7A6C226419AF}"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4ED57DA5-3079-4B49-823B-EE503FF95CF7}"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ED57DA5-3079-4B49-823B-EE503FF95CF7}"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393.wmf"/><Relationship Id="rId13" Type="http://schemas.openxmlformats.org/officeDocument/2006/relationships/oleObject" Target="../embeddings/oleObject159.bin"/><Relationship Id="rId3" Type="http://schemas.openxmlformats.org/officeDocument/2006/relationships/oleObject" Target="../embeddings/oleObject154.bin"/><Relationship Id="rId7" Type="http://schemas.openxmlformats.org/officeDocument/2006/relationships/oleObject" Target="../embeddings/oleObject156.bin"/><Relationship Id="rId12" Type="http://schemas.openxmlformats.org/officeDocument/2006/relationships/image" Target="../media/image1395.w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1392.wmf"/><Relationship Id="rId11" Type="http://schemas.openxmlformats.org/officeDocument/2006/relationships/oleObject" Target="../embeddings/oleObject158.bin"/><Relationship Id="rId5" Type="http://schemas.openxmlformats.org/officeDocument/2006/relationships/oleObject" Target="../embeddings/oleObject155.bin"/><Relationship Id="rId10" Type="http://schemas.openxmlformats.org/officeDocument/2006/relationships/image" Target="../media/image1394.wmf"/><Relationship Id="rId4" Type="http://schemas.openxmlformats.org/officeDocument/2006/relationships/image" Target="../media/image1391.wmf"/><Relationship Id="rId9" Type="http://schemas.openxmlformats.org/officeDocument/2006/relationships/oleObject" Target="../embeddings/oleObject157.bin"/><Relationship Id="rId14" Type="http://schemas.openxmlformats.org/officeDocument/2006/relationships/image" Target="../media/image1396.wmf"/></Relationships>
</file>

<file path=ppt/slides/_rels/slide101.xml.rels><?xml version="1.0" encoding="UTF-8" standalone="yes"?>
<Relationships xmlns="http://schemas.openxmlformats.org/package/2006/relationships"><Relationship Id="rId8" Type="http://schemas.openxmlformats.org/officeDocument/2006/relationships/image" Target="../media/image1399.wmf"/><Relationship Id="rId13" Type="http://schemas.openxmlformats.org/officeDocument/2006/relationships/oleObject" Target="../embeddings/oleObject165.bin"/><Relationship Id="rId18" Type="http://schemas.openxmlformats.org/officeDocument/2006/relationships/image" Target="../media/image1404.wmf"/><Relationship Id="rId3" Type="http://schemas.openxmlformats.org/officeDocument/2006/relationships/oleObject" Target="../embeddings/oleObject160.bin"/><Relationship Id="rId21" Type="http://schemas.openxmlformats.org/officeDocument/2006/relationships/oleObject" Target="../embeddings/oleObject169.bin"/><Relationship Id="rId7" Type="http://schemas.openxmlformats.org/officeDocument/2006/relationships/oleObject" Target="../embeddings/oleObject162.bin"/><Relationship Id="rId12" Type="http://schemas.openxmlformats.org/officeDocument/2006/relationships/image" Target="../media/image1401.wmf"/><Relationship Id="rId17" Type="http://schemas.openxmlformats.org/officeDocument/2006/relationships/oleObject" Target="../embeddings/oleObject167.bin"/><Relationship Id="rId2" Type="http://schemas.openxmlformats.org/officeDocument/2006/relationships/slideLayout" Target="../slideLayouts/slideLayout2.xml"/><Relationship Id="rId16" Type="http://schemas.openxmlformats.org/officeDocument/2006/relationships/image" Target="../media/image1403.wmf"/><Relationship Id="rId20" Type="http://schemas.openxmlformats.org/officeDocument/2006/relationships/image" Target="../media/image1405.wmf"/><Relationship Id="rId1" Type="http://schemas.openxmlformats.org/officeDocument/2006/relationships/vmlDrawing" Target="../drawings/vmlDrawing45.vml"/><Relationship Id="rId6" Type="http://schemas.openxmlformats.org/officeDocument/2006/relationships/image" Target="../media/image1398.wmf"/><Relationship Id="rId11" Type="http://schemas.openxmlformats.org/officeDocument/2006/relationships/oleObject" Target="../embeddings/oleObject164.bin"/><Relationship Id="rId24" Type="http://schemas.openxmlformats.org/officeDocument/2006/relationships/image" Target="../media/image1407.wmf"/><Relationship Id="rId5" Type="http://schemas.openxmlformats.org/officeDocument/2006/relationships/oleObject" Target="../embeddings/oleObject161.bin"/><Relationship Id="rId15" Type="http://schemas.openxmlformats.org/officeDocument/2006/relationships/oleObject" Target="../embeddings/oleObject166.bin"/><Relationship Id="rId23" Type="http://schemas.openxmlformats.org/officeDocument/2006/relationships/oleObject" Target="../embeddings/oleObject170.bin"/><Relationship Id="rId10" Type="http://schemas.openxmlformats.org/officeDocument/2006/relationships/image" Target="../media/image1400.wmf"/><Relationship Id="rId19" Type="http://schemas.openxmlformats.org/officeDocument/2006/relationships/oleObject" Target="../embeddings/oleObject168.bin"/><Relationship Id="rId4" Type="http://schemas.openxmlformats.org/officeDocument/2006/relationships/image" Target="../media/image1397.wmf"/><Relationship Id="rId9" Type="http://schemas.openxmlformats.org/officeDocument/2006/relationships/oleObject" Target="../embeddings/oleObject163.bin"/><Relationship Id="rId14" Type="http://schemas.openxmlformats.org/officeDocument/2006/relationships/image" Target="../media/image1402.wmf"/><Relationship Id="rId22" Type="http://schemas.openxmlformats.org/officeDocument/2006/relationships/image" Target="../media/image1406.wmf"/></Relationships>
</file>

<file path=ppt/slides/_rels/slide102.xml.rels><?xml version="1.0" encoding="UTF-8" standalone="yes"?>
<Relationships xmlns="http://schemas.openxmlformats.org/package/2006/relationships"><Relationship Id="rId8" Type="http://schemas.openxmlformats.org/officeDocument/2006/relationships/image" Target="../media/image1410.wmf"/><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1412.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1409.wmf"/><Relationship Id="rId11" Type="http://schemas.openxmlformats.org/officeDocument/2006/relationships/oleObject" Target="../embeddings/oleObject175.bin"/><Relationship Id="rId5" Type="http://schemas.openxmlformats.org/officeDocument/2006/relationships/oleObject" Target="../embeddings/oleObject172.bin"/><Relationship Id="rId10" Type="http://schemas.openxmlformats.org/officeDocument/2006/relationships/image" Target="../media/image1411.wmf"/><Relationship Id="rId4" Type="http://schemas.openxmlformats.org/officeDocument/2006/relationships/image" Target="../media/image1408.wmf"/><Relationship Id="rId9" Type="http://schemas.openxmlformats.org/officeDocument/2006/relationships/oleObject" Target="../embeddings/oleObject174.bin"/></Relationships>
</file>

<file path=ppt/slides/_rels/slide103.xml.rels><?xml version="1.0" encoding="UTF-8" standalone="yes"?>
<Relationships xmlns="http://schemas.openxmlformats.org/package/2006/relationships"><Relationship Id="rId8" Type="http://schemas.openxmlformats.org/officeDocument/2006/relationships/image" Target="../media/image1415.wmf"/><Relationship Id="rId3" Type="http://schemas.openxmlformats.org/officeDocument/2006/relationships/oleObject" Target="../embeddings/oleObject176.bin"/><Relationship Id="rId7" Type="http://schemas.openxmlformats.org/officeDocument/2006/relationships/oleObject" Target="../embeddings/oleObject178.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414.wmf"/><Relationship Id="rId5" Type="http://schemas.openxmlformats.org/officeDocument/2006/relationships/oleObject" Target="../embeddings/oleObject177.bin"/><Relationship Id="rId10" Type="http://schemas.openxmlformats.org/officeDocument/2006/relationships/image" Target="../media/image1416.wmf"/><Relationship Id="rId4" Type="http://schemas.openxmlformats.org/officeDocument/2006/relationships/image" Target="../media/image1413.wmf"/><Relationship Id="rId9" Type="http://schemas.openxmlformats.org/officeDocument/2006/relationships/oleObject" Target="../embeddings/oleObject179.bin"/></Relationships>
</file>

<file path=ppt/slides/_rels/slide104.xml.rels><?xml version="1.0" encoding="UTF-8" standalone="yes"?>
<Relationships xmlns="http://schemas.openxmlformats.org/package/2006/relationships"><Relationship Id="rId8" Type="http://schemas.openxmlformats.org/officeDocument/2006/relationships/image" Target="../media/image1419.wmf"/><Relationship Id="rId13" Type="http://schemas.openxmlformats.org/officeDocument/2006/relationships/oleObject" Target="../embeddings/oleObject185.bin"/><Relationship Id="rId18" Type="http://schemas.openxmlformats.org/officeDocument/2006/relationships/image" Target="../media/image1394.wmf"/><Relationship Id="rId3" Type="http://schemas.openxmlformats.org/officeDocument/2006/relationships/oleObject" Target="../embeddings/oleObject180.bin"/><Relationship Id="rId21" Type="http://schemas.openxmlformats.org/officeDocument/2006/relationships/oleObject" Target="../embeddings/oleObject189.bin"/><Relationship Id="rId7" Type="http://schemas.openxmlformats.org/officeDocument/2006/relationships/oleObject" Target="../embeddings/oleObject182.bin"/><Relationship Id="rId12" Type="http://schemas.openxmlformats.org/officeDocument/2006/relationships/image" Target="../media/image1421.wmf"/><Relationship Id="rId17" Type="http://schemas.openxmlformats.org/officeDocument/2006/relationships/oleObject" Target="../embeddings/oleObject187.bin"/><Relationship Id="rId2" Type="http://schemas.openxmlformats.org/officeDocument/2006/relationships/slideLayout" Target="../slideLayouts/slideLayout2.xml"/><Relationship Id="rId16" Type="http://schemas.openxmlformats.org/officeDocument/2006/relationships/image" Target="../media/image1392.wmf"/><Relationship Id="rId20" Type="http://schemas.openxmlformats.org/officeDocument/2006/relationships/image" Target="../media/image1396.wmf"/><Relationship Id="rId1" Type="http://schemas.openxmlformats.org/officeDocument/2006/relationships/vmlDrawing" Target="../drawings/vmlDrawing48.vml"/><Relationship Id="rId6" Type="http://schemas.openxmlformats.org/officeDocument/2006/relationships/image" Target="../media/image1418.wmf"/><Relationship Id="rId11" Type="http://schemas.openxmlformats.org/officeDocument/2006/relationships/oleObject" Target="../embeddings/oleObject184.bin"/><Relationship Id="rId24" Type="http://schemas.openxmlformats.org/officeDocument/2006/relationships/image" Target="../media/image1423.wmf"/><Relationship Id="rId5" Type="http://schemas.openxmlformats.org/officeDocument/2006/relationships/oleObject" Target="../embeddings/oleObject181.bin"/><Relationship Id="rId15" Type="http://schemas.openxmlformats.org/officeDocument/2006/relationships/oleObject" Target="../embeddings/oleObject186.bin"/><Relationship Id="rId23" Type="http://schemas.openxmlformats.org/officeDocument/2006/relationships/oleObject" Target="../embeddings/oleObject190.bin"/><Relationship Id="rId10" Type="http://schemas.openxmlformats.org/officeDocument/2006/relationships/image" Target="../media/image1420.wmf"/><Relationship Id="rId19" Type="http://schemas.openxmlformats.org/officeDocument/2006/relationships/oleObject" Target="../embeddings/oleObject188.bin"/><Relationship Id="rId4" Type="http://schemas.openxmlformats.org/officeDocument/2006/relationships/image" Target="../media/image1417.wmf"/><Relationship Id="rId9" Type="http://schemas.openxmlformats.org/officeDocument/2006/relationships/oleObject" Target="../embeddings/oleObject183.bin"/><Relationship Id="rId14" Type="http://schemas.openxmlformats.org/officeDocument/2006/relationships/image" Target="../media/image1391.wmf"/><Relationship Id="rId22" Type="http://schemas.openxmlformats.org/officeDocument/2006/relationships/image" Target="../media/image1422.wmf"/></Relationships>
</file>

<file path=ppt/slides/_rels/slide105.xml.rels><?xml version="1.0" encoding="UTF-8" standalone="yes"?>
<Relationships xmlns="http://schemas.openxmlformats.org/package/2006/relationships"><Relationship Id="rId2" Type="http://schemas.openxmlformats.org/officeDocument/2006/relationships/image" Target="../media/image14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2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1427.png"/><Relationship Id="rId4" Type="http://schemas.openxmlformats.org/officeDocument/2006/relationships/image" Target="../media/image1426.wmf"/></Relationships>
</file>

<file path=ppt/slides/_rels/slide108.xml.rels><?xml version="1.0" encoding="UTF-8" standalone="yes"?>
<Relationships xmlns="http://schemas.openxmlformats.org/package/2006/relationships"><Relationship Id="rId2" Type="http://schemas.openxmlformats.org/officeDocument/2006/relationships/image" Target="../media/image14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431.wmf"/><Relationship Id="rId3" Type="http://schemas.openxmlformats.org/officeDocument/2006/relationships/oleObject" Target="../embeddings/oleObject192.bin"/><Relationship Id="rId7"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1430.wmf"/><Relationship Id="rId5" Type="http://schemas.openxmlformats.org/officeDocument/2006/relationships/oleObject" Target="../embeddings/oleObject193.bin"/><Relationship Id="rId4" Type="http://schemas.openxmlformats.org/officeDocument/2006/relationships/image" Target="../media/image142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434.wmf"/><Relationship Id="rId3" Type="http://schemas.openxmlformats.org/officeDocument/2006/relationships/oleObject" Target="../embeddings/oleObject195.bin"/><Relationship Id="rId7" Type="http://schemas.openxmlformats.org/officeDocument/2006/relationships/oleObject" Target="../embeddings/oleObject197.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433.wmf"/><Relationship Id="rId5" Type="http://schemas.openxmlformats.org/officeDocument/2006/relationships/oleObject" Target="../embeddings/oleObject196.bin"/><Relationship Id="rId10" Type="http://schemas.openxmlformats.org/officeDocument/2006/relationships/image" Target="../media/image1435.wmf"/><Relationship Id="rId4" Type="http://schemas.openxmlformats.org/officeDocument/2006/relationships/image" Target="../media/image1432.wmf"/><Relationship Id="rId9" Type="http://schemas.openxmlformats.org/officeDocument/2006/relationships/oleObject" Target="../embeddings/oleObject198.bin"/></Relationships>
</file>

<file path=ppt/slides/_rels/slide111.xml.rels><?xml version="1.0" encoding="UTF-8" standalone="yes"?>
<Relationships xmlns="http://schemas.openxmlformats.org/package/2006/relationships"><Relationship Id="rId3" Type="http://schemas.openxmlformats.org/officeDocument/2006/relationships/image" Target="../media/image1438.png"/><Relationship Id="rId7" Type="http://schemas.openxmlformats.org/officeDocument/2006/relationships/image" Target="../media/image1437.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200.bin"/><Relationship Id="rId5" Type="http://schemas.openxmlformats.org/officeDocument/2006/relationships/image" Target="../media/image1436.wmf"/><Relationship Id="rId4" Type="http://schemas.openxmlformats.org/officeDocument/2006/relationships/oleObject" Target="../embeddings/oleObject199.bin"/></Relationships>
</file>

<file path=ppt/slides/_rels/slide112.xml.rels><?xml version="1.0" encoding="UTF-8" standalone="yes"?>
<Relationships xmlns="http://schemas.openxmlformats.org/package/2006/relationships"><Relationship Id="rId8" Type="http://schemas.openxmlformats.org/officeDocument/2006/relationships/image" Target="../media/image1441.wmf"/><Relationship Id="rId3" Type="http://schemas.openxmlformats.org/officeDocument/2006/relationships/oleObject" Target="../embeddings/oleObject201.bin"/><Relationship Id="rId7" Type="http://schemas.openxmlformats.org/officeDocument/2006/relationships/oleObject" Target="../embeddings/oleObject203.bin"/><Relationship Id="rId12" Type="http://schemas.openxmlformats.org/officeDocument/2006/relationships/image" Target="../media/image1443.w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440.wmf"/><Relationship Id="rId11" Type="http://schemas.openxmlformats.org/officeDocument/2006/relationships/oleObject" Target="../embeddings/oleObject205.bin"/><Relationship Id="rId5" Type="http://schemas.openxmlformats.org/officeDocument/2006/relationships/oleObject" Target="../embeddings/oleObject202.bin"/><Relationship Id="rId10" Type="http://schemas.openxmlformats.org/officeDocument/2006/relationships/image" Target="../media/image1442.wmf"/><Relationship Id="rId4" Type="http://schemas.openxmlformats.org/officeDocument/2006/relationships/image" Target="../media/image1439.wmf"/><Relationship Id="rId9" Type="http://schemas.openxmlformats.org/officeDocument/2006/relationships/oleObject" Target="../embeddings/oleObject204.bin"/></Relationships>
</file>

<file path=ppt/slides/_rels/slide113.xml.rels><?xml version="1.0" encoding="UTF-8" standalone="yes"?>
<Relationships xmlns="http://schemas.openxmlformats.org/package/2006/relationships"><Relationship Id="rId8" Type="http://schemas.openxmlformats.org/officeDocument/2006/relationships/image" Target="../media/image1445.wmf"/><Relationship Id="rId3" Type="http://schemas.openxmlformats.org/officeDocument/2006/relationships/oleObject" Target="../embeddings/oleObject206.bin"/><Relationship Id="rId7" Type="http://schemas.openxmlformats.org/officeDocument/2006/relationships/oleObject" Target="../embeddings/oleObject208.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1430.wmf"/><Relationship Id="rId5" Type="http://schemas.openxmlformats.org/officeDocument/2006/relationships/oleObject" Target="../embeddings/oleObject207.bin"/><Relationship Id="rId4" Type="http://schemas.openxmlformats.org/officeDocument/2006/relationships/image" Target="../media/image1444.wmf"/></Relationships>
</file>

<file path=ppt/slides/_rels/slide114.xml.rels><?xml version="1.0" encoding="UTF-8" standalone="yes"?>
<Relationships xmlns="http://schemas.openxmlformats.org/package/2006/relationships"><Relationship Id="rId8" Type="http://schemas.openxmlformats.org/officeDocument/2006/relationships/image" Target="../media/image1436.wmf"/><Relationship Id="rId3" Type="http://schemas.openxmlformats.org/officeDocument/2006/relationships/oleObject" Target="../embeddings/oleObject209.bin"/><Relationship Id="rId7" Type="http://schemas.openxmlformats.org/officeDocument/2006/relationships/oleObject" Target="../embeddings/oleObject211.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1446.wmf"/><Relationship Id="rId5" Type="http://schemas.openxmlformats.org/officeDocument/2006/relationships/oleObject" Target="../embeddings/oleObject210.bin"/><Relationship Id="rId10" Type="http://schemas.openxmlformats.org/officeDocument/2006/relationships/image" Target="../media/image1437.wmf"/><Relationship Id="rId4" Type="http://schemas.openxmlformats.org/officeDocument/2006/relationships/image" Target="../media/image1430.wmf"/><Relationship Id="rId9" Type="http://schemas.openxmlformats.org/officeDocument/2006/relationships/oleObject" Target="../embeddings/oleObject212.bin"/></Relationships>
</file>

<file path=ppt/slides/_rels/slide115.xml.rels><?xml version="1.0" encoding="UTF-8" standalone="yes"?>
<Relationships xmlns="http://schemas.openxmlformats.org/package/2006/relationships"><Relationship Id="rId8" Type="http://schemas.openxmlformats.org/officeDocument/2006/relationships/image" Target="../media/image1449.wmf"/><Relationship Id="rId3" Type="http://schemas.openxmlformats.org/officeDocument/2006/relationships/oleObject" Target="../embeddings/oleObject213.bin"/><Relationship Id="rId7"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1448.wmf"/><Relationship Id="rId5" Type="http://schemas.openxmlformats.org/officeDocument/2006/relationships/oleObject" Target="../embeddings/oleObject214.bin"/><Relationship Id="rId4" Type="http://schemas.openxmlformats.org/officeDocument/2006/relationships/image" Target="../media/image1447.wmf"/></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1451.wmf"/><Relationship Id="rId5" Type="http://schemas.openxmlformats.org/officeDocument/2006/relationships/oleObject" Target="../embeddings/oleObject217.bin"/><Relationship Id="rId4" Type="http://schemas.openxmlformats.org/officeDocument/2006/relationships/image" Target="../media/image1450.wmf"/></Relationships>
</file>

<file path=ppt/slides/_rels/slide117.xml.rels><?xml version="1.0" encoding="UTF-8" standalone="yes"?>
<Relationships xmlns="http://schemas.openxmlformats.org/package/2006/relationships"><Relationship Id="rId3" Type="http://schemas.openxmlformats.org/officeDocument/2006/relationships/image" Target="../media/image1453.png"/><Relationship Id="rId2" Type="http://schemas.openxmlformats.org/officeDocument/2006/relationships/image" Target="../media/image145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1454.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1455.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458.wmf"/><Relationship Id="rId3" Type="http://schemas.openxmlformats.org/officeDocument/2006/relationships/oleObject" Target="../embeddings/oleObject220.bin"/><Relationship Id="rId7" Type="http://schemas.openxmlformats.org/officeDocument/2006/relationships/oleObject" Target="../embeddings/oleObject222.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1457.wmf"/><Relationship Id="rId5" Type="http://schemas.openxmlformats.org/officeDocument/2006/relationships/oleObject" Target="../embeddings/oleObject221.bin"/><Relationship Id="rId4" Type="http://schemas.openxmlformats.org/officeDocument/2006/relationships/image" Target="../media/image1456.wmf"/></Relationships>
</file>

<file path=ppt/slides/_rels/slide121.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slideLayout" Target="../slideLayouts/slideLayout2.xml"/><Relationship Id="rId1" Type="http://schemas.openxmlformats.org/officeDocument/2006/relationships/vmlDrawing" Target="../drawings/vmlDrawing61.vml"/><Relationship Id="rId5" Type="http://schemas.openxmlformats.org/officeDocument/2006/relationships/image" Target="../media/image1459.wmf"/><Relationship Id="rId4" Type="http://schemas.openxmlformats.org/officeDocument/2006/relationships/oleObject" Target="../embeddings/oleObject223.bin"/></Relationships>
</file>

<file path=ppt/slides/_rels/slide122.xml.rels><?xml version="1.0" encoding="UTF-8" standalone="yes"?>
<Relationships xmlns="http://schemas.openxmlformats.org/package/2006/relationships"><Relationship Id="rId3" Type="http://schemas.openxmlformats.org/officeDocument/2006/relationships/image" Target="../media/image1462.png"/><Relationship Id="rId7" Type="http://schemas.openxmlformats.org/officeDocument/2006/relationships/image" Target="../media/image1461.wmf"/><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oleObject" Target="../embeddings/oleObject225.bin"/><Relationship Id="rId5" Type="http://schemas.openxmlformats.org/officeDocument/2006/relationships/image" Target="../media/image1458.wmf"/><Relationship Id="rId4" Type="http://schemas.openxmlformats.org/officeDocument/2006/relationships/oleObject" Target="../embeddings/oleObject224.bin"/></Relationships>
</file>

<file path=ppt/slides/_rels/slide123.xml.rels><?xml version="1.0" encoding="UTF-8" standalone="yes"?>
<Relationships xmlns="http://schemas.openxmlformats.org/package/2006/relationships"><Relationship Id="rId8" Type="http://schemas.openxmlformats.org/officeDocument/2006/relationships/image" Target="../media/image1465.wmf"/><Relationship Id="rId3" Type="http://schemas.openxmlformats.org/officeDocument/2006/relationships/oleObject" Target="../embeddings/oleObject226.bin"/><Relationship Id="rId7"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1464.wmf"/><Relationship Id="rId5" Type="http://schemas.openxmlformats.org/officeDocument/2006/relationships/oleObject" Target="../embeddings/oleObject227.bin"/><Relationship Id="rId4" Type="http://schemas.openxmlformats.org/officeDocument/2006/relationships/image" Target="../media/image1463.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1466.wmf"/><Relationship Id="rId5" Type="http://schemas.openxmlformats.org/officeDocument/2006/relationships/oleObject" Target="../embeddings/oleObject230.bin"/><Relationship Id="rId4" Type="http://schemas.openxmlformats.org/officeDocument/2006/relationships/image" Target="../media/image1430.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6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70.png"/><Relationship Id="rId2" Type="http://schemas.openxmlformats.org/officeDocument/2006/relationships/image" Target="../media/image146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1473.wmf"/><Relationship Id="rId3" Type="http://schemas.openxmlformats.org/officeDocument/2006/relationships/oleObject" Target="../embeddings/oleObject231.bin"/><Relationship Id="rId7" Type="http://schemas.openxmlformats.org/officeDocument/2006/relationships/oleObject" Target="../embeddings/oleObject233.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1472.wmf"/><Relationship Id="rId5" Type="http://schemas.openxmlformats.org/officeDocument/2006/relationships/oleObject" Target="../embeddings/oleObject232.bin"/><Relationship Id="rId4" Type="http://schemas.openxmlformats.org/officeDocument/2006/relationships/image" Target="../media/image1471.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236.bin"/><Relationship Id="rId3" Type="http://schemas.openxmlformats.org/officeDocument/2006/relationships/image" Target="../media/image1477.png"/><Relationship Id="rId7" Type="http://schemas.openxmlformats.org/officeDocument/2006/relationships/image" Target="../media/image1475.wmf"/><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oleObject" Target="../embeddings/oleObject235.bin"/><Relationship Id="rId5" Type="http://schemas.openxmlformats.org/officeDocument/2006/relationships/image" Target="../media/image1474.wmf"/><Relationship Id="rId4" Type="http://schemas.openxmlformats.org/officeDocument/2006/relationships/oleObject" Target="../embeddings/oleObject234.bin"/><Relationship Id="rId9" Type="http://schemas.openxmlformats.org/officeDocument/2006/relationships/image" Target="../media/image1476.wmf"/></Relationships>
</file>

<file path=ppt/slides/_rels/slide131.xml.rels><?xml version="1.0" encoding="UTF-8" standalone="yes"?>
<Relationships xmlns="http://schemas.openxmlformats.org/package/2006/relationships"><Relationship Id="rId2" Type="http://schemas.openxmlformats.org/officeDocument/2006/relationships/image" Target="../media/image147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481.png"/><Relationship Id="rId2" Type="http://schemas.openxmlformats.org/officeDocument/2006/relationships/image" Target="../media/image148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83.png"/><Relationship Id="rId2" Type="http://schemas.openxmlformats.org/officeDocument/2006/relationships/image" Target="../media/image148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vmlDrawing" Target="../drawings/vmlDrawing67.vml"/><Relationship Id="rId5" Type="http://schemas.openxmlformats.org/officeDocument/2006/relationships/image" Target="../media/image1485.png"/><Relationship Id="rId4" Type="http://schemas.openxmlformats.org/officeDocument/2006/relationships/image" Target="../media/image1484.wmf"/></Relationships>
</file>

<file path=ppt/slides/_rels/slide136.xml.rels><?xml version="1.0" encoding="UTF-8" standalone="yes"?>
<Relationships xmlns="http://schemas.openxmlformats.org/package/2006/relationships"><Relationship Id="rId8" Type="http://schemas.openxmlformats.org/officeDocument/2006/relationships/image" Target="../media/image1488.wmf"/><Relationship Id="rId3" Type="http://schemas.openxmlformats.org/officeDocument/2006/relationships/oleObject" Target="../embeddings/oleObject238.bin"/><Relationship Id="rId7"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1487.wmf"/><Relationship Id="rId5" Type="http://schemas.openxmlformats.org/officeDocument/2006/relationships/oleObject" Target="../embeddings/oleObject239.bin"/><Relationship Id="rId4" Type="http://schemas.openxmlformats.org/officeDocument/2006/relationships/image" Target="../media/image1486.w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image" Target="../media/image1489.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9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95.wmf"/><Relationship Id="rId5" Type="http://schemas.openxmlformats.org/officeDocument/2006/relationships/oleObject" Target="../embeddings/oleObject2.bin"/><Relationship Id="rId4" Type="http://schemas.openxmlformats.org/officeDocument/2006/relationships/image" Target="../media/image1194.wmf"/></Relationships>
</file>

<file path=ppt/slides/_rels/slide23.xml.rels><?xml version="1.0" encoding="UTF-8" standalone="yes"?>
<Relationships xmlns="http://schemas.openxmlformats.org/package/2006/relationships"><Relationship Id="rId2" Type="http://schemas.openxmlformats.org/officeDocument/2006/relationships/image" Target="../media/image119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99.png"/><Relationship Id="rId2" Type="http://schemas.openxmlformats.org/officeDocument/2006/relationships/image" Target="../media/image1198.png"/><Relationship Id="rId1" Type="http://schemas.openxmlformats.org/officeDocument/2006/relationships/slideLayout" Target="../slideLayouts/slideLayout2.xml"/><Relationship Id="rId4" Type="http://schemas.openxmlformats.org/officeDocument/2006/relationships/image" Target="../media/image1200.png"/></Relationships>
</file>

<file path=ppt/slides/_rels/slide25.xml.rels><?xml version="1.0" encoding="UTF-8" standalone="yes"?>
<Relationships xmlns="http://schemas.openxmlformats.org/package/2006/relationships"><Relationship Id="rId8" Type="http://schemas.openxmlformats.org/officeDocument/2006/relationships/image" Target="../media/image1203.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02.wmf"/><Relationship Id="rId5" Type="http://schemas.openxmlformats.org/officeDocument/2006/relationships/oleObject" Target="../embeddings/oleObject5.bin"/><Relationship Id="rId4" Type="http://schemas.openxmlformats.org/officeDocument/2006/relationships/image" Target="../media/image1201.wmf"/></Relationships>
</file>

<file path=ppt/slides/_rels/slide26.xml.rels><?xml version="1.0" encoding="UTF-8" standalone="yes"?>
<Relationships xmlns="http://schemas.openxmlformats.org/package/2006/relationships"><Relationship Id="rId8" Type="http://schemas.openxmlformats.org/officeDocument/2006/relationships/image" Target="../media/image1206.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205.wmf"/><Relationship Id="rId5" Type="http://schemas.openxmlformats.org/officeDocument/2006/relationships/oleObject" Target="../embeddings/oleObject8.bin"/><Relationship Id="rId10" Type="http://schemas.openxmlformats.org/officeDocument/2006/relationships/image" Target="../media/image1207.wmf"/><Relationship Id="rId4" Type="http://schemas.openxmlformats.org/officeDocument/2006/relationships/image" Target="../media/image1204.wmf"/><Relationship Id="rId9"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210.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209.wmf"/><Relationship Id="rId5" Type="http://schemas.openxmlformats.org/officeDocument/2006/relationships/oleObject" Target="../embeddings/oleObject12.bin"/><Relationship Id="rId10" Type="http://schemas.openxmlformats.org/officeDocument/2006/relationships/image" Target="../media/image1211.wmf"/><Relationship Id="rId4" Type="http://schemas.openxmlformats.org/officeDocument/2006/relationships/image" Target="../media/image1208.wmf"/><Relationship Id="rId9"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213.wmf"/><Relationship Id="rId5" Type="http://schemas.openxmlformats.org/officeDocument/2006/relationships/oleObject" Target="../embeddings/oleObject16.bin"/><Relationship Id="rId4" Type="http://schemas.openxmlformats.org/officeDocument/2006/relationships/image" Target="../media/image1212.wmf"/></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16.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215.wmf"/><Relationship Id="rId5" Type="http://schemas.openxmlformats.org/officeDocument/2006/relationships/oleObject" Target="../embeddings/oleObject18.bin"/><Relationship Id="rId4" Type="http://schemas.openxmlformats.org/officeDocument/2006/relationships/image" Target="../media/image1214.wmf"/></Relationships>
</file>

<file path=ppt/slides/_rels/slide31.xml.rels><?xml version="1.0" encoding="UTF-8" standalone="yes"?>
<Relationships xmlns="http://schemas.openxmlformats.org/package/2006/relationships"><Relationship Id="rId2" Type="http://schemas.openxmlformats.org/officeDocument/2006/relationships/image" Target="../media/image12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20.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219.wmf"/><Relationship Id="rId5" Type="http://schemas.openxmlformats.org/officeDocument/2006/relationships/oleObject" Target="../embeddings/oleObject21.bin"/><Relationship Id="rId4" Type="http://schemas.openxmlformats.org/officeDocument/2006/relationships/image" Target="../media/image1218.wmf"/></Relationships>
</file>

<file path=ppt/slides/_rels/slide33.xml.rels><?xml version="1.0" encoding="UTF-8" standalone="yes"?>
<Relationships xmlns="http://schemas.openxmlformats.org/package/2006/relationships"><Relationship Id="rId3" Type="http://schemas.openxmlformats.org/officeDocument/2006/relationships/image" Target="../media/image1222.png"/><Relationship Id="rId7" Type="http://schemas.openxmlformats.org/officeDocument/2006/relationships/image" Target="../media/image1221.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4.bin"/><Relationship Id="rId5" Type="http://schemas.openxmlformats.org/officeDocument/2006/relationships/image" Target="../media/image1219.wmf"/><Relationship Id="rId4" Type="http://schemas.openxmlformats.org/officeDocument/2006/relationships/oleObject" Target="../embeddings/oleObject23.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224.wmf"/><Relationship Id="rId5" Type="http://schemas.openxmlformats.org/officeDocument/2006/relationships/oleObject" Target="../embeddings/oleObject26.bin"/><Relationship Id="rId4" Type="http://schemas.openxmlformats.org/officeDocument/2006/relationships/image" Target="../media/image1223.wmf"/></Relationships>
</file>

<file path=ppt/slides/_rels/slide35.xml.rels><?xml version="1.0" encoding="UTF-8" standalone="yes"?>
<Relationships xmlns="http://schemas.openxmlformats.org/package/2006/relationships"><Relationship Id="rId8" Type="http://schemas.openxmlformats.org/officeDocument/2006/relationships/image" Target="../media/image1227.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226.wmf"/><Relationship Id="rId5" Type="http://schemas.openxmlformats.org/officeDocument/2006/relationships/oleObject" Target="../embeddings/oleObject28.bin"/><Relationship Id="rId4" Type="http://schemas.openxmlformats.org/officeDocument/2006/relationships/image" Target="../media/image1225.wmf"/></Relationships>
</file>

<file path=ppt/slides/_rels/slide36.xml.rels><?xml version="1.0" encoding="UTF-8" standalone="yes"?>
<Relationships xmlns="http://schemas.openxmlformats.org/package/2006/relationships"><Relationship Id="rId8" Type="http://schemas.openxmlformats.org/officeDocument/2006/relationships/image" Target="../media/image1230.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229.wmf"/><Relationship Id="rId11" Type="http://schemas.openxmlformats.org/officeDocument/2006/relationships/image" Target="../media/image1231.wmf"/><Relationship Id="rId5" Type="http://schemas.openxmlformats.org/officeDocument/2006/relationships/oleObject" Target="../embeddings/oleObject31.bin"/><Relationship Id="rId10" Type="http://schemas.openxmlformats.org/officeDocument/2006/relationships/oleObject" Target="../embeddings/oleObject33.bin"/><Relationship Id="rId4" Type="http://schemas.openxmlformats.org/officeDocument/2006/relationships/image" Target="../media/image1228.wmf"/><Relationship Id="rId9" Type="http://schemas.openxmlformats.org/officeDocument/2006/relationships/image" Target="../media/image1232.png"/></Relationships>
</file>

<file path=ppt/slides/_rels/slide37.xml.rels><?xml version="1.0" encoding="UTF-8" standalone="yes"?>
<Relationships xmlns="http://schemas.openxmlformats.org/package/2006/relationships"><Relationship Id="rId8" Type="http://schemas.openxmlformats.org/officeDocument/2006/relationships/image" Target="../media/image1235.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234.wmf"/><Relationship Id="rId11" Type="http://schemas.openxmlformats.org/officeDocument/2006/relationships/image" Target="../media/image1237.png"/><Relationship Id="rId5" Type="http://schemas.openxmlformats.org/officeDocument/2006/relationships/oleObject" Target="../embeddings/oleObject35.bin"/><Relationship Id="rId10" Type="http://schemas.openxmlformats.org/officeDocument/2006/relationships/image" Target="../media/image1236.wmf"/><Relationship Id="rId4" Type="http://schemas.openxmlformats.org/officeDocument/2006/relationships/image" Target="../media/image1233.wmf"/><Relationship Id="rId9" Type="http://schemas.openxmlformats.org/officeDocument/2006/relationships/oleObject" Target="../embeddings/oleObject37.bin"/></Relationships>
</file>

<file path=ppt/slides/_rels/slide38.xml.rels><?xml version="1.0" encoding="UTF-8" standalone="yes"?>
<Relationships xmlns="http://schemas.openxmlformats.org/package/2006/relationships"><Relationship Id="rId8" Type="http://schemas.openxmlformats.org/officeDocument/2006/relationships/image" Target="../media/image1240.w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1242.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239.wmf"/><Relationship Id="rId11" Type="http://schemas.openxmlformats.org/officeDocument/2006/relationships/oleObject" Target="../embeddings/oleObject42.bin"/><Relationship Id="rId5" Type="http://schemas.openxmlformats.org/officeDocument/2006/relationships/oleObject" Target="../embeddings/oleObject39.bin"/><Relationship Id="rId10" Type="http://schemas.openxmlformats.org/officeDocument/2006/relationships/image" Target="../media/image1241.wmf"/><Relationship Id="rId4" Type="http://schemas.openxmlformats.org/officeDocument/2006/relationships/image" Target="../media/image1238.wmf"/><Relationship Id="rId9" Type="http://schemas.openxmlformats.org/officeDocument/2006/relationships/oleObject" Target="../embeddings/oleObject41.bin"/></Relationships>
</file>

<file path=ppt/slides/_rels/slide39.xml.rels><?xml version="1.0" encoding="UTF-8" standalone="yes"?>
<Relationships xmlns="http://schemas.openxmlformats.org/package/2006/relationships"><Relationship Id="rId8" Type="http://schemas.openxmlformats.org/officeDocument/2006/relationships/image" Target="../media/image1245.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244.wmf"/><Relationship Id="rId5" Type="http://schemas.openxmlformats.org/officeDocument/2006/relationships/oleObject" Target="../embeddings/oleObject44.bin"/><Relationship Id="rId4" Type="http://schemas.openxmlformats.org/officeDocument/2006/relationships/image" Target="../media/image1243.wmf"/><Relationship Id="rId9" Type="http://schemas.openxmlformats.org/officeDocument/2006/relationships/image" Target="../media/image1246.png"/></Relationships>
</file>

<file path=ppt/slides/_rels/slide4.xml.rels><?xml version="1.0" encoding="UTF-8" standalone="yes"?>
<Relationships xmlns="http://schemas.openxmlformats.org/package/2006/relationships"><Relationship Id="rId117" Type="http://schemas.openxmlformats.org/officeDocument/2006/relationships/image" Target="../media/image65.png"/><Relationship Id="rId21" Type="http://schemas.openxmlformats.org/officeDocument/2006/relationships/image" Target="../media/image17.png"/><Relationship Id="rId42" Type="http://schemas.openxmlformats.org/officeDocument/2006/relationships/customXml" Target="../ink/ink21.xml"/><Relationship Id="rId63" Type="http://schemas.openxmlformats.org/officeDocument/2006/relationships/image" Target="../media/image38.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6.png"/><Relationship Id="rId170" Type="http://schemas.openxmlformats.org/officeDocument/2006/relationships/customXml" Target="../ink/ink85.xml"/><Relationship Id="rId191" Type="http://schemas.openxmlformats.org/officeDocument/2006/relationships/image" Target="../media/image102.png"/><Relationship Id="rId205" Type="http://schemas.openxmlformats.org/officeDocument/2006/relationships/image" Target="../media/image109.png"/><Relationship Id="rId107" Type="http://schemas.openxmlformats.org/officeDocument/2006/relationships/image" Target="../media/image60.png"/><Relationship Id="rId11" Type="http://schemas.openxmlformats.org/officeDocument/2006/relationships/image" Target="../media/image12.png"/><Relationship Id="rId32" Type="http://schemas.openxmlformats.org/officeDocument/2006/relationships/customXml" Target="../ink/ink16.xml"/><Relationship Id="rId53" Type="http://schemas.openxmlformats.org/officeDocument/2006/relationships/image" Target="../media/image33.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1.png"/><Relationship Id="rId5" Type="http://schemas.openxmlformats.org/officeDocument/2006/relationships/image" Target="../media/image9.png"/><Relationship Id="rId95" Type="http://schemas.openxmlformats.org/officeDocument/2006/relationships/image" Target="../media/image54.png"/><Relationship Id="rId160" Type="http://schemas.openxmlformats.org/officeDocument/2006/relationships/customXml" Target="../ink/ink80.xml"/><Relationship Id="rId181" Type="http://schemas.openxmlformats.org/officeDocument/2006/relationships/image" Target="../media/image97.png"/><Relationship Id="rId22" Type="http://schemas.openxmlformats.org/officeDocument/2006/relationships/customXml" Target="../ink/ink11.xml"/><Relationship Id="rId43" Type="http://schemas.openxmlformats.org/officeDocument/2006/relationships/image" Target="../media/image28.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6.png"/><Relationship Id="rId85" Type="http://schemas.openxmlformats.org/officeDocument/2006/relationships/image" Target="../media/image49.png"/><Relationship Id="rId150" Type="http://schemas.openxmlformats.org/officeDocument/2006/relationships/customXml" Target="../ink/ink75.xml"/><Relationship Id="rId171" Type="http://schemas.openxmlformats.org/officeDocument/2006/relationships/image" Target="../media/image92.png"/><Relationship Id="rId192" Type="http://schemas.openxmlformats.org/officeDocument/2006/relationships/customXml" Target="../ink/ink96.xml"/><Relationship Id="rId206" Type="http://schemas.openxmlformats.org/officeDocument/2006/relationships/customXml" Target="../ink/ink103.xml"/><Relationship Id="rId12" Type="http://schemas.openxmlformats.org/officeDocument/2006/relationships/customXml" Target="../ink/ink6.xml"/><Relationship Id="rId33" Type="http://schemas.openxmlformats.org/officeDocument/2006/relationships/image" Target="../media/image23.png"/><Relationship Id="rId108" Type="http://schemas.openxmlformats.org/officeDocument/2006/relationships/customXml" Target="../ink/ink54.xml"/><Relationship Id="rId129" Type="http://schemas.openxmlformats.org/officeDocument/2006/relationships/image" Target="../media/image71.png"/><Relationship Id="rId54" Type="http://schemas.openxmlformats.org/officeDocument/2006/relationships/customXml" Target="../ink/ink27.xml"/><Relationship Id="rId75" Type="http://schemas.openxmlformats.org/officeDocument/2006/relationships/image" Target="../media/image44.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7.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18.png"/><Relationship Id="rId119" Type="http://schemas.openxmlformats.org/officeDocument/2006/relationships/image" Target="../media/image66.png"/><Relationship Id="rId44" Type="http://schemas.openxmlformats.org/officeDocument/2006/relationships/customXml" Target="../ink/ink22.xml"/><Relationship Id="rId65" Type="http://schemas.openxmlformats.org/officeDocument/2006/relationships/image" Target="../media/image39.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2.png"/><Relationship Id="rId172" Type="http://schemas.openxmlformats.org/officeDocument/2006/relationships/customXml" Target="../ink/ink86.xml"/><Relationship Id="rId193" Type="http://schemas.openxmlformats.org/officeDocument/2006/relationships/image" Target="../media/image103.png"/><Relationship Id="rId207" Type="http://schemas.openxmlformats.org/officeDocument/2006/relationships/image" Target="../media/image110.png"/><Relationship Id="rId13" Type="http://schemas.openxmlformats.org/officeDocument/2006/relationships/image" Target="../media/image13.png"/><Relationship Id="rId109" Type="http://schemas.openxmlformats.org/officeDocument/2006/relationships/image" Target="../media/image61.png"/><Relationship Id="rId34" Type="http://schemas.openxmlformats.org/officeDocument/2006/relationships/customXml" Target="../ink/ink17.xml"/><Relationship Id="rId55" Type="http://schemas.openxmlformats.org/officeDocument/2006/relationships/image" Target="../media/image34.png"/><Relationship Id="rId76" Type="http://schemas.openxmlformats.org/officeDocument/2006/relationships/customXml" Target="../ink/ink38.xml"/><Relationship Id="rId97" Type="http://schemas.openxmlformats.org/officeDocument/2006/relationships/image" Target="../media/image55.png"/><Relationship Id="rId120" Type="http://schemas.openxmlformats.org/officeDocument/2006/relationships/customXml" Target="../ink/ink60.xml"/><Relationship Id="rId141" Type="http://schemas.openxmlformats.org/officeDocument/2006/relationships/image" Target="../media/image77.png"/><Relationship Id="rId7" Type="http://schemas.openxmlformats.org/officeDocument/2006/relationships/image" Target="../media/image10.png"/><Relationship Id="rId162" Type="http://schemas.openxmlformats.org/officeDocument/2006/relationships/customXml" Target="../ink/ink81.xml"/><Relationship Id="rId183" Type="http://schemas.openxmlformats.org/officeDocument/2006/relationships/image" Target="../media/image98.png"/><Relationship Id="rId24" Type="http://schemas.openxmlformats.org/officeDocument/2006/relationships/customXml" Target="../ink/ink12.xml"/><Relationship Id="rId45" Type="http://schemas.openxmlformats.org/officeDocument/2006/relationships/image" Target="../media/image29.png"/><Relationship Id="rId66" Type="http://schemas.openxmlformats.org/officeDocument/2006/relationships/customXml" Target="../ink/ink33.xml"/><Relationship Id="rId87" Type="http://schemas.openxmlformats.org/officeDocument/2006/relationships/image" Target="../media/image50.png"/><Relationship Id="rId110" Type="http://schemas.openxmlformats.org/officeDocument/2006/relationships/customXml" Target="../ink/ink55.xml"/><Relationship Id="rId131" Type="http://schemas.openxmlformats.org/officeDocument/2006/relationships/image" Target="../media/image72.png"/><Relationship Id="rId61" Type="http://schemas.openxmlformats.org/officeDocument/2006/relationships/image" Target="../media/image37.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93.png"/><Relationship Id="rId194" Type="http://schemas.openxmlformats.org/officeDocument/2006/relationships/customXml" Target="../ink/ink97.xml"/><Relationship Id="rId199" Type="http://schemas.openxmlformats.org/officeDocument/2006/relationships/image" Target="../media/image106.png"/><Relationship Id="rId203" Type="http://schemas.openxmlformats.org/officeDocument/2006/relationships/image" Target="../media/image108.png"/><Relationship Id="rId208" Type="http://schemas.openxmlformats.org/officeDocument/2006/relationships/customXml" Target="../ink/ink104.xml"/><Relationship Id="rId19" Type="http://schemas.openxmlformats.org/officeDocument/2006/relationships/image" Target="../media/image16.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4.png"/><Relationship Id="rId56" Type="http://schemas.openxmlformats.org/officeDocument/2006/relationships/customXml" Target="../ink/ink28.xml"/><Relationship Id="rId77" Type="http://schemas.openxmlformats.org/officeDocument/2006/relationships/image" Target="../media/image45.png"/><Relationship Id="rId100" Type="http://schemas.openxmlformats.org/officeDocument/2006/relationships/customXml" Target="../ink/ink50.xml"/><Relationship Id="rId105" Type="http://schemas.openxmlformats.org/officeDocument/2006/relationships/image" Target="../media/image59.png"/><Relationship Id="rId126" Type="http://schemas.openxmlformats.org/officeDocument/2006/relationships/customXml" Target="../ink/ink63.xml"/><Relationship Id="rId147" Type="http://schemas.openxmlformats.org/officeDocument/2006/relationships/image" Target="../media/image80.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32.png"/><Relationship Id="rId72" Type="http://schemas.openxmlformats.org/officeDocument/2006/relationships/customXml" Target="../ink/ink36.xml"/><Relationship Id="rId93" Type="http://schemas.openxmlformats.org/officeDocument/2006/relationships/image" Target="../media/image53.png"/><Relationship Id="rId98" Type="http://schemas.openxmlformats.org/officeDocument/2006/relationships/customXml" Target="../ink/ink49.xml"/><Relationship Id="rId121" Type="http://schemas.openxmlformats.org/officeDocument/2006/relationships/image" Target="../media/image67.png"/><Relationship Id="rId142" Type="http://schemas.openxmlformats.org/officeDocument/2006/relationships/customXml" Target="../ink/ink71.xml"/><Relationship Id="rId163" Type="http://schemas.openxmlformats.org/officeDocument/2006/relationships/image" Target="../media/image88.png"/><Relationship Id="rId184" Type="http://schemas.openxmlformats.org/officeDocument/2006/relationships/customXml" Target="../ink/ink92.xml"/><Relationship Id="rId189" Type="http://schemas.openxmlformats.org/officeDocument/2006/relationships/image" Target="../media/image101.png"/><Relationship Id="rId3" Type="http://schemas.openxmlformats.org/officeDocument/2006/relationships/image" Target="../media/image8.png"/><Relationship Id="rId25" Type="http://schemas.openxmlformats.org/officeDocument/2006/relationships/image" Target="../media/image19.png"/><Relationship Id="rId46" Type="http://schemas.openxmlformats.org/officeDocument/2006/relationships/customXml" Target="../ink/ink23.xml"/><Relationship Id="rId67" Type="http://schemas.openxmlformats.org/officeDocument/2006/relationships/image" Target="../media/image40.png"/><Relationship Id="rId116" Type="http://schemas.openxmlformats.org/officeDocument/2006/relationships/customXml" Target="../ink/ink58.xml"/><Relationship Id="rId137" Type="http://schemas.openxmlformats.org/officeDocument/2006/relationships/image" Target="../media/image75.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7.png"/><Relationship Id="rId62" Type="http://schemas.openxmlformats.org/officeDocument/2006/relationships/customXml" Target="../ink/ink31.xml"/><Relationship Id="rId83" Type="http://schemas.openxmlformats.org/officeDocument/2006/relationships/image" Target="../media/image48.png"/><Relationship Id="rId88" Type="http://schemas.openxmlformats.org/officeDocument/2006/relationships/customXml" Target="../ink/ink44.xml"/><Relationship Id="rId111" Type="http://schemas.openxmlformats.org/officeDocument/2006/relationships/image" Target="../media/image62.png"/><Relationship Id="rId132" Type="http://schemas.openxmlformats.org/officeDocument/2006/relationships/customXml" Target="../ink/ink66.xml"/><Relationship Id="rId153" Type="http://schemas.openxmlformats.org/officeDocument/2006/relationships/image" Target="../media/image83.png"/><Relationship Id="rId174" Type="http://schemas.openxmlformats.org/officeDocument/2006/relationships/customXml" Target="../ink/ink87.xml"/><Relationship Id="rId179" Type="http://schemas.openxmlformats.org/officeDocument/2006/relationships/image" Target="../media/image96.png"/><Relationship Id="rId195" Type="http://schemas.openxmlformats.org/officeDocument/2006/relationships/image" Target="../media/image104.png"/><Relationship Id="rId209" Type="http://schemas.openxmlformats.org/officeDocument/2006/relationships/image" Target="../media/image111.png"/><Relationship Id="rId190" Type="http://schemas.openxmlformats.org/officeDocument/2006/relationships/customXml" Target="../ink/ink95.xml"/><Relationship Id="rId204" Type="http://schemas.openxmlformats.org/officeDocument/2006/relationships/customXml" Target="../ink/ink102.xml"/><Relationship Id="rId15" Type="http://schemas.openxmlformats.org/officeDocument/2006/relationships/image" Target="../media/image14.png"/><Relationship Id="rId36" Type="http://schemas.openxmlformats.org/officeDocument/2006/relationships/customXml" Target="../ink/ink18.xml"/><Relationship Id="rId57" Type="http://schemas.openxmlformats.org/officeDocument/2006/relationships/image" Target="../media/image35.png"/><Relationship Id="rId106" Type="http://schemas.openxmlformats.org/officeDocument/2006/relationships/customXml" Target="../ink/ink53.xml"/><Relationship Id="rId127" Type="http://schemas.openxmlformats.org/officeDocument/2006/relationships/image" Target="../media/image70.png"/><Relationship Id="rId10" Type="http://schemas.openxmlformats.org/officeDocument/2006/relationships/customXml" Target="../ink/ink5.xml"/><Relationship Id="rId31" Type="http://schemas.openxmlformats.org/officeDocument/2006/relationships/image" Target="../media/image22.png"/><Relationship Id="rId52" Type="http://schemas.openxmlformats.org/officeDocument/2006/relationships/customXml" Target="../ink/ink26.xml"/><Relationship Id="rId73" Type="http://schemas.openxmlformats.org/officeDocument/2006/relationships/image" Target="../media/image43.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6.png"/><Relationship Id="rId101" Type="http://schemas.openxmlformats.org/officeDocument/2006/relationships/image" Target="../media/image57.png"/><Relationship Id="rId122" Type="http://schemas.openxmlformats.org/officeDocument/2006/relationships/customXml" Target="../ink/ink61.xml"/><Relationship Id="rId143" Type="http://schemas.openxmlformats.org/officeDocument/2006/relationships/image" Target="../media/image78.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91.png"/><Relationship Id="rId185" Type="http://schemas.openxmlformats.org/officeDocument/2006/relationships/image" Target="../media/image99.png"/><Relationship Id="rId4" Type="http://schemas.openxmlformats.org/officeDocument/2006/relationships/customXml" Target="../ink/ink2.xml"/><Relationship Id="rId9" Type="http://schemas.openxmlformats.org/officeDocument/2006/relationships/image" Target="../media/image11.png"/><Relationship Id="rId180" Type="http://schemas.openxmlformats.org/officeDocument/2006/relationships/customXml" Target="../ink/ink90.xml"/><Relationship Id="rId210" Type="http://schemas.openxmlformats.org/officeDocument/2006/relationships/customXml" Target="../ink/ink105.xml"/><Relationship Id="rId26" Type="http://schemas.openxmlformats.org/officeDocument/2006/relationships/customXml" Target="../ink/ink13.xml"/><Relationship Id="rId47" Type="http://schemas.openxmlformats.org/officeDocument/2006/relationships/image" Target="../media/image30.png"/><Relationship Id="rId68" Type="http://schemas.openxmlformats.org/officeDocument/2006/relationships/customXml" Target="../ink/ink34.xml"/><Relationship Id="rId89" Type="http://schemas.openxmlformats.org/officeDocument/2006/relationships/image" Target="../media/image51.png"/><Relationship Id="rId112" Type="http://schemas.openxmlformats.org/officeDocument/2006/relationships/customXml" Target="../ink/ink56.xml"/><Relationship Id="rId133" Type="http://schemas.openxmlformats.org/officeDocument/2006/relationships/image" Target="../media/image73.png"/><Relationship Id="rId154" Type="http://schemas.openxmlformats.org/officeDocument/2006/relationships/customXml" Target="../ink/ink77.xml"/><Relationship Id="rId175" Type="http://schemas.openxmlformats.org/officeDocument/2006/relationships/image" Target="../media/image94.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37" Type="http://schemas.openxmlformats.org/officeDocument/2006/relationships/image" Target="../media/image25.png"/><Relationship Id="rId58" Type="http://schemas.openxmlformats.org/officeDocument/2006/relationships/customXml" Target="../ink/ink29.xml"/><Relationship Id="rId79" Type="http://schemas.openxmlformats.org/officeDocument/2006/relationships/image" Target="../media/image46.png"/><Relationship Id="rId102" Type="http://schemas.openxmlformats.org/officeDocument/2006/relationships/customXml" Target="../ink/ink51.xml"/><Relationship Id="rId123" Type="http://schemas.openxmlformats.org/officeDocument/2006/relationships/image" Target="../media/image68.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9.png"/><Relationship Id="rId186" Type="http://schemas.openxmlformats.org/officeDocument/2006/relationships/customXml" Target="../ink/ink93.xml"/><Relationship Id="rId211" Type="http://schemas.openxmlformats.org/officeDocument/2006/relationships/image" Target="../media/image112.png"/><Relationship Id="rId27" Type="http://schemas.openxmlformats.org/officeDocument/2006/relationships/image" Target="../media/image20.png"/><Relationship Id="rId48" Type="http://schemas.openxmlformats.org/officeDocument/2006/relationships/customXml" Target="../ink/ink24.xml"/><Relationship Id="rId69" Type="http://schemas.openxmlformats.org/officeDocument/2006/relationships/image" Target="../media/image41.png"/><Relationship Id="rId113" Type="http://schemas.openxmlformats.org/officeDocument/2006/relationships/image" Target="../media/image63.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4.png"/><Relationship Id="rId176" Type="http://schemas.openxmlformats.org/officeDocument/2006/relationships/customXml" Target="../ink/ink88.xml"/><Relationship Id="rId197" Type="http://schemas.openxmlformats.org/officeDocument/2006/relationships/image" Target="../media/image105.png"/><Relationship Id="rId201" Type="http://schemas.openxmlformats.org/officeDocument/2006/relationships/image" Target="../media/image107.png"/><Relationship Id="rId17" Type="http://schemas.openxmlformats.org/officeDocument/2006/relationships/image" Target="../media/image15.png"/><Relationship Id="rId38" Type="http://schemas.openxmlformats.org/officeDocument/2006/relationships/customXml" Target="../ink/ink19.xml"/><Relationship Id="rId59" Type="http://schemas.openxmlformats.org/officeDocument/2006/relationships/image" Target="../media/image36.png"/><Relationship Id="rId103" Type="http://schemas.openxmlformats.org/officeDocument/2006/relationships/image" Target="../media/image58.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2.png"/><Relationship Id="rId145" Type="http://schemas.openxmlformats.org/officeDocument/2006/relationships/image" Target="../media/image79.png"/><Relationship Id="rId166" Type="http://schemas.openxmlformats.org/officeDocument/2006/relationships/customXml" Target="../ink/ink83.xml"/><Relationship Id="rId187" Type="http://schemas.openxmlformats.org/officeDocument/2006/relationships/image" Target="../media/image100.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31.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7.png"/><Relationship Id="rId135" Type="http://schemas.openxmlformats.org/officeDocument/2006/relationships/image" Target="../media/image74.png"/><Relationship Id="rId156" Type="http://schemas.openxmlformats.org/officeDocument/2006/relationships/customXml" Target="../ink/ink78.xml"/><Relationship Id="rId177" Type="http://schemas.openxmlformats.org/officeDocument/2006/relationships/image" Target="../media/image95.png"/><Relationship Id="rId198" Type="http://schemas.openxmlformats.org/officeDocument/2006/relationships/customXml" Target="../ink/ink99.xml"/><Relationship Id="rId202" Type="http://schemas.openxmlformats.org/officeDocument/2006/relationships/customXml" Target="../ink/ink101.xml"/><Relationship Id="rId18" Type="http://schemas.openxmlformats.org/officeDocument/2006/relationships/customXml" Target="../ink/ink9.xml"/><Relationship Id="rId39" Type="http://schemas.openxmlformats.org/officeDocument/2006/relationships/image" Target="../media/image26.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9.png"/><Relationship Id="rId146" Type="http://schemas.openxmlformats.org/officeDocument/2006/relationships/customXml" Target="../ink/ink73.xml"/><Relationship Id="rId167" Type="http://schemas.openxmlformats.org/officeDocument/2006/relationships/image" Target="../media/image90.png"/><Relationship Id="rId188" Type="http://schemas.openxmlformats.org/officeDocument/2006/relationships/customXml" Target="../ink/ink94.xml"/><Relationship Id="rId71" Type="http://schemas.openxmlformats.org/officeDocument/2006/relationships/image" Target="../media/image42.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1.png"/><Relationship Id="rId40" Type="http://schemas.openxmlformats.org/officeDocument/2006/relationships/customXml" Target="../ink/ink20.xml"/><Relationship Id="rId115" Type="http://schemas.openxmlformats.org/officeDocument/2006/relationships/image" Target="../media/image64.png"/><Relationship Id="rId136" Type="http://schemas.openxmlformats.org/officeDocument/2006/relationships/customXml" Target="../ink/ink68.xml"/><Relationship Id="rId157" Type="http://schemas.openxmlformats.org/officeDocument/2006/relationships/image" Target="../media/image85.png"/><Relationship Id="rId178" Type="http://schemas.openxmlformats.org/officeDocument/2006/relationships/customXml" Target="../ink/ink89.xml"/></Relationships>
</file>

<file path=ppt/slides/_rels/slide40.xml.rels><?xml version="1.0" encoding="UTF-8" standalone="yes"?>
<Relationships xmlns="http://schemas.openxmlformats.org/package/2006/relationships"><Relationship Id="rId8" Type="http://schemas.openxmlformats.org/officeDocument/2006/relationships/image" Target="../media/image1249.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1251.wmf"/><Relationship Id="rId2" Type="http://schemas.openxmlformats.org/officeDocument/2006/relationships/slideLayout" Target="../slideLayouts/slideLayout2.xml"/><Relationship Id="rId16" Type="http://schemas.openxmlformats.org/officeDocument/2006/relationships/image" Target="../media/image1253.wmf"/><Relationship Id="rId1" Type="http://schemas.openxmlformats.org/officeDocument/2006/relationships/vmlDrawing" Target="../drawings/vmlDrawing15.vml"/><Relationship Id="rId6" Type="http://schemas.openxmlformats.org/officeDocument/2006/relationships/image" Target="../media/image1248.wmf"/><Relationship Id="rId11" Type="http://schemas.openxmlformats.org/officeDocument/2006/relationships/oleObject" Target="../embeddings/oleObject50.bin"/><Relationship Id="rId5" Type="http://schemas.openxmlformats.org/officeDocument/2006/relationships/oleObject" Target="../embeddings/oleObject47.bin"/><Relationship Id="rId15" Type="http://schemas.openxmlformats.org/officeDocument/2006/relationships/oleObject" Target="../embeddings/oleObject52.bin"/><Relationship Id="rId10" Type="http://schemas.openxmlformats.org/officeDocument/2006/relationships/image" Target="../media/image1250.wmf"/><Relationship Id="rId4" Type="http://schemas.openxmlformats.org/officeDocument/2006/relationships/image" Target="../media/image1247.wmf"/><Relationship Id="rId9" Type="http://schemas.openxmlformats.org/officeDocument/2006/relationships/oleObject" Target="../embeddings/oleObject49.bin"/><Relationship Id="rId14" Type="http://schemas.openxmlformats.org/officeDocument/2006/relationships/image" Target="../media/image1252.wmf"/></Relationships>
</file>

<file path=ppt/slides/_rels/slide41.xml.rels><?xml version="1.0" encoding="UTF-8" standalone="yes"?>
<Relationships xmlns="http://schemas.openxmlformats.org/package/2006/relationships"><Relationship Id="rId8" Type="http://schemas.openxmlformats.org/officeDocument/2006/relationships/image" Target="../media/image1256.wmf"/><Relationship Id="rId13" Type="http://schemas.openxmlformats.org/officeDocument/2006/relationships/oleObject" Target="../embeddings/oleObject58.bin"/><Relationship Id="rId18" Type="http://schemas.openxmlformats.org/officeDocument/2006/relationships/image" Target="../media/image1261.wmf"/><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image" Target="../media/image1258.wmf"/><Relationship Id="rId17" Type="http://schemas.openxmlformats.org/officeDocument/2006/relationships/oleObject" Target="../embeddings/oleObject60.bin"/><Relationship Id="rId2" Type="http://schemas.openxmlformats.org/officeDocument/2006/relationships/slideLayout" Target="../slideLayouts/slideLayout2.xml"/><Relationship Id="rId16" Type="http://schemas.openxmlformats.org/officeDocument/2006/relationships/image" Target="../media/image1260.wmf"/><Relationship Id="rId20" Type="http://schemas.openxmlformats.org/officeDocument/2006/relationships/image" Target="../media/image1262.wmf"/><Relationship Id="rId1" Type="http://schemas.openxmlformats.org/officeDocument/2006/relationships/vmlDrawing" Target="../drawings/vmlDrawing16.vml"/><Relationship Id="rId6" Type="http://schemas.openxmlformats.org/officeDocument/2006/relationships/image" Target="../media/image1255.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59.bin"/><Relationship Id="rId10" Type="http://schemas.openxmlformats.org/officeDocument/2006/relationships/image" Target="../media/image1257.wmf"/><Relationship Id="rId19" Type="http://schemas.openxmlformats.org/officeDocument/2006/relationships/oleObject" Target="../embeddings/oleObject61.bin"/><Relationship Id="rId4" Type="http://schemas.openxmlformats.org/officeDocument/2006/relationships/image" Target="../media/image1254.wmf"/><Relationship Id="rId9" Type="http://schemas.openxmlformats.org/officeDocument/2006/relationships/oleObject" Target="../embeddings/oleObject56.bin"/><Relationship Id="rId14" Type="http://schemas.openxmlformats.org/officeDocument/2006/relationships/image" Target="../media/image1259.wmf"/></Relationships>
</file>

<file path=ppt/slides/_rels/slide42.xml.rels><?xml version="1.0" encoding="UTF-8" standalone="yes"?>
<Relationships xmlns="http://schemas.openxmlformats.org/package/2006/relationships"><Relationship Id="rId2" Type="http://schemas.openxmlformats.org/officeDocument/2006/relationships/image" Target="../media/image12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65.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264.wmf"/><Relationship Id="rId4" Type="http://schemas.openxmlformats.org/officeDocument/2006/relationships/oleObject" Target="../embeddings/oleObject62.bin"/></Relationships>
</file>

<file path=ppt/slides/_rels/slide44.xml.rels><?xml version="1.0" encoding="UTF-8" standalone="yes"?>
<Relationships xmlns="http://schemas.openxmlformats.org/package/2006/relationships"><Relationship Id="rId8" Type="http://schemas.openxmlformats.org/officeDocument/2006/relationships/image" Target="../media/image1268.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267.wmf"/><Relationship Id="rId5" Type="http://schemas.openxmlformats.org/officeDocument/2006/relationships/oleObject" Target="../embeddings/oleObject64.bin"/><Relationship Id="rId10" Type="http://schemas.openxmlformats.org/officeDocument/2006/relationships/image" Target="../media/image1269.wmf"/><Relationship Id="rId4" Type="http://schemas.openxmlformats.org/officeDocument/2006/relationships/image" Target="../media/image1266.wmf"/><Relationship Id="rId9" Type="http://schemas.openxmlformats.org/officeDocument/2006/relationships/oleObject" Target="../embeddings/oleObject66.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270.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72.png"/><Relationship Id="rId2" Type="http://schemas.openxmlformats.org/officeDocument/2006/relationships/image" Target="../media/image12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image" Target="../media/image169.png"/><Relationship Id="rId671" Type="http://schemas.openxmlformats.org/officeDocument/2006/relationships/customXml" Target="../ink/ink443.xml"/><Relationship Id="rId21" Type="http://schemas.openxmlformats.org/officeDocument/2006/relationships/image" Target="../media/image122.png"/><Relationship Id="rId324" Type="http://schemas.openxmlformats.org/officeDocument/2006/relationships/image" Target="../media/image272.png"/><Relationship Id="rId531" Type="http://schemas.openxmlformats.org/officeDocument/2006/relationships/customXml" Target="../ink/ink373.xml"/><Relationship Id="rId629" Type="http://schemas.openxmlformats.org/officeDocument/2006/relationships/customXml" Target="../ink/ink422.xml"/><Relationship Id="rId170" Type="http://schemas.openxmlformats.org/officeDocument/2006/relationships/image" Target="../media/image195.png"/><Relationship Id="rId268" Type="http://schemas.openxmlformats.org/officeDocument/2006/relationships/image" Target="../media/image244.png"/><Relationship Id="rId475" Type="http://schemas.openxmlformats.org/officeDocument/2006/relationships/customXml" Target="../ink/ink345.xml"/><Relationship Id="rId682" Type="http://schemas.openxmlformats.org/officeDocument/2006/relationships/image" Target="../media/image450.png"/><Relationship Id="rId32" Type="http://schemas.openxmlformats.org/officeDocument/2006/relationships/customXml" Target="../ink/ink121.xml"/><Relationship Id="rId128" Type="http://schemas.openxmlformats.org/officeDocument/2006/relationships/customXml" Target="../ink/ink170.xml"/><Relationship Id="rId335" Type="http://schemas.openxmlformats.org/officeDocument/2006/relationships/image" Target="../media/image277.png"/><Relationship Id="rId542" Type="http://schemas.openxmlformats.org/officeDocument/2006/relationships/image" Target="../media/image380.png"/><Relationship Id="rId181" Type="http://schemas.openxmlformats.org/officeDocument/2006/relationships/customXml" Target="../ink/ink197.xml"/><Relationship Id="rId402" Type="http://schemas.openxmlformats.org/officeDocument/2006/relationships/image" Target="../media/image310.png"/><Relationship Id="rId279" Type="http://schemas.openxmlformats.org/officeDocument/2006/relationships/customXml" Target="../ink/ink246.xml"/><Relationship Id="rId486" Type="http://schemas.openxmlformats.org/officeDocument/2006/relationships/image" Target="../media/image352.png"/><Relationship Id="rId693" Type="http://schemas.openxmlformats.org/officeDocument/2006/relationships/customXml" Target="../ink/ink454.xml"/><Relationship Id="rId707" Type="http://schemas.openxmlformats.org/officeDocument/2006/relationships/customXml" Target="../ink/ink461.xml"/><Relationship Id="rId43" Type="http://schemas.openxmlformats.org/officeDocument/2006/relationships/image" Target="../media/image133.png"/><Relationship Id="rId139" Type="http://schemas.openxmlformats.org/officeDocument/2006/relationships/image" Target="../media/image180.png"/><Relationship Id="rId346" Type="http://schemas.openxmlformats.org/officeDocument/2006/relationships/customXml" Target="../ink/ink280.xml"/><Relationship Id="rId553" Type="http://schemas.openxmlformats.org/officeDocument/2006/relationships/customXml" Target="../ink/ink384.xml"/><Relationship Id="rId192" Type="http://schemas.openxmlformats.org/officeDocument/2006/relationships/image" Target="../media/image206.png"/><Relationship Id="rId206" Type="http://schemas.openxmlformats.org/officeDocument/2006/relationships/image" Target="../media/image213.png"/><Relationship Id="rId413" Type="http://schemas.openxmlformats.org/officeDocument/2006/relationships/customXml" Target="../ink/ink314.xml"/><Relationship Id="rId497" Type="http://schemas.openxmlformats.org/officeDocument/2006/relationships/customXml" Target="../ink/ink356.xml"/><Relationship Id="rId620" Type="http://schemas.openxmlformats.org/officeDocument/2006/relationships/image" Target="../media/image419.png"/><Relationship Id="rId718" Type="http://schemas.openxmlformats.org/officeDocument/2006/relationships/image" Target="../media/image468.png"/><Relationship Id="rId357" Type="http://schemas.openxmlformats.org/officeDocument/2006/relationships/image" Target="../media/image288.png"/><Relationship Id="rId54" Type="http://schemas.openxmlformats.org/officeDocument/2006/relationships/customXml" Target="../ink/ink132.xml"/><Relationship Id="rId217" Type="http://schemas.openxmlformats.org/officeDocument/2006/relationships/customXml" Target="../ink/ink215.xml"/><Relationship Id="rId564" Type="http://schemas.openxmlformats.org/officeDocument/2006/relationships/image" Target="../media/image391.png"/><Relationship Id="rId424" Type="http://schemas.openxmlformats.org/officeDocument/2006/relationships/image" Target="../media/image321.png"/><Relationship Id="rId631" Type="http://schemas.openxmlformats.org/officeDocument/2006/relationships/customXml" Target="../ink/ink423.xml"/><Relationship Id="rId270" Type="http://schemas.openxmlformats.org/officeDocument/2006/relationships/image" Target="../media/image245.png"/><Relationship Id="rId65" Type="http://schemas.openxmlformats.org/officeDocument/2006/relationships/image" Target="../media/image144.png"/><Relationship Id="rId130" Type="http://schemas.openxmlformats.org/officeDocument/2006/relationships/customXml" Target="../ink/ink171.xml"/><Relationship Id="rId368" Type="http://schemas.openxmlformats.org/officeDocument/2006/relationships/customXml" Target="../ink/ink291.xml"/><Relationship Id="rId575" Type="http://schemas.openxmlformats.org/officeDocument/2006/relationships/customXml" Target="../ink/ink395.xml"/><Relationship Id="rId228" Type="http://schemas.openxmlformats.org/officeDocument/2006/relationships/image" Target="../media/image224.png"/><Relationship Id="rId435" Type="http://schemas.openxmlformats.org/officeDocument/2006/relationships/customXml" Target="../ink/ink325.xml"/><Relationship Id="rId642" Type="http://schemas.openxmlformats.org/officeDocument/2006/relationships/image" Target="../media/image430.png"/><Relationship Id="rId281" Type="http://schemas.openxmlformats.org/officeDocument/2006/relationships/customXml" Target="../ink/ink247.xml"/><Relationship Id="rId502" Type="http://schemas.openxmlformats.org/officeDocument/2006/relationships/image" Target="../media/image360.png"/><Relationship Id="rId76" Type="http://schemas.openxmlformats.org/officeDocument/2006/relationships/image" Target="../media/image149.png"/><Relationship Id="rId141" Type="http://schemas.openxmlformats.org/officeDocument/2006/relationships/image" Target="../media/image181.png"/><Relationship Id="rId379" Type="http://schemas.openxmlformats.org/officeDocument/2006/relationships/image" Target="../media/image299.png"/><Relationship Id="rId586" Type="http://schemas.openxmlformats.org/officeDocument/2006/relationships/image" Target="../media/image402.png"/><Relationship Id="rId7" Type="http://schemas.openxmlformats.org/officeDocument/2006/relationships/image" Target="../media/image115.png"/><Relationship Id="rId239" Type="http://schemas.openxmlformats.org/officeDocument/2006/relationships/customXml" Target="../ink/ink226.xml"/><Relationship Id="rId446" Type="http://schemas.openxmlformats.org/officeDocument/2006/relationships/image" Target="../media/image332.png"/><Relationship Id="rId653" Type="http://schemas.openxmlformats.org/officeDocument/2006/relationships/customXml" Target="../ink/ink434.xml"/><Relationship Id="rId292" Type="http://schemas.openxmlformats.org/officeDocument/2006/relationships/image" Target="../media/image256.png"/><Relationship Id="rId306" Type="http://schemas.openxmlformats.org/officeDocument/2006/relationships/image" Target="../media/image263.png"/><Relationship Id="rId87" Type="http://schemas.openxmlformats.org/officeDocument/2006/relationships/customXml" Target="../ink/ink149.xml"/><Relationship Id="rId513" Type="http://schemas.openxmlformats.org/officeDocument/2006/relationships/customXml" Target="../ink/ink364.xml"/><Relationship Id="rId597" Type="http://schemas.openxmlformats.org/officeDocument/2006/relationships/customXml" Target="../ink/ink406.xml"/><Relationship Id="rId720" Type="http://schemas.openxmlformats.org/officeDocument/2006/relationships/image" Target="../media/image469.png"/><Relationship Id="rId152" Type="http://schemas.openxmlformats.org/officeDocument/2006/relationships/image" Target="../media/image186.png"/><Relationship Id="rId457" Type="http://schemas.openxmlformats.org/officeDocument/2006/relationships/customXml" Target="../ink/ink336.xml"/><Relationship Id="rId664" Type="http://schemas.openxmlformats.org/officeDocument/2006/relationships/image" Target="../media/image441.png"/><Relationship Id="rId14" Type="http://schemas.openxmlformats.org/officeDocument/2006/relationships/customXml" Target="../ink/ink112.xml"/><Relationship Id="rId317" Type="http://schemas.openxmlformats.org/officeDocument/2006/relationships/customXml" Target="../ink/ink265.xml"/><Relationship Id="rId524" Type="http://schemas.openxmlformats.org/officeDocument/2006/relationships/image" Target="../media/image371.png"/><Relationship Id="rId98" Type="http://schemas.openxmlformats.org/officeDocument/2006/relationships/customXml" Target="../ink/ink155.xml"/><Relationship Id="rId163" Type="http://schemas.openxmlformats.org/officeDocument/2006/relationships/customXml" Target="../ink/ink188.xml"/><Relationship Id="rId370" Type="http://schemas.openxmlformats.org/officeDocument/2006/relationships/customXml" Target="../ink/ink292.xml"/><Relationship Id="rId230" Type="http://schemas.openxmlformats.org/officeDocument/2006/relationships/image" Target="../media/image225.png"/><Relationship Id="rId468" Type="http://schemas.openxmlformats.org/officeDocument/2006/relationships/image" Target="../media/image343.png"/><Relationship Id="rId675" Type="http://schemas.openxmlformats.org/officeDocument/2006/relationships/customXml" Target="../ink/ink445.xml"/><Relationship Id="rId25" Type="http://schemas.openxmlformats.org/officeDocument/2006/relationships/image" Target="../media/image124.png"/><Relationship Id="rId328" Type="http://schemas.openxmlformats.org/officeDocument/2006/relationships/image" Target="../media/image274.png"/><Relationship Id="rId535" Type="http://schemas.openxmlformats.org/officeDocument/2006/relationships/customXml" Target="../ink/ink375.xml"/><Relationship Id="rId174" Type="http://schemas.openxmlformats.org/officeDocument/2006/relationships/image" Target="../media/image197.png"/><Relationship Id="rId381" Type="http://schemas.openxmlformats.org/officeDocument/2006/relationships/image" Target="../media/image300.png"/><Relationship Id="rId602" Type="http://schemas.openxmlformats.org/officeDocument/2006/relationships/image" Target="../media/image410.png"/><Relationship Id="rId241" Type="http://schemas.openxmlformats.org/officeDocument/2006/relationships/customXml" Target="../ink/ink227.xml"/><Relationship Id="rId479" Type="http://schemas.openxmlformats.org/officeDocument/2006/relationships/customXml" Target="../ink/ink347.xml"/><Relationship Id="rId686" Type="http://schemas.openxmlformats.org/officeDocument/2006/relationships/image" Target="../media/image452.png"/><Relationship Id="rId36" Type="http://schemas.openxmlformats.org/officeDocument/2006/relationships/customXml" Target="../ink/ink123.xml"/><Relationship Id="rId339" Type="http://schemas.openxmlformats.org/officeDocument/2006/relationships/image" Target="../media/image279.png"/><Relationship Id="rId546" Type="http://schemas.openxmlformats.org/officeDocument/2006/relationships/image" Target="../media/image382.png"/><Relationship Id="rId101" Type="http://schemas.openxmlformats.org/officeDocument/2006/relationships/image" Target="../media/image161.png"/><Relationship Id="rId185" Type="http://schemas.openxmlformats.org/officeDocument/2006/relationships/customXml" Target="../ink/ink199.xml"/><Relationship Id="rId406" Type="http://schemas.openxmlformats.org/officeDocument/2006/relationships/image" Target="../media/image312.png"/><Relationship Id="rId392" Type="http://schemas.openxmlformats.org/officeDocument/2006/relationships/customXml" Target="../ink/ink303.xml"/><Relationship Id="rId613" Type="http://schemas.openxmlformats.org/officeDocument/2006/relationships/customXml" Target="../ink/ink414.xml"/><Relationship Id="rId697" Type="http://schemas.openxmlformats.org/officeDocument/2006/relationships/customXml" Target="../ink/ink456.xml"/><Relationship Id="rId252" Type="http://schemas.openxmlformats.org/officeDocument/2006/relationships/image" Target="../media/image236.png"/><Relationship Id="rId47" Type="http://schemas.openxmlformats.org/officeDocument/2006/relationships/image" Target="../media/image135.png"/><Relationship Id="rId112" Type="http://schemas.openxmlformats.org/officeDocument/2006/relationships/customXml" Target="../ink/ink162.xml"/><Relationship Id="rId557" Type="http://schemas.openxmlformats.org/officeDocument/2006/relationships/customXml" Target="../ink/ink386.xml"/><Relationship Id="rId196" Type="http://schemas.openxmlformats.org/officeDocument/2006/relationships/image" Target="../media/image208.png"/><Relationship Id="rId417" Type="http://schemas.openxmlformats.org/officeDocument/2006/relationships/customXml" Target="../ink/ink316.xml"/><Relationship Id="rId624" Type="http://schemas.openxmlformats.org/officeDocument/2006/relationships/image" Target="../media/image421.png"/><Relationship Id="rId263" Type="http://schemas.openxmlformats.org/officeDocument/2006/relationships/customXml" Target="../ink/ink238.xml"/><Relationship Id="rId470" Type="http://schemas.openxmlformats.org/officeDocument/2006/relationships/image" Target="../media/image344.png"/><Relationship Id="rId58" Type="http://schemas.openxmlformats.org/officeDocument/2006/relationships/customXml" Target="../ink/ink134.xml"/><Relationship Id="rId123" Type="http://schemas.openxmlformats.org/officeDocument/2006/relationships/image" Target="../media/image172.png"/><Relationship Id="rId330" Type="http://schemas.openxmlformats.org/officeDocument/2006/relationships/image" Target="../media/image275.png"/><Relationship Id="rId568" Type="http://schemas.openxmlformats.org/officeDocument/2006/relationships/image" Target="../media/image393.png"/><Relationship Id="rId428" Type="http://schemas.openxmlformats.org/officeDocument/2006/relationships/image" Target="../media/image323.png"/><Relationship Id="rId635" Type="http://schemas.openxmlformats.org/officeDocument/2006/relationships/customXml" Target="../ink/ink425.xml"/><Relationship Id="rId274" Type="http://schemas.openxmlformats.org/officeDocument/2006/relationships/image" Target="../media/image247.png"/><Relationship Id="rId481" Type="http://schemas.openxmlformats.org/officeDocument/2006/relationships/customXml" Target="../ink/ink348.xml"/><Relationship Id="rId702" Type="http://schemas.openxmlformats.org/officeDocument/2006/relationships/image" Target="../media/image460.png"/><Relationship Id="rId69" Type="http://schemas.openxmlformats.org/officeDocument/2006/relationships/image" Target="../media/image146.png"/><Relationship Id="rId134" Type="http://schemas.openxmlformats.org/officeDocument/2006/relationships/customXml" Target="../ink/ink173.xml"/><Relationship Id="rId579" Type="http://schemas.openxmlformats.org/officeDocument/2006/relationships/customXml" Target="../ink/ink397.xml"/><Relationship Id="rId341" Type="http://schemas.openxmlformats.org/officeDocument/2006/relationships/image" Target="../media/image280.png"/><Relationship Id="rId439" Type="http://schemas.openxmlformats.org/officeDocument/2006/relationships/customXml" Target="../ink/ink327.xml"/><Relationship Id="rId646" Type="http://schemas.openxmlformats.org/officeDocument/2006/relationships/image" Target="../media/image432.png"/><Relationship Id="rId201" Type="http://schemas.openxmlformats.org/officeDocument/2006/relationships/customXml" Target="../ink/ink207.xml"/><Relationship Id="rId285" Type="http://schemas.openxmlformats.org/officeDocument/2006/relationships/customXml" Target="../ink/ink249.xml"/><Relationship Id="rId506" Type="http://schemas.openxmlformats.org/officeDocument/2006/relationships/image" Target="../media/image362.png"/><Relationship Id="rId492" Type="http://schemas.openxmlformats.org/officeDocument/2006/relationships/image" Target="../media/image355.png"/><Relationship Id="rId713" Type="http://schemas.openxmlformats.org/officeDocument/2006/relationships/customXml" Target="../ink/ink464.xml"/><Relationship Id="rId145" Type="http://schemas.openxmlformats.org/officeDocument/2006/relationships/image" Target="../media/image183.png"/><Relationship Id="rId352" Type="http://schemas.openxmlformats.org/officeDocument/2006/relationships/customXml" Target="../ink/ink283.xml"/><Relationship Id="rId212" Type="http://schemas.openxmlformats.org/officeDocument/2006/relationships/image" Target="../media/image216.png"/><Relationship Id="rId657" Type="http://schemas.openxmlformats.org/officeDocument/2006/relationships/customXml" Target="../ink/ink436.xml"/><Relationship Id="rId296" Type="http://schemas.openxmlformats.org/officeDocument/2006/relationships/image" Target="../media/image258.png"/><Relationship Id="rId517" Type="http://schemas.openxmlformats.org/officeDocument/2006/relationships/customXml" Target="../ink/ink366.xml"/><Relationship Id="rId724" Type="http://schemas.openxmlformats.org/officeDocument/2006/relationships/image" Target="../media/image471.png"/><Relationship Id="rId60" Type="http://schemas.openxmlformats.org/officeDocument/2006/relationships/customXml" Target="../ink/ink135.xml"/><Relationship Id="rId156" Type="http://schemas.openxmlformats.org/officeDocument/2006/relationships/image" Target="../media/image188.png"/><Relationship Id="rId363" Type="http://schemas.openxmlformats.org/officeDocument/2006/relationships/image" Target="../media/image291.png"/><Relationship Id="rId570" Type="http://schemas.openxmlformats.org/officeDocument/2006/relationships/image" Target="../media/image394.png"/><Relationship Id="rId223" Type="http://schemas.openxmlformats.org/officeDocument/2006/relationships/customXml" Target="../ink/ink218.xml"/><Relationship Id="rId430" Type="http://schemas.openxmlformats.org/officeDocument/2006/relationships/image" Target="../media/image324.png"/><Relationship Id="rId668" Type="http://schemas.openxmlformats.org/officeDocument/2006/relationships/image" Target="../media/image443.png"/><Relationship Id="rId18" Type="http://schemas.openxmlformats.org/officeDocument/2006/relationships/customXml" Target="../ink/ink114.xml"/><Relationship Id="rId528" Type="http://schemas.openxmlformats.org/officeDocument/2006/relationships/image" Target="../media/image373.png"/><Relationship Id="rId167" Type="http://schemas.openxmlformats.org/officeDocument/2006/relationships/customXml" Target="../ink/ink190.xml"/><Relationship Id="rId374" Type="http://schemas.openxmlformats.org/officeDocument/2006/relationships/customXml" Target="../ink/ink294.xml"/><Relationship Id="rId581" Type="http://schemas.openxmlformats.org/officeDocument/2006/relationships/customXml" Target="../ink/ink398.xml"/><Relationship Id="rId71" Type="http://schemas.openxmlformats.org/officeDocument/2006/relationships/image" Target="../media/image147.png"/><Relationship Id="rId234" Type="http://schemas.openxmlformats.org/officeDocument/2006/relationships/image" Target="../media/image227.png"/><Relationship Id="rId679" Type="http://schemas.openxmlformats.org/officeDocument/2006/relationships/customXml" Target="../ink/ink447.xml"/><Relationship Id="rId2" Type="http://schemas.openxmlformats.org/officeDocument/2006/relationships/customXml" Target="../ink/ink106.xml"/><Relationship Id="rId29" Type="http://schemas.openxmlformats.org/officeDocument/2006/relationships/image" Target="../media/image126.png"/><Relationship Id="rId441" Type="http://schemas.openxmlformats.org/officeDocument/2006/relationships/customXml" Target="../ink/ink328.xml"/><Relationship Id="rId539" Type="http://schemas.openxmlformats.org/officeDocument/2006/relationships/customXml" Target="../ink/ink377.xml"/><Relationship Id="rId178" Type="http://schemas.openxmlformats.org/officeDocument/2006/relationships/image" Target="../media/image199.png"/><Relationship Id="rId301" Type="http://schemas.openxmlformats.org/officeDocument/2006/relationships/customXml" Target="../ink/ink257.xml"/><Relationship Id="rId82" Type="http://schemas.openxmlformats.org/officeDocument/2006/relationships/image" Target="../media/image152.png"/><Relationship Id="rId385" Type="http://schemas.openxmlformats.org/officeDocument/2006/relationships/image" Target="../media/image302.png"/><Relationship Id="rId592" Type="http://schemas.openxmlformats.org/officeDocument/2006/relationships/image" Target="../media/image405.png"/><Relationship Id="rId606" Type="http://schemas.openxmlformats.org/officeDocument/2006/relationships/image" Target="../media/image412.png"/><Relationship Id="rId245" Type="http://schemas.openxmlformats.org/officeDocument/2006/relationships/customXml" Target="../ink/ink229.xml"/><Relationship Id="rId287" Type="http://schemas.openxmlformats.org/officeDocument/2006/relationships/customXml" Target="../ink/ink250.xml"/><Relationship Id="rId410" Type="http://schemas.openxmlformats.org/officeDocument/2006/relationships/image" Target="../media/image314.png"/><Relationship Id="rId452" Type="http://schemas.openxmlformats.org/officeDocument/2006/relationships/image" Target="../media/image335.png"/><Relationship Id="rId494" Type="http://schemas.openxmlformats.org/officeDocument/2006/relationships/image" Target="../media/image356.png"/><Relationship Id="rId508" Type="http://schemas.openxmlformats.org/officeDocument/2006/relationships/image" Target="../media/image363.png"/><Relationship Id="rId715" Type="http://schemas.openxmlformats.org/officeDocument/2006/relationships/customXml" Target="../ink/ink465.xml"/><Relationship Id="rId105" Type="http://schemas.openxmlformats.org/officeDocument/2006/relationships/image" Target="../media/image163.png"/><Relationship Id="rId147" Type="http://schemas.openxmlformats.org/officeDocument/2006/relationships/customXml" Target="../ink/ink180.xml"/><Relationship Id="rId312" Type="http://schemas.openxmlformats.org/officeDocument/2006/relationships/image" Target="../media/image266.png"/><Relationship Id="rId354" Type="http://schemas.openxmlformats.org/officeDocument/2006/relationships/customXml" Target="../ink/ink284.xml"/><Relationship Id="rId51" Type="http://schemas.openxmlformats.org/officeDocument/2006/relationships/image" Target="../media/image137.png"/><Relationship Id="rId93" Type="http://schemas.openxmlformats.org/officeDocument/2006/relationships/customXml" Target="../ink/ink152.xml"/><Relationship Id="rId189" Type="http://schemas.openxmlformats.org/officeDocument/2006/relationships/customXml" Target="../ink/ink201.xml"/><Relationship Id="rId396" Type="http://schemas.openxmlformats.org/officeDocument/2006/relationships/image" Target="../media/image307.png"/><Relationship Id="rId561" Type="http://schemas.openxmlformats.org/officeDocument/2006/relationships/customXml" Target="../ink/ink388.xml"/><Relationship Id="rId617" Type="http://schemas.openxmlformats.org/officeDocument/2006/relationships/customXml" Target="../ink/ink416.xml"/><Relationship Id="rId659" Type="http://schemas.openxmlformats.org/officeDocument/2006/relationships/customXml" Target="../ink/ink437.xml"/><Relationship Id="rId214" Type="http://schemas.openxmlformats.org/officeDocument/2006/relationships/image" Target="../media/image217.png"/><Relationship Id="rId256" Type="http://schemas.openxmlformats.org/officeDocument/2006/relationships/image" Target="../media/image238.png"/><Relationship Id="rId298" Type="http://schemas.openxmlformats.org/officeDocument/2006/relationships/image" Target="../media/image259.png"/><Relationship Id="rId421" Type="http://schemas.openxmlformats.org/officeDocument/2006/relationships/customXml" Target="../ink/ink318.xml"/><Relationship Id="rId463" Type="http://schemas.openxmlformats.org/officeDocument/2006/relationships/customXml" Target="../ink/ink339.xml"/><Relationship Id="rId519" Type="http://schemas.openxmlformats.org/officeDocument/2006/relationships/customXml" Target="../ink/ink367.xml"/><Relationship Id="rId670" Type="http://schemas.openxmlformats.org/officeDocument/2006/relationships/image" Target="../media/image444.png"/><Relationship Id="rId116" Type="http://schemas.openxmlformats.org/officeDocument/2006/relationships/customXml" Target="../ink/ink164.xml"/><Relationship Id="rId158" Type="http://schemas.openxmlformats.org/officeDocument/2006/relationships/image" Target="../media/image189.png"/><Relationship Id="rId323" Type="http://schemas.openxmlformats.org/officeDocument/2006/relationships/customXml" Target="../ink/ink268.xml"/><Relationship Id="rId530" Type="http://schemas.openxmlformats.org/officeDocument/2006/relationships/image" Target="../media/image374.png"/><Relationship Id="rId726" Type="http://schemas.openxmlformats.org/officeDocument/2006/relationships/image" Target="../media/image472.png"/><Relationship Id="rId20" Type="http://schemas.openxmlformats.org/officeDocument/2006/relationships/customXml" Target="../ink/ink115.xml"/><Relationship Id="rId62" Type="http://schemas.openxmlformats.org/officeDocument/2006/relationships/customXml" Target="../ink/ink136.xml"/><Relationship Id="rId365" Type="http://schemas.openxmlformats.org/officeDocument/2006/relationships/image" Target="../media/image292.png"/><Relationship Id="rId572" Type="http://schemas.openxmlformats.org/officeDocument/2006/relationships/image" Target="../media/image395.png"/><Relationship Id="rId628" Type="http://schemas.openxmlformats.org/officeDocument/2006/relationships/image" Target="../media/image423.png"/><Relationship Id="rId225" Type="http://schemas.openxmlformats.org/officeDocument/2006/relationships/customXml" Target="../ink/ink219.xml"/><Relationship Id="rId267" Type="http://schemas.openxmlformats.org/officeDocument/2006/relationships/customXml" Target="../ink/ink240.xml"/><Relationship Id="rId432" Type="http://schemas.openxmlformats.org/officeDocument/2006/relationships/image" Target="../media/image325.png"/><Relationship Id="rId474" Type="http://schemas.openxmlformats.org/officeDocument/2006/relationships/image" Target="../media/image346.png"/><Relationship Id="rId127" Type="http://schemas.openxmlformats.org/officeDocument/2006/relationships/image" Target="../media/image174.png"/><Relationship Id="rId681" Type="http://schemas.openxmlformats.org/officeDocument/2006/relationships/customXml" Target="../ink/ink448.xml"/><Relationship Id="rId31" Type="http://schemas.openxmlformats.org/officeDocument/2006/relationships/image" Target="../media/image127.png"/><Relationship Id="rId73" Type="http://schemas.openxmlformats.org/officeDocument/2006/relationships/customXml" Target="../ink/ink142.xml"/><Relationship Id="rId169" Type="http://schemas.openxmlformats.org/officeDocument/2006/relationships/customXml" Target="../ink/ink191.xml"/><Relationship Id="rId334" Type="http://schemas.openxmlformats.org/officeDocument/2006/relationships/customXml" Target="../ink/ink274.xml"/><Relationship Id="rId376" Type="http://schemas.openxmlformats.org/officeDocument/2006/relationships/customXml" Target="../ink/ink295.xml"/><Relationship Id="rId541" Type="http://schemas.openxmlformats.org/officeDocument/2006/relationships/customXml" Target="../ink/ink378.xml"/><Relationship Id="rId583" Type="http://schemas.openxmlformats.org/officeDocument/2006/relationships/customXml" Target="../ink/ink399.xml"/><Relationship Id="rId639" Type="http://schemas.openxmlformats.org/officeDocument/2006/relationships/customXml" Target="../ink/ink427.xml"/><Relationship Id="rId4" Type="http://schemas.openxmlformats.org/officeDocument/2006/relationships/customXml" Target="../ink/ink107.xml"/><Relationship Id="rId180" Type="http://schemas.openxmlformats.org/officeDocument/2006/relationships/image" Target="../media/image200.png"/><Relationship Id="rId236" Type="http://schemas.openxmlformats.org/officeDocument/2006/relationships/image" Target="../media/image228.png"/><Relationship Id="rId278" Type="http://schemas.openxmlformats.org/officeDocument/2006/relationships/image" Target="../media/image249.png"/><Relationship Id="rId401" Type="http://schemas.openxmlformats.org/officeDocument/2006/relationships/customXml" Target="../ink/ink308.xml"/><Relationship Id="rId443" Type="http://schemas.openxmlformats.org/officeDocument/2006/relationships/customXml" Target="../ink/ink329.xml"/><Relationship Id="rId650" Type="http://schemas.openxmlformats.org/officeDocument/2006/relationships/image" Target="../media/image434.png"/><Relationship Id="rId303" Type="http://schemas.openxmlformats.org/officeDocument/2006/relationships/customXml" Target="../ink/ink258.xml"/><Relationship Id="rId485" Type="http://schemas.openxmlformats.org/officeDocument/2006/relationships/customXml" Target="../ink/ink350.xml"/><Relationship Id="rId692" Type="http://schemas.openxmlformats.org/officeDocument/2006/relationships/image" Target="../media/image455.png"/><Relationship Id="rId706" Type="http://schemas.openxmlformats.org/officeDocument/2006/relationships/image" Target="../media/image462.png"/><Relationship Id="rId42" Type="http://schemas.openxmlformats.org/officeDocument/2006/relationships/customXml" Target="../ink/ink126.xml"/><Relationship Id="rId84" Type="http://schemas.openxmlformats.org/officeDocument/2006/relationships/image" Target="../media/image153.png"/><Relationship Id="rId138" Type="http://schemas.openxmlformats.org/officeDocument/2006/relationships/customXml" Target="../ink/ink175.xml"/><Relationship Id="rId345" Type="http://schemas.openxmlformats.org/officeDocument/2006/relationships/image" Target="../media/image282.png"/><Relationship Id="rId387" Type="http://schemas.openxmlformats.org/officeDocument/2006/relationships/image" Target="../media/image303.png"/><Relationship Id="rId510" Type="http://schemas.openxmlformats.org/officeDocument/2006/relationships/image" Target="../media/image364.png"/><Relationship Id="rId552" Type="http://schemas.openxmlformats.org/officeDocument/2006/relationships/image" Target="../media/image385.png"/><Relationship Id="rId594" Type="http://schemas.openxmlformats.org/officeDocument/2006/relationships/image" Target="../media/image406.png"/><Relationship Id="rId608" Type="http://schemas.openxmlformats.org/officeDocument/2006/relationships/image" Target="../media/image413.png"/><Relationship Id="rId191" Type="http://schemas.openxmlformats.org/officeDocument/2006/relationships/customXml" Target="../ink/ink202.xml"/><Relationship Id="rId205" Type="http://schemas.openxmlformats.org/officeDocument/2006/relationships/customXml" Target="../ink/ink209.xml"/><Relationship Id="rId247" Type="http://schemas.openxmlformats.org/officeDocument/2006/relationships/customXml" Target="../ink/ink230.xml"/><Relationship Id="rId412" Type="http://schemas.openxmlformats.org/officeDocument/2006/relationships/image" Target="../media/image315.png"/><Relationship Id="rId107" Type="http://schemas.openxmlformats.org/officeDocument/2006/relationships/image" Target="../media/image164.png"/><Relationship Id="rId289" Type="http://schemas.openxmlformats.org/officeDocument/2006/relationships/customXml" Target="../ink/ink251.xml"/><Relationship Id="rId454" Type="http://schemas.openxmlformats.org/officeDocument/2006/relationships/image" Target="../media/image336.png"/><Relationship Id="rId496" Type="http://schemas.openxmlformats.org/officeDocument/2006/relationships/image" Target="../media/image357.png"/><Relationship Id="rId661" Type="http://schemas.openxmlformats.org/officeDocument/2006/relationships/customXml" Target="../ink/ink438.xml"/><Relationship Id="rId717" Type="http://schemas.openxmlformats.org/officeDocument/2006/relationships/customXml" Target="../ink/ink466.xml"/><Relationship Id="rId11" Type="http://schemas.openxmlformats.org/officeDocument/2006/relationships/image" Target="../media/image117.png"/><Relationship Id="rId53" Type="http://schemas.openxmlformats.org/officeDocument/2006/relationships/image" Target="../media/image138.png"/><Relationship Id="rId149" Type="http://schemas.openxmlformats.org/officeDocument/2006/relationships/customXml" Target="../ink/ink181.xml"/><Relationship Id="rId314" Type="http://schemas.openxmlformats.org/officeDocument/2006/relationships/image" Target="../media/image267.png"/><Relationship Id="rId356" Type="http://schemas.openxmlformats.org/officeDocument/2006/relationships/customXml" Target="../ink/ink285.xml"/><Relationship Id="rId398" Type="http://schemas.openxmlformats.org/officeDocument/2006/relationships/image" Target="../media/image308.png"/><Relationship Id="rId521" Type="http://schemas.openxmlformats.org/officeDocument/2006/relationships/customXml" Target="../ink/ink368.xml"/><Relationship Id="rId563" Type="http://schemas.openxmlformats.org/officeDocument/2006/relationships/customXml" Target="../ink/ink389.xml"/><Relationship Id="rId619" Type="http://schemas.openxmlformats.org/officeDocument/2006/relationships/customXml" Target="../ink/ink417.xml"/><Relationship Id="rId95" Type="http://schemas.openxmlformats.org/officeDocument/2006/relationships/customXml" Target="../ink/ink153.xml"/><Relationship Id="rId160" Type="http://schemas.openxmlformats.org/officeDocument/2006/relationships/image" Target="../media/image190.png"/><Relationship Id="rId216" Type="http://schemas.openxmlformats.org/officeDocument/2006/relationships/image" Target="../media/image218.png"/><Relationship Id="rId423" Type="http://schemas.openxmlformats.org/officeDocument/2006/relationships/customXml" Target="../ink/ink319.xml"/><Relationship Id="rId258" Type="http://schemas.openxmlformats.org/officeDocument/2006/relationships/image" Target="../media/image239.png"/><Relationship Id="rId465" Type="http://schemas.openxmlformats.org/officeDocument/2006/relationships/customXml" Target="../ink/ink340.xml"/><Relationship Id="rId630" Type="http://schemas.openxmlformats.org/officeDocument/2006/relationships/image" Target="../media/image424.png"/><Relationship Id="rId672" Type="http://schemas.openxmlformats.org/officeDocument/2006/relationships/image" Target="../media/image445.png"/><Relationship Id="rId728" Type="http://schemas.openxmlformats.org/officeDocument/2006/relationships/image" Target="../media/image473.png"/><Relationship Id="rId22" Type="http://schemas.openxmlformats.org/officeDocument/2006/relationships/customXml" Target="../ink/ink116.xml"/><Relationship Id="rId64" Type="http://schemas.openxmlformats.org/officeDocument/2006/relationships/customXml" Target="../ink/ink137.xml"/><Relationship Id="rId118" Type="http://schemas.openxmlformats.org/officeDocument/2006/relationships/customXml" Target="../ink/ink165.xml"/><Relationship Id="rId325" Type="http://schemas.openxmlformats.org/officeDocument/2006/relationships/customXml" Target="../ink/ink269.xml"/><Relationship Id="rId367" Type="http://schemas.openxmlformats.org/officeDocument/2006/relationships/image" Target="../media/image293.png"/><Relationship Id="rId532" Type="http://schemas.openxmlformats.org/officeDocument/2006/relationships/image" Target="../media/image375.png"/><Relationship Id="rId574" Type="http://schemas.openxmlformats.org/officeDocument/2006/relationships/image" Target="../media/image396.png"/><Relationship Id="rId171" Type="http://schemas.openxmlformats.org/officeDocument/2006/relationships/customXml" Target="../ink/ink192.xml"/><Relationship Id="rId227" Type="http://schemas.openxmlformats.org/officeDocument/2006/relationships/customXml" Target="../ink/ink220.xml"/><Relationship Id="rId269" Type="http://schemas.openxmlformats.org/officeDocument/2006/relationships/customXml" Target="../ink/ink241.xml"/><Relationship Id="rId434" Type="http://schemas.openxmlformats.org/officeDocument/2006/relationships/image" Target="../media/image326.png"/><Relationship Id="rId476" Type="http://schemas.openxmlformats.org/officeDocument/2006/relationships/image" Target="../media/image347.png"/><Relationship Id="rId641" Type="http://schemas.openxmlformats.org/officeDocument/2006/relationships/customXml" Target="../ink/ink428.xml"/><Relationship Id="rId683" Type="http://schemas.openxmlformats.org/officeDocument/2006/relationships/customXml" Target="../ink/ink449.xml"/><Relationship Id="rId33" Type="http://schemas.openxmlformats.org/officeDocument/2006/relationships/image" Target="../media/image128.png"/><Relationship Id="rId129" Type="http://schemas.openxmlformats.org/officeDocument/2006/relationships/image" Target="../media/image175.png"/><Relationship Id="rId280" Type="http://schemas.openxmlformats.org/officeDocument/2006/relationships/image" Target="../media/image250.png"/><Relationship Id="rId336" Type="http://schemas.openxmlformats.org/officeDocument/2006/relationships/customXml" Target="../ink/ink275.xml"/><Relationship Id="rId501" Type="http://schemas.openxmlformats.org/officeDocument/2006/relationships/customXml" Target="../ink/ink358.xml"/><Relationship Id="rId543" Type="http://schemas.openxmlformats.org/officeDocument/2006/relationships/customXml" Target="../ink/ink379.xml"/><Relationship Id="rId75" Type="http://schemas.openxmlformats.org/officeDocument/2006/relationships/customXml" Target="../ink/ink143.xml"/><Relationship Id="rId140" Type="http://schemas.openxmlformats.org/officeDocument/2006/relationships/customXml" Target="../ink/ink176.xml"/><Relationship Id="rId182" Type="http://schemas.openxmlformats.org/officeDocument/2006/relationships/image" Target="../media/image201.png"/><Relationship Id="rId378" Type="http://schemas.openxmlformats.org/officeDocument/2006/relationships/customXml" Target="../ink/ink296.xml"/><Relationship Id="rId403" Type="http://schemas.openxmlformats.org/officeDocument/2006/relationships/customXml" Target="../ink/ink309.xml"/><Relationship Id="rId585" Type="http://schemas.openxmlformats.org/officeDocument/2006/relationships/customXml" Target="../ink/ink400.xml"/><Relationship Id="rId6" Type="http://schemas.openxmlformats.org/officeDocument/2006/relationships/customXml" Target="../ink/ink108.xml"/><Relationship Id="rId238" Type="http://schemas.openxmlformats.org/officeDocument/2006/relationships/image" Target="../media/image229.png"/><Relationship Id="rId445" Type="http://schemas.openxmlformats.org/officeDocument/2006/relationships/customXml" Target="../ink/ink330.xml"/><Relationship Id="rId487" Type="http://schemas.openxmlformats.org/officeDocument/2006/relationships/customXml" Target="../ink/ink351.xml"/><Relationship Id="rId610" Type="http://schemas.openxmlformats.org/officeDocument/2006/relationships/image" Target="../media/image414.png"/><Relationship Id="rId652" Type="http://schemas.openxmlformats.org/officeDocument/2006/relationships/image" Target="../media/image435.png"/><Relationship Id="rId694" Type="http://schemas.openxmlformats.org/officeDocument/2006/relationships/image" Target="../media/image456.png"/><Relationship Id="rId708" Type="http://schemas.openxmlformats.org/officeDocument/2006/relationships/image" Target="../media/image463.png"/><Relationship Id="rId291" Type="http://schemas.openxmlformats.org/officeDocument/2006/relationships/customXml" Target="../ink/ink252.xml"/><Relationship Id="rId305" Type="http://schemas.openxmlformats.org/officeDocument/2006/relationships/customXml" Target="../ink/ink259.xml"/><Relationship Id="rId347" Type="http://schemas.openxmlformats.org/officeDocument/2006/relationships/image" Target="../media/image283.png"/><Relationship Id="rId512" Type="http://schemas.openxmlformats.org/officeDocument/2006/relationships/image" Target="../media/image365.png"/><Relationship Id="rId44" Type="http://schemas.openxmlformats.org/officeDocument/2006/relationships/customXml" Target="../ink/ink127.xml"/><Relationship Id="rId86" Type="http://schemas.openxmlformats.org/officeDocument/2006/relationships/image" Target="../media/image154.png"/><Relationship Id="rId151" Type="http://schemas.openxmlformats.org/officeDocument/2006/relationships/customXml" Target="../ink/ink182.xml"/><Relationship Id="rId389" Type="http://schemas.openxmlformats.org/officeDocument/2006/relationships/image" Target="../media/image304.png"/><Relationship Id="rId554" Type="http://schemas.openxmlformats.org/officeDocument/2006/relationships/image" Target="../media/image386.png"/><Relationship Id="rId596" Type="http://schemas.openxmlformats.org/officeDocument/2006/relationships/image" Target="../media/image407.png"/><Relationship Id="rId193" Type="http://schemas.openxmlformats.org/officeDocument/2006/relationships/customXml" Target="../ink/ink203.xml"/><Relationship Id="rId207" Type="http://schemas.openxmlformats.org/officeDocument/2006/relationships/customXml" Target="../ink/ink210.xml"/><Relationship Id="rId249" Type="http://schemas.openxmlformats.org/officeDocument/2006/relationships/customXml" Target="../ink/ink231.xml"/><Relationship Id="rId414" Type="http://schemas.openxmlformats.org/officeDocument/2006/relationships/image" Target="../media/image316.png"/><Relationship Id="rId456" Type="http://schemas.openxmlformats.org/officeDocument/2006/relationships/image" Target="../media/image337.png"/><Relationship Id="rId498" Type="http://schemas.openxmlformats.org/officeDocument/2006/relationships/image" Target="../media/image358.png"/><Relationship Id="rId621" Type="http://schemas.openxmlformats.org/officeDocument/2006/relationships/customXml" Target="../ink/ink418.xml"/><Relationship Id="rId663" Type="http://schemas.openxmlformats.org/officeDocument/2006/relationships/customXml" Target="../ink/ink439.xml"/><Relationship Id="rId13" Type="http://schemas.openxmlformats.org/officeDocument/2006/relationships/image" Target="../media/image118.png"/><Relationship Id="rId109" Type="http://schemas.openxmlformats.org/officeDocument/2006/relationships/image" Target="../media/image165.png"/><Relationship Id="rId260" Type="http://schemas.openxmlformats.org/officeDocument/2006/relationships/image" Target="../media/image240.png"/><Relationship Id="rId316" Type="http://schemas.openxmlformats.org/officeDocument/2006/relationships/image" Target="../media/image268.png"/><Relationship Id="rId523" Type="http://schemas.openxmlformats.org/officeDocument/2006/relationships/customXml" Target="../ink/ink369.xml"/><Relationship Id="rId719" Type="http://schemas.openxmlformats.org/officeDocument/2006/relationships/customXml" Target="../ink/ink467.xml"/><Relationship Id="rId55" Type="http://schemas.openxmlformats.org/officeDocument/2006/relationships/image" Target="../media/image139.png"/><Relationship Id="rId97" Type="http://schemas.openxmlformats.org/officeDocument/2006/relationships/image" Target="../media/image159.png"/><Relationship Id="rId120" Type="http://schemas.openxmlformats.org/officeDocument/2006/relationships/customXml" Target="../ink/ink166.xml"/><Relationship Id="rId358" Type="http://schemas.openxmlformats.org/officeDocument/2006/relationships/customXml" Target="../ink/ink286.xml"/><Relationship Id="rId565" Type="http://schemas.openxmlformats.org/officeDocument/2006/relationships/customXml" Target="../ink/ink390.xml"/><Relationship Id="rId162" Type="http://schemas.openxmlformats.org/officeDocument/2006/relationships/image" Target="../media/image191.png"/><Relationship Id="rId218" Type="http://schemas.openxmlformats.org/officeDocument/2006/relationships/image" Target="../media/image219.png"/><Relationship Id="rId425" Type="http://schemas.openxmlformats.org/officeDocument/2006/relationships/customXml" Target="../ink/ink320.xml"/><Relationship Id="rId467" Type="http://schemas.openxmlformats.org/officeDocument/2006/relationships/customXml" Target="../ink/ink341.xml"/><Relationship Id="rId632" Type="http://schemas.openxmlformats.org/officeDocument/2006/relationships/image" Target="../media/image425.png"/><Relationship Id="rId271" Type="http://schemas.openxmlformats.org/officeDocument/2006/relationships/customXml" Target="../ink/ink242.xml"/><Relationship Id="rId674" Type="http://schemas.openxmlformats.org/officeDocument/2006/relationships/image" Target="../media/image446.png"/><Relationship Id="rId24" Type="http://schemas.openxmlformats.org/officeDocument/2006/relationships/customXml" Target="../ink/ink117.xml"/><Relationship Id="rId66" Type="http://schemas.openxmlformats.org/officeDocument/2006/relationships/customXml" Target="../ink/ink138.xml"/><Relationship Id="rId131" Type="http://schemas.openxmlformats.org/officeDocument/2006/relationships/image" Target="../media/image176.png"/><Relationship Id="rId327" Type="http://schemas.openxmlformats.org/officeDocument/2006/relationships/customXml" Target="../ink/ink270.xml"/><Relationship Id="rId369" Type="http://schemas.openxmlformats.org/officeDocument/2006/relationships/image" Target="../media/image294.png"/><Relationship Id="rId534" Type="http://schemas.openxmlformats.org/officeDocument/2006/relationships/image" Target="../media/image376.png"/><Relationship Id="rId576" Type="http://schemas.openxmlformats.org/officeDocument/2006/relationships/image" Target="../media/image397.png"/><Relationship Id="rId173" Type="http://schemas.openxmlformats.org/officeDocument/2006/relationships/customXml" Target="../ink/ink193.xml"/><Relationship Id="rId229" Type="http://schemas.openxmlformats.org/officeDocument/2006/relationships/customXml" Target="../ink/ink221.xml"/><Relationship Id="rId380" Type="http://schemas.openxmlformats.org/officeDocument/2006/relationships/customXml" Target="../ink/ink297.xml"/><Relationship Id="rId436" Type="http://schemas.openxmlformats.org/officeDocument/2006/relationships/image" Target="../media/image327.png"/><Relationship Id="rId601" Type="http://schemas.openxmlformats.org/officeDocument/2006/relationships/customXml" Target="../ink/ink408.xml"/><Relationship Id="rId643" Type="http://schemas.openxmlformats.org/officeDocument/2006/relationships/customXml" Target="../ink/ink429.xml"/><Relationship Id="rId240" Type="http://schemas.openxmlformats.org/officeDocument/2006/relationships/image" Target="../media/image230.png"/><Relationship Id="rId478" Type="http://schemas.openxmlformats.org/officeDocument/2006/relationships/image" Target="../media/image348.png"/><Relationship Id="rId685" Type="http://schemas.openxmlformats.org/officeDocument/2006/relationships/customXml" Target="../ink/ink450.xml"/><Relationship Id="rId35" Type="http://schemas.openxmlformats.org/officeDocument/2006/relationships/image" Target="../media/image129.png"/><Relationship Id="rId77" Type="http://schemas.openxmlformats.org/officeDocument/2006/relationships/customXml" Target="../ink/ink144.xml"/><Relationship Id="rId100" Type="http://schemas.openxmlformats.org/officeDocument/2006/relationships/customXml" Target="../ink/ink156.xml"/><Relationship Id="rId282" Type="http://schemas.openxmlformats.org/officeDocument/2006/relationships/image" Target="../media/image251.png"/><Relationship Id="rId338" Type="http://schemas.openxmlformats.org/officeDocument/2006/relationships/customXml" Target="../ink/ink276.xml"/><Relationship Id="rId503" Type="http://schemas.openxmlformats.org/officeDocument/2006/relationships/customXml" Target="../ink/ink359.xml"/><Relationship Id="rId545" Type="http://schemas.openxmlformats.org/officeDocument/2006/relationships/customXml" Target="../ink/ink380.xml"/><Relationship Id="rId587" Type="http://schemas.openxmlformats.org/officeDocument/2006/relationships/customXml" Target="../ink/ink401.xml"/><Relationship Id="rId710" Type="http://schemas.openxmlformats.org/officeDocument/2006/relationships/image" Target="../media/image464.png"/><Relationship Id="rId8" Type="http://schemas.openxmlformats.org/officeDocument/2006/relationships/customXml" Target="../ink/ink109.xml"/><Relationship Id="rId142" Type="http://schemas.openxmlformats.org/officeDocument/2006/relationships/customXml" Target="../ink/ink177.xml"/><Relationship Id="rId184" Type="http://schemas.openxmlformats.org/officeDocument/2006/relationships/image" Target="../media/image202.png"/><Relationship Id="rId391" Type="http://schemas.openxmlformats.org/officeDocument/2006/relationships/image" Target="../media/image305.png"/><Relationship Id="rId405" Type="http://schemas.openxmlformats.org/officeDocument/2006/relationships/customXml" Target="../ink/ink310.xml"/><Relationship Id="rId447" Type="http://schemas.openxmlformats.org/officeDocument/2006/relationships/customXml" Target="../ink/ink331.xml"/><Relationship Id="rId612" Type="http://schemas.openxmlformats.org/officeDocument/2006/relationships/image" Target="../media/image415.png"/><Relationship Id="rId251" Type="http://schemas.openxmlformats.org/officeDocument/2006/relationships/customXml" Target="../ink/ink232.xml"/><Relationship Id="rId489" Type="http://schemas.openxmlformats.org/officeDocument/2006/relationships/customXml" Target="../ink/ink352.xml"/><Relationship Id="rId654" Type="http://schemas.openxmlformats.org/officeDocument/2006/relationships/image" Target="../media/image436.png"/><Relationship Id="rId696" Type="http://schemas.openxmlformats.org/officeDocument/2006/relationships/image" Target="../media/image457.png"/><Relationship Id="rId46" Type="http://schemas.openxmlformats.org/officeDocument/2006/relationships/customXml" Target="../ink/ink128.xml"/><Relationship Id="rId293" Type="http://schemas.openxmlformats.org/officeDocument/2006/relationships/customXml" Target="../ink/ink253.xml"/><Relationship Id="rId307" Type="http://schemas.openxmlformats.org/officeDocument/2006/relationships/customXml" Target="../ink/ink260.xml"/><Relationship Id="rId349" Type="http://schemas.openxmlformats.org/officeDocument/2006/relationships/image" Target="../media/image284.png"/><Relationship Id="rId514" Type="http://schemas.openxmlformats.org/officeDocument/2006/relationships/image" Target="../media/image366.png"/><Relationship Id="rId556" Type="http://schemas.openxmlformats.org/officeDocument/2006/relationships/image" Target="../media/image387.png"/><Relationship Id="rId721" Type="http://schemas.openxmlformats.org/officeDocument/2006/relationships/customXml" Target="../ink/ink468.xml"/><Relationship Id="rId88" Type="http://schemas.openxmlformats.org/officeDocument/2006/relationships/image" Target="../media/image155.png"/><Relationship Id="rId111" Type="http://schemas.openxmlformats.org/officeDocument/2006/relationships/image" Target="../media/image166.png"/><Relationship Id="rId153" Type="http://schemas.openxmlformats.org/officeDocument/2006/relationships/customXml" Target="../ink/ink183.xml"/><Relationship Id="rId195" Type="http://schemas.openxmlformats.org/officeDocument/2006/relationships/customXml" Target="../ink/ink204.xml"/><Relationship Id="rId209" Type="http://schemas.openxmlformats.org/officeDocument/2006/relationships/customXml" Target="../ink/ink211.xml"/><Relationship Id="rId360" Type="http://schemas.openxmlformats.org/officeDocument/2006/relationships/customXml" Target="../ink/ink287.xml"/><Relationship Id="rId416" Type="http://schemas.openxmlformats.org/officeDocument/2006/relationships/image" Target="../media/image317.png"/><Relationship Id="rId598" Type="http://schemas.openxmlformats.org/officeDocument/2006/relationships/image" Target="../media/image408.png"/><Relationship Id="rId220" Type="http://schemas.openxmlformats.org/officeDocument/2006/relationships/image" Target="../media/image220.png"/><Relationship Id="rId458" Type="http://schemas.openxmlformats.org/officeDocument/2006/relationships/image" Target="../media/image338.png"/><Relationship Id="rId623" Type="http://schemas.openxmlformats.org/officeDocument/2006/relationships/customXml" Target="../ink/ink419.xml"/><Relationship Id="rId665" Type="http://schemas.openxmlformats.org/officeDocument/2006/relationships/customXml" Target="../ink/ink440.xml"/><Relationship Id="rId15" Type="http://schemas.openxmlformats.org/officeDocument/2006/relationships/image" Target="../media/image119.png"/><Relationship Id="rId57" Type="http://schemas.openxmlformats.org/officeDocument/2006/relationships/image" Target="../media/image140.png"/><Relationship Id="rId262" Type="http://schemas.openxmlformats.org/officeDocument/2006/relationships/image" Target="../media/image241.png"/><Relationship Id="rId318" Type="http://schemas.openxmlformats.org/officeDocument/2006/relationships/image" Target="../media/image269.png"/><Relationship Id="rId525" Type="http://schemas.openxmlformats.org/officeDocument/2006/relationships/customXml" Target="../ink/ink370.xml"/><Relationship Id="rId567" Type="http://schemas.openxmlformats.org/officeDocument/2006/relationships/customXml" Target="../ink/ink391.xml"/><Relationship Id="rId99" Type="http://schemas.openxmlformats.org/officeDocument/2006/relationships/image" Target="../media/image160.png"/><Relationship Id="rId122" Type="http://schemas.openxmlformats.org/officeDocument/2006/relationships/customXml" Target="../ink/ink167.xml"/><Relationship Id="rId164" Type="http://schemas.openxmlformats.org/officeDocument/2006/relationships/image" Target="../media/image192.png"/><Relationship Id="rId371" Type="http://schemas.openxmlformats.org/officeDocument/2006/relationships/image" Target="../media/image295.png"/><Relationship Id="rId427" Type="http://schemas.openxmlformats.org/officeDocument/2006/relationships/customXml" Target="../ink/ink321.xml"/><Relationship Id="rId469" Type="http://schemas.openxmlformats.org/officeDocument/2006/relationships/customXml" Target="../ink/ink342.xml"/><Relationship Id="rId634" Type="http://schemas.openxmlformats.org/officeDocument/2006/relationships/image" Target="../media/image426.png"/><Relationship Id="rId676" Type="http://schemas.openxmlformats.org/officeDocument/2006/relationships/image" Target="../media/image447.png"/><Relationship Id="rId26" Type="http://schemas.openxmlformats.org/officeDocument/2006/relationships/customXml" Target="../ink/ink118.xml"/><Relationship Id="rId231" Type="http://schemas.openxmlformats.org/officeDocument/2006/relationships/customXml" Target="../ink/ink222.xml"/><Relationship Id="rId273" Type="http://schemas.openxmlformats.org/officeDocument/2006/relationships/customXml" Target="../ink/ink243.xml"/><Relationship Id="rId329" Type="http://schemas.openxmlformats.org/officeDocument/2006/relationships/customXml" Target="../ink/ink271.xml"/><Relationship Id="rId480" Type="http://schemas.openxmlformats.org/officeDocument/2006/relationships/image" Target="../media/image349.png"/><Relationship Id="rId536" Type="http://schemas.openxmlformats.org/officeDocument/2006/relationships/image" Target="../media/image377.png"/><Relationship Id="rId701" Type="http://schemas.openxmlformats.org/officeDocument/2006/relationships/customXml" Target="../ink/ink458.xml"/><Relationship Id="rId68" Type="http://schemas.openxmlformats.org/officeDocument/2006/relationships/customXml" Target="../ink/ink139.xml"/><Relationship Id="rId133" Type="http://schemas.openxmlformats.org/officeDocument/2006/relationships/image" Target="../media/image177.png"/><Relationship Id="rId175" Type="http://schemas.openxmlformats.org/officeDocument/2006/relationships/customXml" Target="../ink/ink194.xml"/><Relationship Id="rId340" Type="http://schemas.openxmlformats.org/officeDocument/2006/relationships/customXml" Target="../ink/ink277.xml"/><Relationship Id="rId578" Type="http://schemas.openxmlformats.org/officeDocument/2006/relationships/image" Target="../media/image398.png"/><Relationship Id="rId200" Type="http://schemas.openxmlformats.org/officeDocument/2006/relationships/image" Target="../media/image210.png"/><Relationship Id="rId382" Type="http://schemas.openxmlformats.org/officeDocument/2006/relationships/customXml" Target="../ink/ink298.xml"/><Relationship Id="rId438" Type="http://schemas.openxmlformats.org/officeDocument/2006/relationships/image" Target="../media/image328.png"/><Relationship Id="rId603" Type="http://schemas.openxmlformats.org/officeDocument/2006/relationships/customXml" Target="../ink/ink409.xml"/><Relationship Id="rId645" Type="http://schemas.openxmlformats.org/officeDocument/2006/relationships/customXml" Target="../ink/ink430.xml"/><Relationship Id="rId687" Type="http://schemas.openxmlformats.org/officeDocument/2006/relationships/customXml" Target="../ink/ink451.xml"/><Relationship Id="rId242" Type="http://schemas.openxmlformats.org/officeDocument/2006/relationships/image" Target="../media/image231.png"/><Relationship Id="rId284" Type="http://schemas.openxmlformats.org/officeDocument/2006/relationships/image" Target="../media/image252.png"/><Relationship Id="rId491" Type="http://schemas.openxmlformats.org/officeDocument/2006/relationships/customXml" Target="../ink/ink353.xml"/><Relationship Id="rId505" Type="http://schemas.openxmlformats.org/officeDocument/2006/relationships/customXml" Target="../ink/ink360.xml"/><Relationship Id="rId712" Type="http://schemas.openxmlformats.org/officeDocument/2006/relationships/image" Target="../media/image465.png"/><Relationship Id="rId37" Type="http://schemas.openxmlformats.org/officeDocument/2006/relationships/image" Target="../media/image130.png"/><Relationship Id="rId79" Type="http://schemas.openxmlformats.org/officeDocument/2006/relationships/customXml" Target="../ink/ink145.xml"/><Relationship Id="rId102" Type="http://schemas.openxmlformats.org/officeDocument/2006/relationships/customXml" Target="../ink/ink157.xml"/><Relationship Id="rId144" Type="http://schemas.openxmlformats.org/officeDocument/2006/relationships/customXml" Target="../ink/ink178.xml"/><Relationship Id="rId547" Type="http://schemas.openxmlformats.org/officeDocument/2006/relationships/customXml" Target="../ink/ink381.xml"/><Relationship Id="rId589" Type="http://schemas.openxmlformats.org/officeDocument/2006/relationships/customXml" Target="../ink/ink402.xml"/><Relationship Id="rId90" Type="http://schemas.openxmlformats.org/officeDocument/2006/relationships/image" Target="../media/image156.png"/><Relationship Id="rId186" Type="http://schemas.openxmlformats.org/officeDocument/2006/relationships/image" Target="../media/image203.png"/><Relationship Id="rId351" Type="http://schemas.openxmlformats.org/officeDocument/2006/relationships/image" Target="../media/image285.png"/><Relationship Id="rId393" Type="http://schemas.openxmlformats.org/officeDocument/2006/relationships/image" Target="../media/image306.png"/><Relationship Id="rId407" Type="http://schemas.openxmlformats.org/officeDocument/2006/relationships/customXml" Target="../ink/ink311.xml"/><Relationship Id="rId449" Type="http://schemas.openxmlformats.org/officeDocument/2006/relationships/customXml" Target="../ink/ink332.xml"/><Relationship Id="rId614" Type="http://schemas.openxmlformats.org/officeDocument/2006/relationships/image" Target="../media/image416.png"/><Relationship Id="rId656" Type="http://schemas.openxmlformats.org/officeDocument/2006/relationships/image" Target="../media/image437.png"/><Relationship Id="rId211" Type="http://schemas.openxmlformats.org/officeDocument/2006/relationships/customXml" Target="../ink/ink212.xml"/><Relationship Id="rId253" Type="http://schemas.openxmlformats.org/officeDocument/2006/relationships/customXml" Target="../ink/ink233.xml"/><Relationship Id="rId295" Type="http://schemas.openxmlformats.org/officeDocument/2006/relationships/customXml" Target="../ink/ink254.xml"/><Relationship Id="rId309" Type="http://schemas.openxmlformats.org/officeDocument/2006/relationships/customXml" Target="../ink/ink261.xml"/><Relationship Id="rId460" Type="http://schemas.openxmlformats.org/officeDocument/2006/relationships/image" Target="../media/image339.png"/><Relationship Id="rId516" Type="http://schemas.openxmlformats.org/officeDocument/2006/relationships/image" Target="../media/image367.png"/><Relationship Id="rId698" Type="http://schemas.openxmlformats.org/officeDocument/2006/relationships/image" Target="../media/image458.png"/><Relationship Id="rId48" Type="http://schemas.openxmlformats.org/officeDocument/2006/relationships/customXml" Target="../ink/ink129.xml"/><Relationship Id="rId113" Type="http://schemas.openxmlformats.org/officeDocument/2006/relationships/image" Target="../media/image167.png"/><Relationship Id="rId320" Type="http://schemas.openxmlformats.org/officeDocument/2006/relationships/image" Target="../media/image270.png"/><Relationship Id="rId558" Type="http://schemas.openxmlformats.org/officeDocument/2006/relationships/image" Target="../media/image388.png"/><Relationship Id="rId723" Type="http://schemas.openxmlformats.org/officeDocument/2006/relationships/customXml" Target="../ink/ink469.xml"/><Relationship Id="rId155" Type="http://schemas.openxmlformats.org/officeDocument/2006/relationships/customXml" Target="../ink/ink184.xml"/><Relationship Id="rId197" Type="http://schemas.openxmlformats.org/officeDocument/2006/relationships/customXml" Target="../ink/ink205.xml"/><Relationship Id="rId362" Type="http://schemas.openxmlformats.org/officeDocument/2006/relationships/customXml" Target="../ink/ink288.xml"/><Relationship Id="rId418" Type="http://schemas.openxmlformats.org/officeDocument/2006/relationships/image" Target="../media/image318.png"/><Relationship Id="rId625" Type="http://schemas.openxmlformats.org/officeDocument/2006/relationships/customXml" Target="../ink/ink420.xml"/><Relationship Id="rId222" Type="http://schemas.openxmlformats.org/officeDocument/2006/relationships/image" Target="../media/image221.png"/><Relationship Id="rId264" Type="http://schemas.openxmlformats.org/officeDocument/2006/relationships/image" Target="../media/image242.png"/><Relationship Id="rId471" Type="http://schemas.openxmlformats.org/officeDocument/2006/relationships/customXml" Target="../ink/ink343.xml"/><Relationship Id="rId667" Type="http://schemas.openxmlformats.org/officeDocument/2006/relationships/customXml" Target="../ink/ink441.xml"/><Relationship Id="rId17" Type="http://schemas.openxmlformats.org/officeDocument/2006/relationships/image" Target="../media/image120.png"/><Relationship Id="rId59" Type="http://schemas.openxmlformats.org/officeDocument/2006/relationships/image" Target="../media/image141.png"/><Relationship Id="rId124" Type="http://schemas.openxmlformats.org/officeDocument/2006/relationships/customXml" Target="../ink/ink168.xml"/><Relationship Id="rId527" Type="http://schemas.openxmlformats.org/officeDocument/2006/relationships/customXml" Target="../ink/ink371.xml"/><Relationship Id="rId569" Type="http://schemas.openxmlformats.org/officeDocument/2006/relationships/customXml" Target="../ink/ink392.xml"/><Relationship Id="rId70" Type="http://schemas.openxmlformats.org/officeDocument/2006/relationships/customXml" Target="../ink/ink140.xml"/><Relationship Id="rId166" Type="http://schemas.openxmlformats.org/officeDocument/2006/relationships/image" Target="../media/image193.png"/><Relationship Id="rId331" Type="http://schemas.openxmlformats.org/officeDocument/2006/relationships/customXml" Target="../ink/ink272.xml"/><Relationship Id="rId373" Type="http://schemas.openxmlformats.org/officeDocument/2006/relationships/image" Target="../media/image296.png"/><Relationship Id="rId429" Type="http://schemas.openxmlformats.org/officeDocument/2006/relationships/customXml" Target="../ink/ink322.xml"/><Relationship Id="rId580" Type="http://schemas.openxmlformats.org/officeDocument/2006/relationships/image" Target="../media/image399.png"/><Relationship Id="rId636" Type="http://schemas.openxmlformats.org/officeDocument/2006/relationships/image" Target="../media/image427.png"/><Relationship Id="rId1" Type="http://schemas.openxmlformats.org/officeDocument/2006/relationships/slideLayout" Target="../slideLayouts/slideLayout2.xml"/><Relationship Id="rId233" Type="http://schemas.openxmlformats.org/officeDocument/2006/relationships/customXml" Target="../ink/ink223.xml"/><Relationship Id="rId440" Type="http://schemas.openxmlformats.org/officeDocument/2006/relationships/image" Target="../media/image329.png"/><Relationship Id="rId678" Type="http://schemas.openxmlformats.org/officeDocument/2006/relationships/image" Target="../media/image448.png"/><Relationship Id="rId28" Type="http://schemas.openxmlformats.org/officeDocument/2006/relationships/customXml" Target="../ink/ink119.xml"/><Relationship Id="rId275" Type="http://schemas.openxmlformats.org/officeDocument/2006/relationships/customXml" Target="../ink/ink244.xml"/><Relationship Id="rId300" Type="http://schemas.openxmlformats.org/officeDocument/2006/relationships/image" Target="../media/image260.png"/><Relationship Id="rId482" Type="http://schemas.openxmlformats.org/officeDocument/2006/relationships/image" Target="../media/image350.png"/><Relationship Id="rId538" Type="http://schemas.openxmlformats.org/officeDocument/2006/relationships/image" Target="../media/image378.png"/><Relationship Id="rId703" Type="http://schemas.openxmlformats.org/officeDocument/2006/relationships/customXml" Target="../ink/ink459.xml"/><Relationship Id="rId81" Type="http://schemas.openxmlformats.org/officeDocument/2006/relationships/customXml" Target="../ink/ink146.xml"/><Relationship Id="rId135" Type="http://schemas.openxmlformats.org/officeDocument/2006/relationships/image" Target="../media/image178.png"/><Relationship Id="rId177" Type="http://schemas.openxmlformats.org/officeDocument/2006/relationships/customXml" Target="../ink/ink195.xml"/><Relationship Id="rId342" Type="http://schemas.openxmlformats.org/officeDocument/2006/relationships/customXml" Target="../ink/ink278.xml"/><Relationship Id="rId384" Type="http://schemas.openxmlformats.org/officeDocument/2006/relationships/customXml" Target="../ink/ink299.xml"/><Relationship Id="rId591" Type="http://schemas.openxmlformats.org/officeDocument/2006/relationships/customXml" Target="../ink/ink403.xml"/><Relationship Id="rId605" Type="http://schemas.openxmlformats.org/officeDocument/2006/relationships/customXml" Target="../ink/ink410.xml"/><Relationship Id="rId202" Type="http://schemas.openxmlformats.org/officeDocument/2006/relationships/image" Target="../media/image211.png"/><Relationship Id="rId244" Type="http://schemas.openxmlformats.org/officeDocument/2006/relationships/image" Target="../media/image232.png"/><Relationship Id="rId647" Type="http://schemas.openxmlformats.org/officeDocument/2006/relationships/customXml" Target="../ink/ink431.xml"/><Relationship Id="rId689" Type="http://schemas.openxmlformats.org/officeDocument/2006/relationships/customXml" Target="../ink/ink452.xml"/><Relationship Id="rId39" Type="http://schemas.openxmlformats.org/officeDocument/2006/relationships/image" Target="../media/image131.png"/><Relationship Id="rId286" Type="http://schemas.openxmlformats.org/officeDocument/2006/relationships/image" Target="../media/image253.png"/><Relationship Id="rId451" Type="http://schemas.openxmlformats.org/officeDocument/2006/relationships/customXml" Target="../ink/ink333.xml"/><Relationship Id="rId493" Type="http://schemas.openxmlformats.org/officeDocument/2006/relationships/customXml" Target="../ink/ink354.xml"/><Relationship Id="rId507" Type="http://schemas.openxmlformats.org/officeDocument/2006/relationships/customXml" Target="../ink/ink361.xml"/><Relationship Id="rId549" Type="http://schemas.openxmlformats.org/officeDocument/2006/relationships/customXml" Target="../ink/ink382.xml"/><Relationship Id="rId714" Type="http://schemas.openxmlformats.org/officeDocument/2006/relationships/image" Target="../media/image466.png"/><Relationship Id="rId50" Type="http://schemas.openxmlformats.org/officeDocument/2006/relationships/customXml" Target="../ink/ink130.xml"/><Relationship Id="rId104" Type="http://schemas.openxmlformats.org/officeDocument/2006/relationships/customXml" Target="../ink/ink158.xml"/><Relationship Id="rId146" Type="http://schemas.openxmlformats.org/officeDocument/2006/relationships/customXml" Target="../ink/ink179.xml"/><Relationship Id="rId188" Type="http://schemas.openxmlformats.org/officeDocument/2006/relationships/image" Target="../media/image204.png"/><Relationship Id="rId311" Type="http://schemas.openxmlformats.org/officeDocument/2006/relationships/customXml" Target="../ink/ink262.xml"/><Relationship Id="rId353" Type="http://schemas.openxmlformats.org/officeDocument/2006/relationships/image" Target="../media/image286.png"/><Relationship Id="rId395" Type="http://schemas.openxmlformats.org/officeDocument/2006/relationships/customXml" Target="../ink/ink305.xml"/><Relationship Id="rId409" Type="http://schemas.openxmlformats.org/officeDocument/2006/relationships/customXml" Target="../ink/ink312.xml"/><Relationship Id="rId560" Type="http://schemas.openxmlformats.org/officeDocument/2006/relationships/image" Target="../media/image389.png"/><Relationship Id="rId92" Type="http://schemas.openxmlformats.org/officeDocument/2006/relationships/image" Target="../media/image157.png"/><Relationship Id="rId213" Type="http://schemas.openxmlformats.org/officeDocument/2006/relationships/customXml" Target="../ink/ink213.xml"/><Relationship Id="rId420" Type="http://schemas.openxmlformats.org/officeDocument/2006/relationships/image" Target="../media/image319.png"/><Relationship Id="rId616" Type="http://schemas.openxmlformats.org/officeDocument/2006/relationships/image" Target="../media/image417.png"/><Relationship Id="rId658" Type="http://schemas.openxmlformats.org/officeDocument/2006/relationships/image" Target="../media/image438.png"/><Relationship Id="rId255" Type="http://schemas.openxmlformats.org/officeDocument/2006/relationships/customXml" Target="../ink/ink234.xml"/><Relationship Id="rId297" Type="http://schemas.openxmlformats.org/officeDocument/2006/relationships/customXml" Target="../ink/ink255.xml"/><Relationship Id="rId462" Type="http://schemas.openxmlformats.org/officeDocument/2006/relationships/image" Target="../media/image340.png"/><Relationship Id="rId518" Type="http://schemas.openxmlformats.org/officeDocument/2006/relationships/image" Target="../media/image368.png"/><Relationship Id="rId725" Type="http://schemas.openxmlformats.org/officeDocument/2006/relationships/customXml" Target="../ink/ink470.xml"/><Relationship Id="rId115" Type="http://schemas.openxmlformats.org/officeDocument/2006/relationships/image" Target="../media/image168.png"/><Relationship Id="rId157" Type="http://schemas.openxmlformats.org/officeDocument/2006/relationships/customXml" Target="../ink/ink185.xml"/><Relationship Id="rId322" Type="http://schemas.openxmlformats.org/officeDocument/2006/relationships/image" Target="../media/image271.png"/><Relationship Id="rId364" Type="http://schemas.openxmlformats.org/officeDocument/2006/relationships/customXml" Target="../ink/ink289.xml"/><Relationship Id="rId61" Type="http://schemas.openxmlformats.org/officeDocument/2006/relationships/image" Target="../media/image142.png"/><Relationship Id="rId199" Type="http://schemas.openxmlformats.org/officeDocument/2006/relationships/customXml" Target="../ink/ink206.xml"/><Relationship Id="rId571" Type="http://schemas.openxmlformats.org/officeDocument/2006/relationships/customXml" Target="../ink/ink393.xml"/><Relationship Id="rId627" Type="http://schemas.openxmlformats.org/officeDocument/2006/relationships/customXml" Target="../ink/ink421.xml"/><Relationship Id="rId669" Type="http://schemas.openxmlformats.org/officeDocument/2006/relationships/customXml" Target="../ink/ink442.xml"/><Relationship Id="rId19" Type="http://schemas.openxmlformats.org/officeDocument/2006/relationships/image" Target="../media/image121.png"/><Relationship Id="rId224" Type="http://schemas.openxmlformats.org/officeDocument/2006/relationships/image" Target="../media/image222.png"/><Relationship Id="rId266" Type="http://schemas.openxmlformats.org/officeDocument/2006/relationships/image" Target="../media/image243.png"/><Relationship Id="rId431" Type="http://schemas.openxmlformats.org/officeDocument/2006/relationships/customXml" Target="../ink/ink323.xml"/><Relationship Id="rId473" Type="http://schemas.openxmlformats.org/officeDocument/2006/relationships/customXml" Target="../ink/ink344.xml"/><Relationship Id="rId529" Type="http://schemas.openxmlformats.org/officeDocument/2006/relationships/customXml" Target="../ink/ink372.xml"/><Relationship Id="rId680" Type="http://schemas.openxmlformats.org/officeDocument/2006/relationships/image" Target="../media/image449.png"/><Relationship Id="rId30" Type="http://schemas.openxmlformats.org/officeDocument/2006/relationships/customXml" Target="../ink/ink120.xml"/><Relationship Id="rId126" Type="http://schemas.openxmlformats.org/officeDocument/2006/relationships/customXml" Target="../ink/ink169.xml"/><Relationship Id="rId168" Type="http://schemas.openxmlformats.org/officeDocument/2006/relationships/image" Target="../media/image194.png"/><Relationship Id="rId333" Type="http://schemas.openxmlformats.org/officeDocument/2006/relationships/image" Target="../media/image276.png"/><Relationship Id="rId540" Type="http://schemas.openxmlformats.org/officeDocument/2006/relationships/image" Target="../media/image379.png"/><Relationship Id="rId72" Type="http://schemas.openxmlformats.org/officeDocument/2006/relationships/customXml" Target="../ink/ink141.xml"/><Relationship Id="rId375" Type="http://schemas.openxmlformats.org/officeDocument/2006/relationships/image" Target="../media/image297.png"/><Relationship Id="rId582" Type="http://schemas.openxmlformats.org/officeDocument/2006/relationships/image" Target="../media/image400.png"/><Relationship Id="rId638" Type="http://schemas.openxmlformats.org/officeDocument/2006/relationships/image" Target="../media/image428.png"/><Relationship Id="rId3" Type="http://schemas.openxmlformats.org/officeDocument/2006/relationships/image" Target="../media/image113.png"/><Relationship Id="rId235" Type="http://schemas.openxmlformats.org/officeDocument/2006/relationships/customXml" Target="../ink/ink224.xml"/><Relationship Id="rId277" Type="http://schemas.openxmlformats.org/officeDocument/2006/relationships/customXml" Target="../ink/ink245.xml"/><Relationship Id="rId400" Type="http://schemas.openxmlformats.org/officeDocument/2006/relationships/image" Target="../media/image309.png"/><Relationship Id="rId442" Type="http://schemas.openxmlformats.org/officeDocument/2006/relationships/image" Target="../media/image330.png"/><Relationship Id="rId484" Type="http://schemas.openxmlformats.org/officeDocument/2006/relationships/image" Target="../media/image351.png"/><Relationship Id="rId705" Type="http://schemas.openxmlformats.org/officeDocument/2006/relationships/customXml" Target="../ink/ink460.xml"/><Relationship Id="rId137" Type="http://schemas.openxmlformats.org/officeDocument/2006/relationships/image" Target="../media/image179.png"/><Relationship Id="rId302" Type="http://schemas.openxmlformats.org/officeDocument/2006/relationships/image" Target="../media/image261.png"/><Relationship Id="rId344" Type="http://schemas.openxmlformats.org/officeDocument/2006/relationships/customXml" Target="../ink/ink279.xml"/><Relationship Id="rId691" Type="http://schemas.openxmlformats.org/officeDocument/2006/relationships/customXml" Target="../ink/ink453.xml"/><Relationship Id="rId41" Type="http://schemas.openxmlformats.org/officeDocument/2006/relationships/image" Target="../media/image132.png"/><Relationship Id="rId83" Type="http://schemas.openxmlformats.org/officeDocument/2006/relationships/customXml" Target="../ink/ink147.xml"/><Relationship Id="rId179" Type="http://schemas.openxmlformats.org/officeDocument/2006/relationships/customXml" Target="../ink/ink196.xml"/><Relationship Id="rId386" Type="http://schemas.openxmlformats.org/officeDocument/2006/relationships/customXml" Target="../ink/ink300.xml"/><Relationship Id="rId551" Type="http://schemas.openxmlformats.org/officeDocument/2006/relationships/customXml" Target="../ink/ink383.xml"/><Relationship Id="rId593" Type="http://schemas.openxmlformats.org/officeDocument/2006/relationships/customXml" Target="../ink/ink404.xml"/><Relationship Id="rId607" Type="http://schemas.openxmlformats.org/officeDocument/2006/relationships/customXml" Target="../ink/ink411.xml"/><Relationship Id="rId649" Type="http://schemas.openxmlformats.org/officeDocument/2006/relationships/customXml" Target="../ink/ink432.xml"/><Relationship Id="rId190" Type="http://schemas.openxmlformats.org/officeDocument/2006/relationships/image" Target="../media/image205.png"/><Relationship Id="rId204" Type="http://schemas.openxmlformats.org/officeDocument/2006/relationships/image" Target="../media/image212.png"/><Relationship Id="rId246" Type="http://schemas.openxmlformats.org/officeDocument/2006/relationships/image" Target="../media/image233.png"/><Relationship Id="rId288" Type="http://schemas.openxmlformats.org/officeDocument/2006/relationships/image" Target="../media/image254.png"/><Relationship Id="rId411" Type="http://schemas.openxmlformats.org/officeDocument/2006/relationships/customXml" Target="../ink/ink313.xml"/><Relationship Id="rId453" Type="http://schemas.openxmlformats.org/officeDocument/2006/relationships/customXml" Target="../ink/ink334.xml"/><Relationship Id="rId509" Type="http://schemas.openxmlformats.org/officeDocument/2006/relationships/customXml" Target="../ink/ink362.xml"/><Relationship Id="rId660" Type="http://schemas.openxmlformats.org/officeDocument/2006/relationships/image" Target="../media/image439.png"/><Relationship Id="rId106" Type="http://schemas.openxmlformats.org/officeDocument/2006/relationships/customXml" Target="../ink/ink159.xml"/><Relationship Id="rId313" Type="http://schemas.openxmlformats.org/officeDocument/2006/relationships/customXml" Target="../ink/ink263.xml"/><Relationship Id="rId495" Type="http://schemas.openxmlformats.org/officeDocument/2006/relationships/customXml" Target="../ink/ink355.xml"/><Relationship Id="rId716" Type="http://schemas.openxmlformats.org/officeDocument/2006/relationships/image" Target="../media/image467.png"/><Relationship Id="rId10" Type="http://schemas.openxmlformats.org/officeDocument/2006/relationships/customXml" Target="../ink/ink110.xml"/><Relationship Id="rId52" Type="http://schemas.openxmlformats.org/officeDocument/2006/relationships/customXml" Target="../ink/ink131.xml"/><Relationship Id="rId94" Type="http://schemas.openxmlformats.org/officeDocument/2006/relationships/image" Target="../media/image158.png"/><Relationship Id="rId148" Type="http://schemas.openxmlformats.org/officeDocument/2006/relationships/image" Target="../media/image184.png"/><Relationship Id="rId355" Type="http://schemas.openxmlformats.org/officeDocument/2006/relationships/image" Target="../media/image287.png"/><Relationship Id="rId397" Type="http://schemas.openxmlformats.org/officeDocument/2006/relationships/customXml" Target="../ink/ink306.xml"/><Relationship Id="rId520" Type="http://schemas.openxmlformats.org/officeDocument/2006/relationships/image" Target="../media/image369.png"/><Relationship Id="rId562" Type="http://schemas.openxmlformats.org/officeDocument/2006/relationships/image" Target="../media/image390.png"/><Relationship Id="rId618" Type="http://schemas.openxmlformats.org/officeDocument/2006/relationships/image" Target="../media/image418.png"/><Relationship Id="rId215" Type="http://schemas.openxmlformats.org/officeDocument/2006/relationships/customXml" Target="../ink/ink214.xml"/><Relationship Id="rId257" Type="http://schemas.openxmlformats.org/officeDocument/2006/relationships/customXml" Target="../ink/ink235.xml"/><Relationship Id="rId422" Type="http://schemas.openxmlformats.org/officeDocument/2006/relationships/image" Target="../media/image320.png"/><Relationship Id="rId464" Type="http://schemas.openxmlformats.org/officeDocument/2006/relationships/image" Target="../media/image341.png"/><Relationship Id="rId299" Type="http://schemas.openxmlformats.org/officeDocument/2006/relationships/customXml" Target="../ink/ink256.xml"/><Relationship Id="rId727" Type="http://schemas.openxmlformats.org/officeDocument/2006/relationships/customXml" Target="../ink/ink471.xml"/><Relationship Id="rId63" Type="http://schemas.openxmlformats.org/officeDocument/2006/relationships/image" Target="../media/image143.png"/><Relationship Id="rId159" Type="http://schemas.openxmlformats.org/officeDocument/2006/relationships/customXml" Target="../ink/ink186.xml"/><Relationship Id="rId366" Type="http://schemas.openxmlformats.org/officeDocument/2006/relationships/customXml" Target="../ink/ink290.xml"/><Relationship Id="rId573" Type="http://schemas.openxmlformats.org/officeDocument/2006/relationships/customXml" Target="../ink/ink394.xml"/><Relationship Id="rId226" Type="http://schemas.openxmlformats.org/officeDocument/2006/relationships/image" Target="../media/image223.png"/><Relationship Id="rId433" Type="http://schemas.openxmlformats.org/officeDocument/2006/relationships/customXml" Target="../ink/ink324.xml"/><Relationship Id="rId640" Type="http://schemas.openxmlformats.org/officeDocument/2006/relationships/image" Target="../media/image429.png"/><Relationship Id="rId74" Type="http://schemas.openxmlformats.org/officeDocument/2006/relationships/image" Target="../media/image148.png"/><Relationship Id="rId377" Type="http://schemas.openxmlformats.org/officeDocument/2006/relationships/image" Target="../media/image298.png"/><Relationship Id="rId500" Type="http://schemas.openxmlformats.org/officeDocument/2006/relationships/image" Target="../media/image359.png"/><Relationship Id="rId584" Type="http://schemas.openxmlformats.org/officeDocument/2006/relationships/image" Target="../media/image401.png"/><Relationship Id="rId5" Type="http://schemas.openxmlformats.org/officeDocument/2006/relationships/image" Target="../media/image114.png"/><Relationship Id="rId237" Type="http://schemas.openxmlformats.org/officeDocument/2006/relationships/customXml" Target="../ink/ink225.xml"/><Relationship Id="rId444" Type="http://schemas.openxmlformats.org/officeDocument/2006/relationships/image" Target="../media/image331.png"/><Relationship Id="rId651" Type="http://schemas.openxmlformats.org/officeDocument/2006/relationships/customXml" Target="../ink/ink433.xml"/><Relationship Id="rId290" Type="http://schemas.openxmlformats.org/officeDocument/2006/relationships/image" Target="../media/image255.png"/><Relationship Id="rId304" Type="http://schemas.openxmlformats.org/officeDocument/2006/relationships/image" Target="../media/image262.png"/><Relationship Id="rId388" Type="http://schemas.openxmlformats.org/officeDocument/2006/relationships/customXml" Target="../ink/ink301.xml"/><Relationship Id="rId511" Type="http://schemas.openxmlformats.org/officeDocument/2006/relationships/customXml" Target="../ink/ink363.xml"/><Relationship Id="rId609" Type="http://schemas.openxmlformats.org/officeDocument/2006/relationships/customXml" Target="../ink/ink412.xml"/><Relationship Id="rId85" Type="http://schemas.openxmlformats.org/officeDocument/2006/relationships/customXml" Target="../ink/ink148.xml"/><Relationship Id="rId150" Type="http://schemas.openxmlformats.org/officeDocument/2006/relationships/image" Target="../media/image185.png"/><Relationship Id="rId595" Type="http://schemas.openxmlformats.org/officeDocument/2006/relationships/customXml" Target="../ink/ink405.xml"/><Relationship Id="rId248" Type="http://schemas.openxmlformats.org/officeDocument/2006/relationships/image" Target="../media/image234.png"/><Relationship Id="rId455" Type="http://schemas.openxmlformats.org/officeDocument/2006/relationships/customXml" Target="../ink/ink335.xml"/><Relationship Id="rId662" Type="http://schemas.openxmlformats.org/officeDocument/2006/relationships/image" Target="../media/image440.png"/><Relationship Id="rId12" Type="http://schemas.openxmlformats.org/officeDocument/2006/relationships/customXml" Target="../ink/ink111.xml"/><Relationship Id="rId108" Type="http://schemas.openxmlformats.org/officeDocument/2006/relationships/customXml" Target="../ink/ink160.xml"/><Relationship Id="rId315" Type="http://schemas.openxmlformats.org/officeDocument/2006/relationships/customXml" Target="../ink/ink264.xml"/><Relationship Id="rId522" Type="http://schemas.openxmlformats.org/officeDocument/2006/relationships/image" Target="../media/image370.png"/><Relationship Id="rId96" Type="http://schemas.openxmlformats.org/officeDocument/2006/relationships/customXml" Target="../ink/ink154.xml"/><Relationship Id="rId161" Type="http://schemas.openxmlformats.org/officeDocument/2006/relationships/customXml" Target="../ink/ink187.xml"/><Relationship Id="rId399" Type="http://schemas.openxmlformats.org/officeDocument/2006/relationships/customXml" Target="../ink/ink307.xml"/><Relationship Id="rId259" Type="http://schemas.openxmlformats.org/officeDocument/2006/relationships/customXml" Target="../ink/ink236.xml"/><Relationship Id="rId466" Type="http://schemas.openxmlformats.org/officeDocument/2006/relationships/image" Target="../media/image342.png"/><Relationship Id="rId673" Type="http://schemas.openxmlformats.org/officeDocument/2006/relationships/customXml" Target="../ink/ink444.xml"/><Relationship Id="rId23" Type="http://schemas.openxmlformats.org/officeDocument/2006/relationships/image" Target="../media/image123.png"/><Relationship Id="rId119" Type="http://schemas.openxmlformats.org/officeDocument/2006/relationships/image" Target="../media/image170.png"/><Relationship Id="rId326" Type="http://schemas.openxmlformats.org/officeDocument/2006/relationships/image" Target="../media/image273.png"/><Relationship Id="rId533" Type="http://schemas.openxmlformats.org/officeDocument/2006/relationships/customXml" Target="../ink/ink374.xml"/><Relationship Id="rId172" Type="http://schemas.openxmlformats.org/officeDocument/2006/relationships/image" Target="../media/image196.png"/><Relationship Id="rId477" Type="http://schemas.openxmlformats.org/officeDocument/2006/relationships/customXml" Target="../ink/ink346.xml"/><Relationship Id="rId600" Type="http://schemas.openxmlformats.org/officeDocument/2006/relationships/image" Target="../media/image409.png"/><Relationship Id="rId684" Type="http://schemas.openxmlformats.org/officeDocument/2006/relationships/image" Target="../media/image451.png"/><Relationship Id="rId337" Type="http://schemas.openxmlformats.org/officeDocument/2006/relationships/image" Target="../media/image278.png"/><Relationship Id="rId34" Type="http://schemas.openxmlformats.org/officeDocument/2006/relationships/customXml" Target="../ink/ink122.xml"/><Relationship Id="rId544" Type="http://schemas.openxmlformats.org/officeDocument/2006/relationships/image" Target="../media/image381.png"/><Relationship Id="rId183" Type="http://schemas.openxmlformats.org/officeDocument/2006/relationships/customXml" Target="../ink/ink198.xml"/><Relationship Id="rId390" Type="http://schemas.openxmlformats.org/officeDocument/2006/relationships/customXml" Target="../ink/ink302.xml"/><Relationship Id="rId404" Type="http://schemas.openxmlformats.org/officeDocument/2006/relationships/image" Target="../media/image311.png"/><Relationship Id="rId611" Type="http://schemas.openxmlformats.org/officeDocument/2006/relationships/customXml" Target="../ink/ink413.xml"/><Relationship Id="rId250" Type="http://schemas.openxmlformats.org/officeDocument/2006/relationships/image" Target="../media/image235.png"/><Relationship Id="rId488" Type="http://schemas.openxmlformats.org/officeDocument/2006/relationships/image" Target="../media/image353.png"/><Relationship Id="rId695" Type="http://schemas.openxmlformats.org/officeDocument/2006/relationships/customXml" Target="../ink/ink455.xml"/><Relationship Id="rId709" Type="http://schemas.openxmlformats.org/officeDocument/2006/relationships/customXml" Target="../ink/ink462.xml"/><Relationship Id="rId45" Type="http://schemas.openxmlformats.org/officeDocument/2006/relationships/image" Target="../media/image134.png"/><Relationship Id="rId110" Type="http://schemas.openxmlformats.org/officeDocument/2006/relationships/customXml" Target="../ink/ink161.xml"/><Relationship Id="rId348" Type="http://schemas.openxmlformats.org/officeDocument/2006/relationships/customXml" Target="../ink/ink281.xml"/><Relationship Id="rId555" Type="http://schemas.openxmlformats.org/officeDocument/2006/relationships/customXml" Target="../ink/ink385.xml"/><Relationship Id="rId194" Type="http://schemas.openxmlformats.org/officeDocument/2006/relationships/image" Target="../media/image207.png"/><Relationship Id="rId208" Type="http://schemas.openxmlformats.org/officeDocument/2006/relationships/image" Target="../media/image214.png"/><Relationship Id="rId415" Type="http://schemas.openxmlformats.org/officeDocument/2006/relationships/customXml" Target="../ink/ink315.xml"/><Relationship Id="rId622" Type="http://schemas.openxmlformats.org/officeDocument/2006/relationships/image" Target="../media/image420.png"/><Relationship Id="rId261" Type="http://schemas.openxmlformats.org/officeDocument/2006/relationships/customXml" Target="../ink/ink237.xml"/><Relationship Id="rId499" Type="http://schemas.openxmlformats.org/officeDocument/2006/relationships/customXml" Target="../ink/ink357.xml"/><Relationship Id="rId56" Type="http://schemas.openxmlformats.org/officeDocument/2006/relationships/customXml" Target="../ink/ink133.xml"/><Relationship Id="rId359" Type="http://schemas.openxmlformats.org/officeDocument/2006/relationships/image" Target="../media/image289.png"/><Relationship Id="rId566" Type="http://schemas.openxmlformats.org/officeDocument/2006/relationships/image" Target="../media/image392.png"/><Relationship Id="rId121" Type="http://schemas.openxmlformats.org/officeDocument/2006/relationships/image" Target="../media/image171.png"/><Relationship Id="rId219" Type="http://schemas.openxmlformats.org/officeDocument/2006/relationships/customXml" Target="../ink/ink216.xml"/><Relationship Id="rId426" Type="http://schemas.openxmlformats.org/officeDocument/2006/relationships/image" Target="../media/image322.png"/><Relationship Id="rId633" Type="http://schemas.openxmlformats.org/officeDocument/2006/relationships/customXml" Target="../ink/ink424.xml"/><Relationship Id="rId67" Type="http://schemas.openxmlformats.org/officeDocument/2006/relationships/image" Target="../media/image145.png"/><Relationship Id="rId272" Type="http://schemas.openxmlformats.org/officeDocument/2006/relationships/image" Target="../media/image246.png"/><Relationship Id="rId577" Type="http://schemas.openxmlformats.org/officeDocument/2006/relationships/customXml" Target="../ink/ink396.xml"/><Relationship Id="rId700" Type="http://schemas.openxmlformats.org/officeDocument/2006/relationships/image" Target="../media/image459.png"/><Relationship Id="rId132" Type="http://schemas.openxmlformats.org/officeDocument/2006/relationships/customXml" Target="../ink/ink172.xml"/><Relationship Id="rId437" Type="http://schemas.openxmlformats.org/officeDocument/2006/relationships/customXml" Target="../ink/ink326.xml"/><Relationship Id="rId644" Type="http://schemas.openxmlformats.org/officeDocument/2006/relationships/image" Target="../media/image431.png"/><Relationship Id="rId283" Type="http://schemas.openxmlformats.org/officeDocument/2006/relationships/customXml" Target="../ink/ink248.xml"/><Relationship Id="rId490" Type="http://schemas.openxmlformats.org/officeDocument/2006/relationships/image" Target="../media/image354.png"/><Relationship Id="rId504" Type="http://schemas.openxmlformats.org/officeDocument/2006/relationships/image" Target="../media/image361.png"/><Relationship Id="rId711" Type="http://schemas.openxmlformats.org/officeDocument/2006/relationships/customXml" Target="../ink/ink463.xml"/><Relationship Id="rId78" Type="http://schemas.openxmlformats.org/officeDocument/2006/relationships/image" Target="../media/image150.png"/><Relationship Id="rId143" Type="http://schemas.openxmlformats.org/officeDocument/2006/relationships/image" Target="../media/image182.png"/><Relationship Id="rId350" Type="http://schemas.openxmlformats.org/officeDocument/2006/relationships/customXml" Target="../ink/ink282.xml"/><Relationship Id="rId588" Type="http://schemas.openxmlformats.org/officeDocument/2006/relationships/image" Target="../media/image403.png"/><Relationship Id="rId9" Type="http://schemas.openxmlformats.org/officeDocument/2006/relationships/image" Target="../media/image116.png"/><Relationship Id="rId210" Type="http://schemas.openxmlformats.org/officeDocument/2006/relationships/image" Target="../media/image215.png"/><Relationship Id="rId448" Type="http://schemas.openxmlformats.org/officeDocument/2006/relationships/image" Target="../media/image333.png"/><Relationship Id="rId655" Type="http://schemas.openxmlformats.org/officeDocument/2006/relationships/customXml" Target="../ink/ink435.xml"/><Relationship Id="rId294" Type="http://schemas.openxmlformats.org/officeDocument/2006/relationships/image" Target="../media/image257.png"/><Relationship Id="rId308" Type="http://schemas.openxmlformats.org/officeDocument/2006/relationships/image" Target="../media/image264.png"/><Relationship Id="rId515" Type="http://schemas.openxmlformats.org/officeDocument/2006/relationships/customXml" Target="../ink/ink365.xml"/><Relationship Id="rId722" Type="http://schemas.openxmlformats.org/officeDocument/2006/relationships/image" Target="../media/image470.png"/><Relationship Id="rId89" Type="http://schemas.openxmlformats.org/officeDocument/2006/relationships/customXml" Target="../ink/ink150.xml"/><Relationship Id="rId154" Type="http://schemas.openxmlformats.org/officeDocument/2006/relationships/image" Target="../media/image187.png"/><Relationship Id="rId361" Type="http://schemas.openxmlformats.org/officeDocument/2006/relationships/image" Target="../media/image290.png"/><Relationship Id="rId599" Type="http://schemas.openxmlformats.org/officeDocument/2006/relationships/customXml" Target="../ink/ink407.xml"/><Relationship Id="rId459" Type="http://schemas.openxmlformats.org/officeDocument/2006/relationships/customXml" Target="../ink/ink337.xml"/><Relationship Id="rId666" Type="http://schemas.openxmlformats.org/officeDocument/2006/relationships/image" Target="../media/image442.png"/><Relationship Id="rId16" Type="http://schemas.openxmlformats.org/officeDocument/2006/relationships/customXml" Target="../ink/ink113.xml"/><Relationship Id="rId221" Type="http://schemas.openxmlformats.org/officeDocument/2006/relationships/customXml" Target="../ink/ink217.xml"/><Relationship Id="rId319" Type="http://schemas.openxmlformats.org/officeDocument/2006/relationships/customXml" Target="../ink/ink266.xml"/><Relationship Id="rId526" Type="http://schemas.openxmlformats.org/officeDocument/2006/relationships/image" Target="../media/image372.png"/><Relationship Id="rId165" Type="http://schemas.openxmlformats.org/officeDocument/2006/relationships/customXml" Target="../ink/ink189.xml"/><Relationship Id="rId372" Type="http://schemas.openxmlformats.org/officeDocument/2006/relationships/customXml" Target="../ink/ink293.xml"/><Relationship Id="rId677" Type="http://schemas.openxmlformats.org/officeDocument/2006/relationships/customXml" Target="../ink/ink446.xml"/><Relationship Id="rId232" Type="http://schemas.openxmlformats.org/officeDocument/2006/relationships/image" Target="../media/image226.png"/><Relationship Id="rId27" Type="http://schemas.openxmlformats.org/officeDocument/2006/relationships/image" Target="../media/image125.png"/><Relationship Id="rId537" Type="http://schemas.openxmlformats.org/officeDocument/2006/relationships/customXml" Target="../ink/ink376.xml"/><Relationship Id="rId80" Type="http://schemas.openxmlformats.org/officeDocument/2006/relationships/image" Target="../media/image151.png"/><Relationship Id="rId176" Type="http://schemas.openxmlformats.org/officeDocument/2006/relationships/image" Target="../media/image198.png"/><Relationship Id="rId383" Type="http://schemas.openxmlformats.org/officeDocument/2006/relationships/image" Target="../media/image301.png"/><Relationship Id="rId590" Type="http://schemas.openxmlformats.org/officeDocument/2006/relationships/image" Target="../media/image404.png"/><Relationship Id="rId604" Type="http://schemas.openxmlformats.org/officeDocument/2006/relationships/image" Target="../media/image411.png"/><Relationship Id="rId243" Type="http://schemas.openxmlformats.org/officeDocument/2006/relationships/customXml" Target="../ink/ink228.xml"/><Relationship Id="rId450" Type="http://schemas.openxmlformats.org/officeDocument/2006/relationships/image" Target="../media/image334.png"/><Relationship Id="rId688" Type="http://schemas.openxmlformats.org/officeDocument/2006/relationships/image" Target="../media/image453.png"/><Relationship Id="rId38" Type="http://schemas.openxmlformats.org/officeDocument/2006/relationships/customXml" Target="../ink/ink124.xml"/><Relationship Id="rId103" Type="http://schemas.openxmlformats.org/officeDocument/2006/relationships/image" Target="../media/image162.png"/><Relationship Id="rId310" Type="http://schemas.openxmlformats.org/officeDocument/2006/relationships/image" Target="../media/image265.png"/><Relationship Id="rId548" Type="http://schemas.openxmlformats.org/officeDocument/2006/relationships/image" Target="../media/image383.png"/><Relationship Id="rId91" Type="http://schemas.openxmlformats.org/officeDocument/2006/relationships/customXml" Target="../ink/ink151.xml"/><Relationship Id="rId187" Type="http://schemas.openxmlformats.org/officeDocument/2006/relationships/customXml" Target="../ink/ink200.xml"/><Relationship Id="rId394" Type="http://schemas.openxmlformats.org/officeDocument/2006/relationships/customXml" Target="../ink/ink304.xml"/><Relationship Id="rId408" Type="http://schemas.openxmlformats.org/officeDocument/2006/relationships/image" Target="../media/image313.png"/><Relationship Id="rId615" Type="http://schemas.openxmlformats.org/officeDocument/2006/relationships/customXml" Target="../ink/ink415.xml"/><Relationship Id="rId254" Type="http://schemas.openxmlformats.org/officeDocument/2006/relationships/image" Target="../media/image237.png"/><Relationship Id="rId699" Type="http://schemas.openxmlformats.org/officeDocument/2006/relationships/customXml" Target="../ink/ink457.xml"/><Relationship Id="rId49" Type="http://schemas.openxmlformats.org/officeDocument/2006/relationships/image" Target="../media/image136.png"/><Relationship Id="rId114" Type="http://schemas.openxmlformats.org/officeDocument/2006/relationships/customXml" Target="../ink/ink163.xml"/><Relationship Id="rId461" Type="http://schemas.openxmlformats.org/officeDocument/2006/relationships/customXml" Target="../ink/ink338.xml"/><Relationship Id="rId559" Type="http://schemas.openxmlformats.org/officeDocument/2006/relationships/customXml" Target="../ink/ink387.xml"/><Relationship Id="rId198" Type="http://schemas.openxmlformats.org/officeDocument/2006/relationships/image" Target="../media/image209.png"/><Relationship Id="rId321" Type="http://schemas.openxmlformats.org/officeDocument/2006/relationships/customXml" Target="../ink/ink267.xml"/><Relationship Id="rId419" Type="http://schemas.openxmlformats.org/officeDocument/2006/relationships/customXml" Target="../ink/ink317.xml"/><Relationship Id="rId626" Type="http://schemas.openxmlformats.org/officeDocument/2006/relationships/image" Target="../media/image422.png"/><Relationship Id="rId265" Type="http://schemas.openxmlformats.org/officeDocument/2006/relationships/customXml" Target="../ink/ink239.xml"/><Relationship Id="rId472" Type="http://schemas.openxmlformats.org/officeDocument/2006/relationships/image" Target="../media/image345.png"/><Relationship Id="rId125" Type="http://schemas.openxmlformats.org/officeDocument/2006/relationships/image" Target="../media/image173.png"/><Relationship Id="rId332" Type="http://schemas.openxmlformats.org/officeDocument/2006/relationships/customXml" Target="../ink/ink273.xml"/><Relationship Id="rId637" Type="http://schemas.openxmlformats.org/officeDocument/2006/relationships/customXml" Target="../ink/ink426.xml"/><Relationship Id="rId276" Type="http://schemas.openxmlformats.org/officeDocument/2006/relationships/image" Target="../media/image248.png"/><Relationship Id="rId483" Type="http://schemas.openxmlformats.org/officeDocument/2006/relationships/customXml" Target="../ink/ink349.xml"/><Relationship Id="rId690" Type="http://schemas.openxmlformats.org/officeDocument/2006/relationships/image" Target="../media/image454.png"/><Relationship Id="rId704" Type="http://schemas.openxmlformats.org/officeDocument/2006/relationships/image" Target="../media/image461.png"/><Relationship Id="rId40" Type="http://schemas.openxmlformats.org/officeDocument/2006/relationships/customXml" Target="../ink/ink125.xml"/><Relationship Id="rId136" Type="http://schemas.openxmlformats.org/officeDocument/2006/relationships/customXml" Target="../ink/ink174.xml"/><Relationship Id="rId343" Type="http://schemas.openxmlformats.org/officeDocument/2006/relationships/image" Target="../media/image281.png"/><Relationship Id="rId550" Type="http://schemas.openxmlformats.org/officeDocument/2006/relationships/image" Target="../media/image384.png"/><Relationship Id="rId203" Type="http://schemas.openxmlformats.org/officeDocument/2006/relationships/customXml" Target="../ink/ink208.xml"/><Relationship Id="rId648" Type="http://schemas.openxmlformats.org/officeDocument/2006/relationships/image" Target="../media/image4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75.png"/><Relationship Id="rId2" Type="http://schemas.openxmlformats.org/officeDocument/2006/relationships/image" Target="../media/image12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77.png"/><Relationship Id="rId2" Type="http://schemas.openxmlformats.org/officeDocument/2006/relationships/image" Target="../media/image12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280.wmf"/><Relationship Id="rId13" Type="http://schemas.openxmlformats.org/officeDocument/2006/relationships/oleObject" Target="../embeddings/oleObject73.bin"/><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1282.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279.wmf"/><Relationship Id="rId11" Type="http://schemas.openxmlformats.org/officeDocument/2006/relationships/oleObject" Target="../embeddings/oleObject72.bin"/><Relationship Id="rId5" Type="http://schemas.openxmlformats.org/officeDocument/2006/relationships/oleObject" Target="../embeddings/oleObject69.bin"/><Relationship Id="rId10" Type="http://schemas.openxmlformats.org/officeDocument/2006/relationships/image" Target="../media/image1281.wmf"/><Relationship Id="rId4" Type="http://schemas.openxmlformats.org/officeDocument/2006/relationships/image" Target="../media/image1278.wmf"/><Relationship Id="rId9" Type="http://schemas.openxmlformats.org/officeDocument/2006/relationships/oleObject" Target="../embeddings/oleObject71.bin"/><Relationship Id="rId14" Type="http://schemas.openxmlformats.org/officeDocument/2006/relationships/image" Target="../media/image1283.wmf"/></Relationships>
</file>

<file path=ppt/slides/_rels/slide54.xml.rels><?xml version="1.0" encoding="UTF-8" standalone="yes"?>
<Relationships xmlns="http://schemas.openxmlformats.org/package/2006/relationships"><Relationship Id="rId8" Type="http://schemas.openxmlformats.org/officeDocument/2006/relationships/image" Target="../media/image1285.wmf"/><Relationship Id="rId13" Type="http://schemas.openxmlformats.org/officeDocument/2006/relationships/oleObject" Target="../embeddings/oleObject79.bin"/><Relationship Id="rId18" Type="http://schemas.openxmlformats.org/officeDocument/2006/relationships/image" Target="../media/image1290.wmf"/><Relationship Id="rId3" Type="http://schemas.openxmlformats.org/officeDocument/2006/relationships/oleObject" Target="../embeddings/oleObject74.bin"/><Relationship Id="rId21" Type="http://schemas.openxmlformats.org/officeDocument/2006/relationships/oleObject" Target="../embeddings/oleObject83.bin"/><Relationship Id="rId7" Type="http://schemas.openxmlformats.org/officeDocument/2006/relationships/oleObject" Target="../embeddings/oleObject76.bin"/><Relationship Id="rId12" Type="http://schemas.openxmlformats.org/officeDocument/2006/relationships/image" Target="../media/image1287.wmf"/><Relationship Id="rId17" Type="http://schemas.openxmlformats.org/officeDocument/2006/relationships/oleObject" Target="../embeddings/oleObject81.bin"/><Relationship Id="rId2" Type="http://schemas.openxmlformats.org/officeDocument/2006/relationships/slideLayout" Target="../slideLayouts/slideLayout2.xml"/><Relationship Id="rId16" Type="http://schemas.openxmlformats.org/officeDocument/2006/relationships/image" Target="../media/image1289.wmf"/><Relationship Id="rId20" Type="http://schemas.openxmlformats.org/officeDocument/2006/relationships/image" Target="../media/image1291.wmf"/><Relationship Id="rId1" Type="http://schemas.openxmlformats.org/officeDocument/2006/relationships/vmlDrawing" Target="../drawings/vmlDrawing21.vml"/><Relationship Id="rId6" Type="http://schemas.openxmlformats.org/officeDocument/2006/relationships/image" Target="../media/image1279.wmf"/><Relationship Id="rId11" Type="http://schemas.openxmlformats.org/officeDocument/2006/relationships/oleObject" Target="../embeddings/oleObject78.bin"/><Relationship Id="rId5" Type="http://schemas.openxmlformats.org/officeDocument/2006/relationships/oleObject" Target="../embeddings/oleObject75.bin"/><Relationship Id="rId15" Type="http://schemas.openxmlformats.org/officeDocument/2006/relationships/oleObject" Target="../embeddings/oleObject80.bin"/><Relationship Id="rId10" Type="http://schemas.openxmlformats.org/officeDocument/2006/relationships/image" Target="../media/image1286.wmf"/><Relationship Id="rId19" Type="http://schemas.openxmlformats.org/officeDocument/2006/relationships/oleObject" Target="../embeddings/oleObject82.bin"/><Relationship Id="rId4" Type="http://schemas.openxmlformats.org/officeDocument/2006/relationships/image" Target="../media/image1284.wmf"/><Relationship Id="rId9" Type="http://schemas.openxmlformats.org/officeDocument/2006/relationships/oleObject" Target="../embeddings/oleObject77.bin"/><Relationship Id="rId14" Type="http://schemas.openxmlformats.org/officeDocument/2006/relationships/image" Target="../media/image1288.wmf"/><Relationship Id="rId22" Type="http://schemas.openxmlformats.org/officeDocument/2006/relationships/image" Target="../media/image1292.wmf"/></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oleObject" Target="../embeddings/oleObject84.bin"/><Relationship Id="rId7" Type="http://schemas.openxmlformats.org/officeDocument/2006/relationships/image" Target="../media/image1294.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85.bin"/><Relationship Id="rId11" Type="http://schemas.openxmlformats.org/officeDocument/2006/relationships/image" Target="../media/image1296.wmf"/><Relationship Id="rId5" Type="http://schemas.openxmlformats.org/officeDocument/2006/relationships/image" Target="../media/image1297.png"/><Relationship Id="rId10" Type="http://schemas.openxmlformats.org/officeDocument/2006/relationships/oleObject" Target="../embeddings/oleObject87.bin"/><Relationship Id="rId4" Type="http://schemas.openxmlformats.org/officeDocument/2006/relationships/image" Target="../media/image1293.wmf"/><Relationship Id="rId9" Type="http://schemas.openxmlformats.org/officeDocument/2006/relationships/image" Target="../media/image1295.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298.png"/><Relationship Id="rId4" Type="http://schemas.openxmlformats.org/officeDocument/2006/relationships/image" Target="../media/image1293.wmf"/></Relationships>
</file>

<file path=ppt/slides/_rels/slide57.xml.rels><?xml version="1.0" encoding="UTF-8" standalone="yes"?>
<Relationships xmlns="http://schemas.openxmlformats.org/package/2006/relationships"><Relationship Id="rId8" Type="http://schemas.openxmlformats.org/officeDocument/2006/relationships/image" Target="../media/image1301.wmf"/><Relationship Id="rId13" Type="http://schemas.openxmlformats.org/officeDocument/2006/relationships/oleObject" Target="../embeddings/oleObject94.bin"/><Relationship Id="rId18" Type="http://schemas.openxmlformats.org/officeDocument/2006/relationships/image" Target="../media/image1306.wmf"/><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1303.wmf"/><Relationship Id="rId17" Type="http://schemas.openxmlformats.org/officeDocument/2006/relationships/oleObject" Target="../embeddings/oleObject96.bin"/><Relationship Id="rId2" Type="http://schemas.openxmlformats.org/officeDocument/2006/relationships/slideLayout" Target="../slideLayouts/slideLayout2.xml"/><Relationship Id="rId16" Type="http://schemas.openxmlformats.org/officeDocument/2006/relationships/image" Target="../media/image1305.wmf"/><Relationship Id="rId1" Type="http://schemas.openxmlformats.org/officeDocument/2006/relationships/vmlDrawing" Target="../drawings/vmlDrawing24.vml"/><Relationship Id="rId6" Type="http://schemas.openxmlformats.org/officeDocument/2006/relationships/image" Target="../media/image1300.w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oleObject" Target="../embeddings/oleObject95.bin"/><Relationship Id="rId10" Type="http://schemas.openxmlformats.org/officeDocument/2006/relationships/image" Target="../media/image1302.wmf"/><Relationship Id="rId4" Type="http://schemas.openxmlformats.org/officeDocument/2006/relationships/image" Target="../media/image1299.wmf"/><Relationship Id="rId9" Type="http://schemas.openxmlformats.org/officeDocument/2006/relationships/oleObject" Target="../embeddings/oleObject92.bin"/><Relationship Id="rId14" Type="http://schemas.openxmlformats.org/officeDocument/2006/relationships/image" Target="../media/image1304.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307.png"/><Relationship Id="rId4" Type="http://schemas.openxmlformats.org/officeDocument/2006/relationships/image" Target="../media/image1299.wmf"/></Relationships>
</file>

<file path=ppt/slides/_rels/slide59.xml.rels><?xml version="1.0" encoding="UTF-8" standalone="yes"?>
<Relationships xmlns="http://schemas.openxmlformats.org/package/2006/relationships"><Relationship Id="rId3" Type="http://schemas.openxmlformats.org/officeDocument/2006/relationships/image" Target="../media/image1309.png"/><Relationship Id="rId2" Type="http://schemas.openxmlformats.org/officeDocument/2006/relationships/image" Target="../media/image13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customXml" Target="../ink/ink530.xml"/><Relationship Id="rId299" Type="http://schemas.openxmlformats.org/officeDocument/2006/relationships/image" Target="../media/image541.png"/><Relationship Id="rId21" Type="http://schemas.openxmlformats.org/officeDocument/2006/relationships/image" Target="../media/image259.png"/><Relationship Id="rId63" Type="http://schemas.openxmlformats.org/officeDocument/2006/relationships/customXml" Target="../ink/ink503.xml"/><Relationship Id="rId159" Type="http://schemas.openxmlformats.org/officeDocument/2006/relationships/image" Target="../media/image327.png"/><Relationship Id="rId324" Type="http://schemas.openxmlformats.org/officeDocument/2006/relationships/customXml" Target="../ink/ink634.xml"/><Relationship Id="rId366" Type="http://schemas.openxmlformats.org/officeDocument/2006/relationships/customXml" Target="../ink/ink655.xml"/><Relationship Id="rId170" Type="http://schemas.openxmlformats.org/officeDocument/2006/relationships/customXml" Target="../ink/ink557.xml"/><Relationship Id="rId226" Type="http://schemas.openxmlformats.org/officeDocument/2006/relationships/customXml" Target="../ink/ink585.xml"/><Relationship Id="rId268" Type="http://schemas.openxmlformats.org/officeDocument/2006/relationships/customXml" Target="../ink/ink606.xml"/><Relationship Id="rId32" Type="http://schemas.openxmlformats.org/officeDocument/2006/relationships/customXml" Target="../ink/ink487.xml"/><Relationship Id="rId74" Type="http://schemas.openxmlformats.org/officeDocument/2006/relationships/image" Target="../media/image285.png"/><Relationship Id="rId128" Type="http://schemas.openxmlformats.org/officeDocument/2006/relationships/customXml" Target="../ink/ink536.xml"/><Relationship Id="rId335" Type="http://schemas.openxmlformats.org/officeDocument/2006/relationships/image" Target="../media/image559.png"/><Relationship Id="rId377" Type="http://schemas.openxmlformats.org/officeDocument/2006/relationships/image" Target="../media/image580.png"/><Relationship Id="rId5" Type="http://schemas.openxmlformats.org/officeDocument/2006/relationships/image" Target="../media/image251.png"/><Relationship Id="rId181" Type="http://schemas.openxmlformats.org/officeDocument/2006/relationships/image" Target="../media/image482.png"/><Relationship Id="rId237" Type="http://schemas.openxmlformats.org/officeDocument/2006/relationships/image" Target="../media/image510.png"/><Relationship Id="rId402" Type="http://schemas.openxmlformats.org/officeDocument/2006/relationships/customXml" Target="../ink/ink673.xml"/><Relationship Id="rId279" Type="http://schemas.openxmlformats.org/officeDocument/2006/relationships/image" Target="../media/image531.png"/><Relationship Id="rId43" Type="http://schemas.openxmlformats.org/officeDocument/2006/relationships/image" Target="../media/image270.png"/><Relationship Id="rId139" Type="http://schemas.openxmlformats.org/officeDocument/2006/relationships/image" Target="../media/image317.png"/><Relationship Id="rId290" Type="http://schemas.openxmlformats.org/officeDocument/2006/relationships/customXml" Target="../ink/ink617.xml"/><Relationship Id="rId304" Type="http://schemas.openxmlformats.org/officeDocument/2006/relationships/customXml" Target="../ink/ink624.xml"/><Relationship Id="rId346" Type="http://schemas.openxmlformats.org/officeDocument/2006/relationships/customXml" Target="../ink/ink645.xml"/><Relationship Id="rId388" Type="http://schemas.openxmlformats.org/officeDocument/2006/relationships/customXml" Target="../ink/ink666.xml"/><Relationship Id="rId85" Type="http://schemas.openxmlformats.org/officeDocument/2006/relationships/customXml" Target="../ink/ink514.xml"/><Relationship Id="rId150" Type="http://schemas.openxmlformats.org/officeDocument/2006/relationships/customXml" Target="../ink/ink547.xml"/><Relationship Id="rId192" Type="http://schemas.openxmlformats.org/officeDocument/2006/relationships/customXml" Target="../ink/ink568.xml"/><Relationship Id="rId206" Type="http://schemas.openxmlformats.org/officeDocument/2006/relationships/customXml" Target="../ink/ink575.xml"/><Relationship Id="rId248" Type="http://schemas.openxmlformats.org/officeDocument/2006/relationships/customXml" Target="../ink/ink596.xml"/><Relationship Id="rId12" Type="http://schemas.openxmlformats.org/officeDocument/2006/relationships/customXml" Target="../ink/ink477.xml"/><Relationship Id="rId108" Type="http://schemas.openxmlformats.org/officeDocument/2006/relationships/image" Target="../media/image302.png"/><Relationship Id="rId315" Type="http://schemas.openxmlformats.org/officeDocument/2006/relationships/image" Target="../media/image549.png"/><Relationship Id="rId357" Type="http://schemas.openxmlformats.org/officeDocument/2006/relationships/image" Target="../media/image570.png"/><Relationship Id="rId54" Type="http://schemas.openxmlformats.org/officeDocument/2006/relationships/customXml" Target="../ink/ink498.xml"/><Relationship Id="rId96" Type="http://schemas.openxmlformats.org/officeDocument/2006/relationships/image" Target="../media/image296.png"/><Relationship Id="rId161" Type="http://schemas.openxmlformats.org/officeDocument/2006/relationships/image" Target="../media/image328.png"/><Relationship Id="rId217" Type="http://schemas.openxmlformats.org/officeDocument/2006/relationships/image" Target="../media/image500.png"/><Relationship Id="rId399" Type="http://schemas.openxmlformats.org/officeDocument/2006/relationships/image" Target="../media/image591.png"/><Relationship Id="rId259" Type="http://schemas.openxmlformats.org/officeDocument/2006/relationships/image" Target="../media/image521.png"/><Relationship Id="rId23" Type="http://schemas.openxmlformats.org/officeDocument/2006/relationships/image" Target="../media/image260.png"/><Relationship Id="rId119" Type="http://schemas.openxmlformats.org/officeDocument/2006/relationships/image" Target="../media/image307.png"/><Relationship Id="rId270" Type="http://schemas.openxmlformats.org/officeDocument/2006/relationships/customXml" Target="../ink/ink607.xml"/><Relationship Id="rId326" Type="http://schemas.openxmlformats.org/officeDocument/2006/relationships/customXml" Target="../ink/ink635.xml"/><Relationship Id="rId65" Type="http://schemas.openxmlformats.org/officeDocument/2006/relationships/customXml" Target="../ink/ink504.xml"/><Relationship Id="rId130" Type="http://schemas.openxmlformats.org/officeDocument/2006/relationships/customXml" Target="../ink/ink537.xml"/><Relationship Id="rId368" Type="http://schemas.openxmlformats.org/officeDocument/2006/relationships/customXml" Target="../ink/ink656.xml"/><Relationship Id="rId172" Type="http://schemas.openxmlformats.org/officeDocument/2006/relationships/customXml" Target="../ink/ink558.xml"/><Relationship Id="rId228" Type="http://schemas.openxmlformats.org/officeDocument/2006/relationships/customXml" Target="../ink/ink586.xml"/><Relationship Id="rId281" Type="http://schemas.openxmlformats.org/officeDocument/2006/relationships/image" Target="../media/image532.png"/><Relationship Id="rId337" Type="http://schemas.openxmlformats.org/officeDocument/2006/relationships/image" Target="../media/image560.png"/><Relationship Id="rId34" Type="http://schemas.openxmlformats.org/officeDocument/2006/relationships/customXml" Target="../ink/ink488.xml"/><Relationship Id="rId76" Type="http://schemas.openxmlformats.org/officeDocument/2006/relationships/image" Target="../media/image286.png"/><Relationship Id="rId141" Type="http://schemas.openxmlformats.org/officeDocument/2006/relationships/image" Target="../media/image318.png"/><Relationship Id="rId379" Type="http://schemas.openxmlformats.org/officeDocument/2006/relationships/image" Target="../media/image581.png"/><Relationship Id="rId7" Type="http://schemas.openxmlformats.org/officeDocument/2006/relationships/image" Target="../media/image252.png"/><Relationship Id="rId183" Type="http://schemas.openxmlformats.org/officeDocument/2006/relationships/image" Target="../media/image483.png"/><Relationship Id="rId239" Type="http://schemas.openxmlformats.org/officeDocument/2006/relationships/image" Target="../media/image511.png"/><Relationship Id="rId390" Type="http://schemas.openxmlformats.org/officeDocument/2006/relationships/customXml" Target="../ink/ink667.xml"/><Relationship Id="rId250" Type="http://schemas.openxmlformats.org/officeDocument/2006/relationships/customXml" Target="../ink/ink597.xml"/><Relationship Id="rId292" Type="http://schemas.openxmlformats.org/officeDocument/2006/relationships/customXml" Target="../ink/ink618.xml"/><Relationship Id="rId306" Type="http://schemas.openxmlformats.org/officeDocument/2006/relationships/customXml" Target="../ink/ink625.xml"/><Relationship Id="rId45" Type="http://schemas.openxmlformats.org/officeDocument/2006/relationships/image" Target="../media/image271.png"/><Relationship Id="rId87" Type="http://schemas.openxmlformats.org/officeDocument/2006/relationships/customXml" Target="../ink/ink515.xml"/><Relationship Id="rId110" Type="http://schemas.openxmlformats.org/officeDocument/2006/relationships/image" Target="../media/image303.png"/><Relationship Id="rId348" Type="http://schemas.openxmlformats.org/officeDocument/2006/relationships/customXml" Target="../ink/ink646.xml"/><Relationship Id="rId152" Type="http://schemas.openxmlformats.org/officeDocument/2006/relationships/customXml" Target="../ink/ink548.xml"/><Relationship Id="rId194" Type="http://schemas.openxmlformats.org/officeDocument/2006/relationships/customXml" Target="../ink/ink569.xml"/><Relationship Id="rId208" Type="http://schemas.openxmlformats.org/officeDocument/2006/relationships/customXml" Target="../ink/ink576.xml"/><Relationship Id="rId261" Type="http://schemas.openxmlformats.org/officeDocument/2006/relationships/image" Target="../media/image522.png"/><Relationship Id="rId14" Type="http://schemas.openxmlformats.org/officeDocument/2006/relationships/customXml" Target="../ink/ink478.xml"/><Relationship Id="rId56" Type="http://schemas.openxmlformats.org/officeDocument/2006/relationships/image" Target="../media/image276.png"/><Relationship Id="rId317" Type="http://schemas.openxmlformats.org/officeDocument/2006/relationships/image" Target="../media/image550.png"/><Relationship Id="rId359" Type="http://schemas.openxmlformats.org/officeDocument/2006/relationships/image" Target="../media/image571.png"/><Relationship Id="rId98" Type="http://schemas.openxmlformats.org/officeDocument/2006/relationships/image" Target="../media/image297.png"/><Relationship Id="rId121" Type="http://schemas.openxmlformats.org/officeDocument/2006/relationships/image" Target="../media/image308.png"/><Relationship Id="rId163" Type="http://schemas.openxmlformats.org/officeDocument/2006/relationships/image" Target="../media/image329.png"/><Relationship Id="rId219" Type="http://schemas.openxmlformats.org/officeDocument/2006/relationships/image" Target="../media/image501.png"/><Relationship Id="rId370" Type="http://schemas.openxmlformats.org/officeDocument/2006/relationships/customXml" Target="../ink/ink657.xml"/><Relationship Id="rId230" Type="http://schemas.openxmlformats.org/officeDocument/2006/relationships/customXml" Target="../ink/ink587.xml"/><Relationship Id="rId25" Type="http://schemas.openxmlformats.org/officeDocument/2006/relationships/image" Target="../media/image261.png"/><Relationship Id="rId67" Type="http://schemas.openxmlformats.org/officeDocument/2006/relationships/customXml" Target="../ink/ink505.xml"/><Relationship Id="rId272" Type="http://schemas.openxmlformats.org/officeDocument/2006/relationships/customXml" Target="../ink/ink608.xml"/><Relationship Id="rId328" Type="http://schemas.openxmlformats.org/officeDocument/2006/relationships/customXml" Target="../ink/ink636.xml"/><Relationship Id="rId132" Type="http://schemas.openxmlformats.org/officeDocument/2006/relationships/customXml" Target="../ink/ink538.xml"/><Relationship Id="rId174" Type="http://schemas.openxmlformats.org/officeDocument/2006/relationships/customXml" Target="../ink/ink559.xml"/><Relationship Id="rId381" Type="http://schemas.openxmlformats.org/officeDocument/2006/relationships/image" Target="../media/image582.png"/><Relationship Id="rId241" Type="http://schemas.openxmlformats.org/officeDocument/2006/relationships/image" Target="../media/image512.png"/><Relationship Id="rId36" Type="http://schemas.openxmlformats.org/officeDocument/2006/relationships/customXml" Target="../ink/ink489.xml"/><Relationship Id="rId283" Type="http://schemas.openxmlformats.org/officeDocument/2006/relationships/image" Target="../media/image533.png"/><Relationship Id="rId339" Type="http://schemas.openxmlformats.org/officeDocument/2006/relationships/image" Target="../media/image561.png"/><Relationship Id="rId78" Type="http://schemas.openxmlformats.org/officeDocument/2006/relationships/image" Target="../media/image287.png"/><Relationship Id="rId101" Type="http://schemas.openxmlformats.org/officeDocument/2006/relationships/customXml" Target="../ink/ink522.xml"/><Relationship Id="rId143" Type="http://schemas.openxmlformats.org/officeDocument/2006/relationships/image" Target="../media/image319.png"/><Relationship Id="rId185" Type="http://schemas.openxmlformats.org/officeDocument/2006/relationships/image" Target="../media/image484.png"/><Relationship Id="rId350" Type="http://schemas.openxmlformats.org/officeDocument/2006/relationships/customXml" Target="../ink/ink647.xml"/><Relationship Id="rId9" Type="http://schemas.openxmlformats.org/officeDocument/2006/relationships/image" Target="../media/image253.png"/><Relationship Id="rId210" Type="http://schemas.openxmlformats.org/officeDocument/2006/relationships/customXml" Target="../ink/ink577.xml"/><Relationship Id="rId392" Type="http://schemas.openxmlformats.org/officeDocument/2006/relationships/customXml" Target="../ink/ink668.xml"/><Relationship Id="rId252" Type="http://schemas.openxmlformats.org/officeDocument/2006/relationships/customXml" Target="../ink/ink598.xml"/><Relationship Id="rId294" Type="http://schemas.openxmlformats.org/officeDocument/2006/relationships/customXml" Target="../ink/ink619.xml"/><Relationship Id="rId308" Type="http://schemas.openxmlformats.org/officeDocument/2006/relationships/customXml" Target="../ink/ink626.xml"/><Relationship Id="rId47" Type="http://schemas.openxmlformats.org/officeDocument/2006/relationships/image" Target="../media/image272.png"/><Relationship Id="rId89" Type="http://schemas.openxmlformats.org/officeDocument/2006/relationships/customXml" Target="../ink/ink516.xml"/><Relationship Id="rId112" Type="http://schemas.openxmlformats.org/officeDocument/2006/relationships/image" Target="../media/image304.png"/><Relationship Id="rId154" Type="http://schemas.openxmlformats.org/officeDocument/2006/relationships/customXml" Target="../ink/ink549.xml"/><Relationship Id="rId361" Type="http://schemas.openxmlformats.org/officeDocument/2006/relationships/image" Target="../media/image572.png"/><Relationship Id="rId196" Type="http://schemas.openxmlformats.org/officeDocument/2006/relationships/customXml" Target="../ink/ink570.xml"/><Relationship Id="rId16" Type="http://schemas.openxmlformats.org/officeDocument/2006/relationships/customXml" Target="../ink/ink479.xml"/><Relationship Id="rId221" Type="http://schemas.openxmlformats.org/officeDocument/2006/relationships/image" Target="../media/image502.png"/><Relationship Id="rId263" Type="http://schemas.openxmlformats.org/officeDocument/2006/relationships/image" Target="../media/image523.png"/><Relationship Id="rId319" Type="http://schemas.openxmlformats.org/officeDocument/2006/relationships/image" Target="../media/image551.png"/><Relationship Id="rId58" Type="http://schemas.openxmlformats.org/officeDocument/2006/relationships/image" Target="../media/image277.png"/><Relationship Id="rId123" Type="http://schemas.openxmlformats.org/officeDocument/2006/relationships/image" Target="../media/image309.png"/><Relationship Id="rId330" Type="http://schemas.openxmlformats.org/officeDocument/2006/relationships/customXml" Target="../ink/ink637.xml"/><Relationship Id="rId90" Type="http://schemas.openxmlformats.org/officeDocument/2006/relationships/image" Target="../media/image293.png"/><Relationship Id="rId165" Type="http://schemas.openxmlformats.org/officeDocument/2006/relationships/image" Target="../media/image474.png"/><Relationship Id="rId186" Type="http://schemas.openxmlformats.org/officeDocument/2006/relationships/customXml" Target="../ink/ink565.xml"/><Relationship Id="rId351" Type="http://schemas.openxmlformats.org/officeDocument/2006/relationships/image" Target="../media/image567.png"/><Relationship Id="rId372" Type="http://schemas.openxmlformats.org/officeDocument/2006/relationships/customXml" Target="../ink/ink658.xml"/><Relationship Id="rId393" Type="http://schemas.openxmlformats.org/officeDocument/2006/relationships/image" Target="../media/image588.png"/><Relationship Id="rId211" Type="http://schemas.openxmlformats.org/officeDocument/2006/relationships/image" Target="../media/image497.png"/><Relationship Id="rId232" Type="http://schemas.openxmlformats.org/officeDocument/2006/relationships/customXml" Target="../ink/ink588.xml"/><Relationship Id="rId253" Type="http://schemas.openxmlformats.org/officeDocument/2006/relationships/image" Target="../media/image518.png"/><Relationship Id="rId274" Type="http://schemas.openxmlformats.org/officeDocument/2006/relationships/customXml" Target="../ink/ink609.xml"/><Relationship Id="rId295" Type="http://schemas.openxmlformats.org/officeDocument/2006/relationships/image" Target="../media/image539.png"/><Relationship Id="rId309" Type="http://schemas.openxmlformats.org/officeDocument/2006/relationships/image" Target="../media/image546.png"/><Relationship Id="rId27" Type="http://schemas.openxmlformats.org/officeDocument/2006/relationships/image" Target="../media/image262.png"/><Relationship Id="rId48" Type="http://schemas.openxmlformats.org/officeDocument/2006/relationships/customXml" Target="../ink/ink495.xml"/><Relationship Id="rId69" Type="http://schemas.openxmlformats.org/officeDocument/2006/relationships/customXml" Target="../ink/ink506.xml"/><Relationship Id="rId113" Type="http://schemas.openxmlformats.org/officeDocument/2006/relationships/customXml" Target="../ink/ink528.xml"/><Relationship Id="rId134" Type="http://schemas.openxmlformats.org/officeDocument/2006/relationships/customXml" Target="../ink/ink539.xml"/><Relationship Id="rId320" Type="http://schemas.openxmlformats.org/officeDocument/2006/relationships/customXml" Target="../ink/ink632.xml"/><Relationship Id="rId80" Type="http://schemas.openxmlformats.org/officeDocument/2006/relationships/image" Target="../media/image288.png"/><Relationship Id="rId155" Type="http://schemas.openxmlformats.org/officeDocument/2006/relationships/image" Target="../media/image325.png"/><Relationship Id="rId176" Type="http://schemas.openxmlformats.org/officeDocument/2006/relationships/customXml" Target="../ink/ink560.xml"/><Relationship Id="rId197" Type="http://schemas.openxmlformats.org/officeDocument/2006/relationships/image" Target="../media/image490.png"/><Relationship Id="rId341" Type="http://schemas.openxmlformats.org/officeDocument/2006/relationships/image" Target="../media/image562.png"/><Relationship Id="rId362" Type="http://schemas.openxmlformats.org/officeDocument/2006/relationships/customXml" Target="../ink/ink653.xml"/><Relationship Id="rId383" Type="http://schemas.openxmlformats.org/officeDocument/2006/relationships/image" Target="../media/image583.png"/><Relationship Id="rId201" Type="http://schemas.openxmlformats.org/officeDocument/2006/relationships/image" Target="../media/image492.png"/><Relationship Id="rId222" Type="http://schemas.openxmlformats.org/officeDocument/2006/relationships/customXml" Target="../ink/ink583.xml"/><Relationship Id="rId243" Type="http://schemas.openxmlformats.org/officeDocument/2006/relationships/image" Target="../media/image513.png"/><Relationship Id="rId264" Type="http://schemas.openxmlformats.org/officeDocument/2006/relationships/customXml" Target="../ink/ink604.xml"/><Relationship Id="rId285" Type="http://schemas.openxmlformats.org/officeDocument/2006/relationships/image" Target="../media/image534.png"/><Relationship Id="rId17" Type="http://schemas.openxmlformats.org/officeDocument/2006/relationships/image" Target="../media/image257.png"/><Relationship Id="rId38" Type="http://schemas.openxmlformats.org/officeDocument/2006/relationships/customXml" Target="../ink/ink490.xml"/><Relationship Id="rId59" Type="http://schemas.openxmlformats.org/officeDocument/2006/relationships/customXml" Target="../ink/ink501.xml"/><Relationship Id="rId103" Type="http://schemas.openxmlformats.org/officeDocument/2006/relationships/customXml" Target="../ink/ink523.xml"/><Relationship Id="rId124" Type="http://schemas.openxmlformats.org/officeDocument/2006/relationships/customXml" Target="../ink/ink534.xml"/><Relationship Id="rId310" Type="http://schemas.openxmlformats.org/officeDocument/2006/relationships/customXml" Target="../ink/ink627.xml"/><Relationship Id="rId70" Type="http://schemas.openxmlformats.org/officeDocument/2006/relationships/image" Target="../media/image283.png"/><Relationship Id="rId91" Type="http://schemas.openxmlformats.org/officeDocument/2006/relationships/customXml" Target="../ink/ink517.xml"/><Relationship Id="rId145" Type="http://schemas.openxmlformats.org/officeDocument/2006/relationships/image" Target="../media/image320.png"/><Relationship Id="rId166" Type="http://schemas.openxmlformats.org/officeDocument/2006/relationships/customXml" Target="../ink/ink555.xml"/><Relationship Id="rId187" Type="http://schemas.openxmlformats.org/officeDocument/2006/relationships/image" Target="../media/image485.png"/><Relationship Id="rId331" Type="http://schemas.openxmlformats.org/officeDocument/2006/relationships/image" Target="../media/image557.png"/><Relationship Id="rId352" Type="http://schemas.openxmlformats.org/officeDocument/2006/relationships/customXml" Target="../ink/ink648.xml"/><Relationship Id="rId373" Type="http://schemas.openxmlformats.org/officeDocument/2006/relationships/image" Target="../media/image578.png"/><Relationship Id="rId394" Type="http://schemas.openxmlformats.org/officeDocument/2006/relationships/customXml" Target="../ink/ink669.xml"/><Relationship Id="rId1" Type="http://schemas.openxmlformats.org/officeDocument/2006/relationships/slideLayout" Target="../slideLayouts/slideLayout2.xml"/><Relationship Id="rId212" Type="http://schemas.openxmlformats.org/officeDocument/2006/relationships/customXml" Target="../ink/ink578.xml"/><Relationship Id="rId233" Type="http://schemas.openxmlformats.org/officeDocument/2006/relationships/image" Target="../media/image508.png"/><Relationship Id="rId254" Type="http://schemas.openxmlformats.org/officeDocument/2006/relationships/customXml" Target="../ink/ink599.xml"/><Relationship Id="rId28" Type="http://schemas.openxmlformats.org/officeDocument/2006/relationships/customXml" Target="../ink/ink485.xml"/><Relationship Id="rId49" Type="http://schemas.openxmlformats.org/officeDocument/2006/relationships/image" Target="../media/image273.png"/><Relationship Id="rId114" Type="http://schemas.openxmlformats.org/officeDocument/2006/relationships/image" Target="../media/image305.png"/><Relationship Id="rId275" Type="http://schemas.openxmlformats.org/officeDocument/2006/relationships/image" Target="../media/image529.png"/><Relationship Id="rId296" Type="http://schemas.openxmlformats.org/officeDocument/2006/relationships/customXml" Target="../ink/ink620.xml"/><Relationship Id="rId300" Type="http://schemas.openxmlformats.org/officeDocument/2006/relationships/customXml" Target="../ink/ink622.xml"/><Relationship Id="rId60" Type="http://schemas.openxmlformats.org/officeDocument/2006/relationships/image" Target="../media/image278.png"/><Relationship Id="rId81" Type="http://schemas.openxmlformats.org/officeDocument/2006/relationships/customXml" Target="../ink/ink512.xml"/><Relationship Id="rId135" Type="http://schemas.openxmlformats.org/officeDocument/2006/relationships/image" Target="../media/image315.png"/><Relationship Id="rId156" Type="http://schemas.openxmlformats.org/officeDocument/2006/relationships/customXml" Target="../ink/ink550.xml"/><Relationship Id="rId177" Type="http://schemas.openxmlformats.org/officeDocument/2006/relationships/image" Target="../media/image480.png"/><Relationship Id="rId198" Type="http://schemas.openxmlformats.org/officeDocument/2006/relationships/customXml" Target="../ink/ink571.xml"/><Relationship Id="rId321" Type="http://schemas.openxmlformats.org/officeDocument/2006/relationships/image" Target="../media/image552.png"/><Relationship Id="rId342" Type="http://schemas.openxmlformats.org/officeDocument/2006/relationships/customXml" Target="../ink/ink643.xml"/><Relationship Id="rId363" Type="http://schemas.openxmlformats.org/officeDocument/2006/relationships/image" Target="../media/image573.png"/><Relationship Id="rId384" Type="http://schemas.openxmlformats.org/officeDocument/2006/relationships/customXml" Target="../ink/ink664.xml"/><Relationship Id="rId202" Type="http://schemas.openxmlformats.org/officeDocument/2006/relationships/customXml" Target="../ink/ink573.xml"/><Relationship Id="rId223" Type="http://schemas.openxmlformats.org/officeDocument/2006/relationships/image" Target="../media/image503.png"/><Relationship Id="rId244" Type="http://schemas.openxmlformats.org/officeDocument/2006/relationships/customXml" Target="../ink/ink594.xml"/><Relationship Id="rId18" Type="http://schemas.openxmlformats.org/officeDocument/2006/relationships/customXml" Target="../ink/ink480.xml"/><Relationship Id="rId39" Type="http://schemas.openxmlformats.org/officeDocument/2006/relationships/image" Target="../media/image268.png"/><Relationship Id="rId265" Type="http://schemas.openxmlformats.org/officeDocument/2006/relationships/image" Target="../media/image524.png"/><Relationship Id="rId286" Type="http://schemas.openxmlformats.org/officeDocument/2006/relationships/customXml" Target="../ink/ink615.xml"/><Relationship Id="rId50" Type="http://schemas.openxmlformats.org/officeDocument/2006/relationships/customXml" Target="../ink/ink496.xml"/><Relationship Id="rId104" Type="http://schemas.openxmlformats.org/officeDocument/2006/relationships/image" Target="../media/image300.png"/><Relationship Id="rId125" Type="http://schemas.openxmlformats.org/officeDocument/2006/relationships/image" Target="../media/image310.png"/><Relationship Id="rId146" Type="http://schemas.openxmlformats.org/officeDocument/2006/relationships/customXml" Target="../ink/ink545.xml"/><Relationship Id="rId167" Type="http://schemas.openxmlformats.org/officeDocument/2006/relationships/image" Target="../media/image475.png"/><Relationship Id="rId188" Type="http://schemas.openxmlformats.org/officeDocument/2006/relationships/customXml" Target="../ink/ink566.xml"/><Relationship Id="rId311" Type="http://schemas.openxmlformats.org/officeDocument/2006/relationships/image" Target="../media/image547.png"/><Relationship Id="rId332" Type="http://schemas.openxmlformats.org/officeDocument/2006/relationships/customXml" Target="../ink/ink638.xml"/><Relationship Id="rId353" Type="http://schemas.openxmlformats.org/officeDocument/2006/relationships/image" Target="../media/image568.png"/><Relationship Id="rId374" Type="http://schemas.openxmlformats.org/officeDocument/2006/relationships/customXml" Target="../ink/ink659.xml"/><Relationship Id="rId395" Type="http://schemas.openxmlformats.org/officeDocument/2006/relationships/image" Target="../media/image589.png"/><Relationship Id="rId71" Type="http://schemas.openxmlformats.org/officeDocument/2006/relationships/customXml" Target="../ink/ink507.xml"/><Relationship Id="rId92" Type="http://schemas.openxmlformats.org/officeDocument/2006/relationships/image" Target="../media/image294.png"/><Relationship Id="rId213" Type="http://schemas.openxmlformats.org/officeDocument/2006/relationships/image" Target="../media/image498.png"/><Relationship Id="rId234" Type="http://schemas.openxmlformats.org/officeDocument/2006/relationships/customXml" Target="../ink/ink589.xml"/><Relationship Id="rId2" Type="http://schemas.openxmlformats.org/officeDocument/2006/relationships/customXml" Target="../ink/ink472.xml"/><Relationship Id="rId29" Type="http://schemas.openxmlformats.org/officeDocument/2006/relationships/image" Target="../media/image263.png"/><Relationship Id="rId255" Type="http://schemas.openxmlformats.org/officeDocument/2006/relationships/image" Target="../media/image519.png"/><Relationship Id="rId276" Type="http://schemas.openxmlformats.org/officeDocument/2006/relationships/customXml" Target="../ink/ink610.xml"/><Relationship Id="rId297" Type="http://schemas.openxmlformats.org/officeDocument/2006/relationships/image" Target="../media/image540.png"/><Relationship Id="rId40" Type="http://schemas.openxmlformats.org/officeDocument/2006/relationships/customXml" Target="../ink/ink491.xml"/><Relationship Id="rId115" Type="http://schemas.openxmlformats.org/officeDocument/2006/relationships/customXml" Target="../ink/ink529.xml"/><Relationship Id="rId136" Type="http://schemas.openxmlformats.org/officeDocument/2006/relationships/customXml" Target="../ink/ink540.xml"/><Relationship Id="rId157" Type="http://schemas.openxmlformats.org/officeDocument/2006/relationships/image" Target="../media/image326.png"/><Relationship Id="rId178" Type="http://schemas.openxmlformats.org/officeDocument/2006/relationships/customXml" Target="../ink/ink561.xml"/><Relationship Id="rId301" Type="http://schemas.openxmlformats.org/officeDocument/2006/relationships/image" Target="../media/image542.png"/><Relationship Id="rId322" Type="http://schemas.openxmlformats.org/officeDocument/2006/relationships/customXml" Target="../ink/ink633.xml"/><Relationship Id="rId343" Type="http://schemas.openxmlformats.org/officeDocument/2006/relationships/image" Target="../media/image563.png"/><Relationship Id="rId364" Type="http://schemas.openxmlformats.org/officeDocument/2006/relationships/customXml" Target="../ink/ink654.xml"/><Relationship Id="rId61" Type="http://schemas.openxmlformats.org/officeDocument/2006/relationships/customXml" Target="../ink/ink502.xml"/><Relationship Id="rId82" Type="http://schemas.openxmlformats.org/officeDocument/2006/relationships/image" Target="../media/image289.png"/><Relationship Id="rId199" Type="http://schemas.openxmlformats.org/officeDocument/2006/relationships/image" Target="../media/image491.png"/><Relationship Id="rId203" Type="http://schemas.openxmlformats.org/officeDocument/2006/relationships/image" Target="../media/image493.png"/><Relationship Id="rId385" Type="http://schemas.openxmlformats.org/officeDocument/2006/relationships/image" Target="../media/image584.png"/><Relationship Id="rId19" Type="http://schemas.openxmlformats.org/officeDocument/2006/relationships/image" Target="../media/image258.png"/><Relationship Id="rId224" Type="http://schemas.openxmlformats.org/officeDocument/2006/relationships/customXml" Target="../ink/ink584.xml"/><Relationship Id="rId245" Type="http://schemas.openxmlformats.org/officeDocument/2006/relationships/image" Target="../media/image514.png"/><Relationship Id="rId266" Type="http://schemas.openxmlformats.org/officeDocument/2006/relationships/customXml" Target="../ink/ink605.xml"/><Relationship Id="rId287" Type="http://schemas.openxmlformats.org/officeDocument/2006/relationships/image" Target="../media/image535.png"/><Relationship Id="rId30" Type="http://schemas.openxmlformats.org/officeDocument/2006/relationships/customXml" Target="../ink/ink486.xml"/><Relationship Id="rId105" Type="http://schemas.openxmlformats.org/officeDocument/2006/relationships/customXml" Target="../ink/ink524.xml"/><Relationship Id="rId126" Type="http://schemas.openxmlformats.org/officeDocument/2006/relationships/customXml" Target="../ink/ink535.xml"/><Relationship Id="rId147" Type="http://schemas.openxmlformats.org/officeDocument/2006/relationships/image" Target="../media/image321.png"/><Relationship Id="rId168" Type="http://schemas.openxmlformats.org/officeDocument/2006/relationships/customXml" Target="../ink/ink556.xml"/><Relationship Id="rId312" Type="http://schemas.openxmlformats.org/officeDocument/2006/relationships/customXml" Target="../ink/ink628.xml"/><Relationship Id="rId333" Type="http://schemas.openxmlformats.org/officeDocument/2006/relationships/image" Target="../media/image558.png"/><Relationship Id="rId354" Type="http://schemas.openxmlformats.org/officeDocument/2006/relationships/customXml" Target="../ink/ink649.xml"/><Relationship Id="rId51" Type="http://schemas.openxmlformats.org/officeDocument/2006/relationships/image" Target="../media/image274.png"/><Relationship Id="rId72" Type="http://schemas.openxmlformats.org/officeDocument/2006/relationships/image" Target="../media/image284.png"/><Relationship Id="rId93" Type="http://schemas.openxmlformats.org/officeDocument/2006/relationships/customXml" Target="../ink/ink518.xml"/><Relationship Id="rId189" Type="http://schemas.openxmlformats.org/officeDocument/2006/relationships/image" Target="../media/image486.png"/><Relationship Id="rId375" Type="http://schemas.openxmlformats.org/officeDocument/2006/relationships/image" Target="../media/image579.png"/><Relationship Id="rId396" Type="http://schemas.openxmlformats.org/officeDocument/2006/relationships/customXml" Target="../ink/ink670.xml"/><Relationship Id="rId3" Type="http://schemas.openxmlformats.org/officeDocument/2006/relationships/image" Target="../media/image250.png"/><Relationship Id="rId214" Type="http://schemas.openxmlformats.org/officeDocument/2006/relationships/customXml" Target="../ink/ink579.xml"/><Relationship Id="rId235" Type="http://schemas.openxmlformats.org/officeDocument/2006/relationships/image" Target="../media/image509.png"/><Relationship Id="rId256" Type="http://schemas.openxmlformats.org/officeDocument/2006/relationships/customXml" Target="../ink/ink600.xml"/><Relationship Id="rId277" Type="http://schemas.openxmlformats.org/officeDocument/2006/relationships/image" Target="../media/image530.png"/><Relationship Id="rId298" Type="http://schemas.openxmlformats.org/officeDocument/2006/relationships/customXml" Target="../ink/ink621.xml"/><Relationship Id="rId400" Type="http://schemas.openxmlformats.org/officeDocument/2006/relationships/customXml" Target="../ink/ink672.xml"/><Relationship Id="rId116" Type="http://schemas.openxmlformats.org/officeDocument/2006/relationships/image" Target="../media/image306.png"/><Relationship Id="rId137" Type="http://schemas.openxmlformats.org/officeDocument/2006/relationships/image" Target="../media/image316.png"/><Relationship Id="rId158" Type="http://schemas.openxmlformats.org/officeDocument/2006/relationships/customXml" Target="../ink/ink551.xml"/><Relationship Id="rId302" Type="http://schemas.openxmlformats.org/officeDocument/2006/relationships/customXml" Target="../ink/ink623.xml"/><Relationship Id="rId323" Type="http://schemas.openxmlformats.org/officeDocument/2006/relationships/image" Target="../media/image553.png"/><Relationship Id="rId344" Type="http://schemas.openxmlformats.org/officeDocument/2006/relationships/customXml" Target="../ink/ink644.xml"/><Relationship Id="rId20" Type="http://schemas.openxmlformats.org/officeDocument/2006/relationships/customXml" Target="../ink/ink481.xml"/><Relationship Id="rId41" Type="http://schemas.openxmlformats.org/officeDocument/2006/relationships/image" Target="../media/image269.png"/><Relationship Id="rId62" Type="http://schemas.openxmlformats.org/officeDocument/2006/relationships/image" Target="../media/image279.png"/><Relationship Id="rId83" Type="http://schemas.openxmlformats.org/officeDocument/2006/relationships/customXml" Target="../ink/ink513.xml"/><Relationship Id="rId179" Type="http://schemas.openxmlformats.org/officeDocument/2006/relationships/image" Target="../media/image481.png"/><Relationship Id="rId365" Type="http://schemas.openxmlformats.org/officeDocument/2006/relationships/image" Target="../media/image574.png"/><Relationship Id="rId386" Type="http://schemas.openxmlformats.org/officeDocument/2006/relationships/customXml" Target="../ink/ink665.xml"/><Relationship Id="rId190" Type="http://schemas.openxmlformats.org/officeDocument/2006/relationships/customXml" Target="../ink/ink567.xml"/><Relationship Id="rId204" Type="http://schemas.openxmlformats.org/officeDocument/2006/relationships/customXml" Target="../ink/ink574.xml"/><Relationship Id="rId225" Type="http://schemas.openxmlformats.org/officeDocument/2006/relationships/image" Target="../media/image504.png"/><Relationship Id="rId246" Type="http://schemas.openxmlformats.org/officeDocument/2006/relationships/customXml" Target="../ink/ink595.xml"/><Relationship Id="rId267" Type="http://schemas.openxmlformats.org/officeDocument/2006/relationships/image" Target="../media/image525.png"/><Relationship Id="rId288" Type="http://schemas.openxmlformats.org/officeDocument/2006/relationships/customXml" Target="../ink/ink616.xml"/><Relationship Id="rId106" Type="http://schemas.openxmlformats.org/officeDocument/2006/relationships/image" Target="../media/image301.png"/><Relationship Id="rId127" Type="http://schemas.openxmlformats.org/officeDocument/2006/relationships/image" Target="../media/image311.png"/><Relationship Id="rId313" Type="http://schemas.openxmlformats.org/officeDocument/2006/relationships/image" Target="../media/image548.png"/><Relationship Id="rId10" Type="http://schemas.openxmlformats.org/officeDocument/2006/relationships/customXml" Target="../ink/ink476.xml"/><Relationship Id="rId31" Type="http://schemas.openxmlformats.org/officeDocument/2006/relationships/image" Target="../media/image264.png"/><Relationship Id="rId52" Type="http://schemas.openxmlformats.org/officeDocument/2006/relationships/customXml" Target="../ink/ink497.xml"/><Relationship Id="rId73" Type="http://schemas.openxmlformats.org/officeDocument/2006/relationships/customXml" Target="../ink/ink508.xml"/><Relationship Id="rId94" Type="http://schemas.openxmlformats.org/officeDocument/2006/relationships/image" Target="../media/image295.png"/><Relationship Id="rId148" Type="http://schemas.openxmlformats.org/officeDocument/2006/relationships/customXml" Target="../ink/ink546.xml"/><Relationship Id="rId169" Type="http://schemas.openxmlformats.org/officeDocument/2006/relationships/image" Target="../media/image476.png"/><Relationship Id="rId334" Type="http://schemas.openxmlformats.org/officeDocument/2006/relationships/customXml" Target="../ink/ink639.xml"/><Relationship Id="rId355" Type="http://schemas.openxmlformats.org/officeDocument/2006/relationships/image" Target="../media/image569.png"/><Relationship Id="rId376" Type="http://schemas.openxmlformats.org/officeDocument/2006/relationships/customXml" Target="../ink/ink660.xml"/><Relationship Id="rId397" Type="http://schemas.openxmlformats.org/officeDocument/2006/relationships/image" Target="../media/image590.png"/><Relationship Id="rId4" Type="http://schemas.openxmlformats.org/officeDocument/2006/relationships/customXml" Target="../ink/ink473.xml"/><Relationship Id="rId180" Type="http://schemas.openxmlformats.org/officeDocument/2006/relationships/customXml" Target="../ink/ink562.xml"/><Relationship Id="rId215" Type="http://schemas.openxmlformats.org/officeDocument/2006/relationships/image" Target="../media/image499.png"/><Relationship Id="rId236" Type="http://schemas.openxmlformats.org/officeDocument/2006/relationships/customXml" Target="../ink/ink590.xml"/><Relationship Id="rId257" Type="http://schemas.openxmlformats.org/officeDocument/2006/relationships/image" Target="../media/image520.png"/><Relationship Id="rId278" Type="http://schemas.openxmlformats.org/officeDocument/2006/relationships/customXml" Target="../ink/ink611.xml"/><Relationship Id="rId401" Type="http://schemas.openxmlformats.org/officeDocument/2006/relationships/image" Target="../media/image592.png"/><Relationship Id="rId303" Type="http://schemas.openxmlformats.org/officeDocument/2006/relationships/image" Target="../media/image543.png"/><Relationship Id="rId42" Type="http://schemas.openxmlformats.org/officeDocument/2006/relationships/customXml" Target="../ink/ink492.xml"/><Relationship Id="rId84" Type="http://schemas.openxmlformats.org/officeDocument/2006/relationships/image" Target="../media/image290.png"/><Relationship Id="rId138" Type="http://schemas.openxmlformats.org/officeDocument/2006/relationships/customXml" Target="../ink/ink541.xml"/><Relationship Id="rId345" Type="http://schemas.openxmlformats.org/officeDocument/2006/relationships/image" Target="../media/image564.png"/><Relationship Id="rId387" Type="http://schemas.openxmlformats.org/officeDocument/2006/relationships/image" Target="../media/image585.png"/><Relationship Id="rId191" Type="http://schemas.openxmlformats.org/officeDocument/2006/relationships/image" Target="../media/image487.png"/><Relationship Id="rId205" Type="http://schemas.openxmlformats.org/officeDocument/2006/relationships/image" Target="../media/image494.png"/><Relationship Id="rId247" Type="http://schemas.openxmlformats.org/officeDocument/2006/relationships/image" Target="../media/image515.png"/><Relationship Id="rId107" Type="http://schemas.openxmlformats.org/officeDocument/2006/relationships/customXml" Target="../ink/ink525.xml"/><Relationship Id="rId289" Type="http://schemas.openxmlformats.org/officeDocument/2006/relationships/image" Target="../media/image536.png"/><Relationship Id="rId11" Type="http://schemas.openxmlformats.org/officeDocument/2006/relationships/image" Target="../media/image254.png"/><Relationship Id="rId53" Type="http://schemas.openxmlformats.org/officeDocument/2006/relationships/image" Target="../media/image275.png"/><Relationship Id="rId149" Type="http://schemas.openxmlformats.org/officeDocument/2006/relationships/image" Target="../media/image322.png"/><Relationship Id="rId314" Type="http://schemas.openxmlformats.org/officeDocument/2006/relationships/customXml" Target="../ink/ink629.xml"/><Relationship Id="rId356" Type="http://schemas.openxmlformats.org/officeDocument/2006/relationships/customXml" Target="../ink/ink650.xml"/><Relationship Id="rId398" Type="http://schemas.openxmlformats.org/officeDocument/2006/relationships/customXml" Target="../ink/ink671.xml"/><Relationship Id="rId95" Type="http://schemas.openxmlformats.org/officeDocument/2006/relationships/customXml" Target="../ink/ink519.xml"/><Relationship Id="rId160" Type="http://schemas.openxmlformats.org/officeDocument/2006/relationships/customXml" Target="../ink/ink552.xml"/><Relationship Id="rId216" Type="http://schemas.openxmlformats.org/officeDocument/2006/relationships/customXml" Target="../ink/ink580.xml"/><Relationship Id="rId258" Type="http://schemas.openxmlformats.org/officeDocument/2006/relationships/customXml" Target="../ink/ink601.xml"/><Relationship Id="rId22" Type="http://schemas.openxmlformats.org/officeDocument/2006/relationships/customXml" Target="../ink/ink482.xml"/><Relationship Id="rId64" Type="http://schemas.openxmlformats.org/officeDocument/2006/relationships/image" Target="../media/image280.png"/><Relationship Id="rId118" Type="http://schemas.openxmlformats.org/officeDocument/2006/relationships/customXml" Target="../ink/ink531.xml"/><Relationship Id="rId325" Type="http://schemas.openxmlformats.org/officeDocument/2006/relationships/image" Target="../media/image554.png"/><Relationship Id="rId367" Type="http://schemas.openxmlformats.org/officeDocument/2006/relationships/image" Target="../media/image575.png"/><Relationship Id="rId171" Type="http://schemas.openxmlformats.org/officeDocument/2006/relationships/image" Target="../media/image477.png"/><Relationship Id="rId227" Type="http://schemas.openxmlformats.org/officeDocument/2006/relationships/image" Target="../media/image505.png"/><Relationship Id="rId269" Type="http://schemas.openxmlformats.org/officeDocument/2006/relationships/image" Target="../media/image526.png"/><Relationship Id="rId33" Type="http://schemas.openxmlformats.org/officeDocument/2006/relationships/image" Target="../media/image265.png"/><Relationship Id="rId129" Type="http://schemas.openxmlformats.org/officeDocument/2006/relationships/image" Target="../media/image312.png"/><Relationship Id="rId280" Type="http://schemas.openxmlformats.org/officeDocument/2006/relationships/customXml" Target="../ink/ink612.xml"/><Relationship Id="rId336" Type="http://schemas.openxmlformats.org/officeDocument/2006/relationships/customXml" Target="../ink/ink640.xml"/><Relationship Id="rId75" Type="http://schemas.openxmlformats.org/officeDocument/2006/relationships/customXml" Target="../ink/ink509.xml"/><Relationship Id="rId140" Type="http://schemas.openxmlformats.org/officeDocument/2006/relationships/customXml" Target="../ink/ink542.xml"/><Relationship Id="rId182" Type="http://schemas.openxmlformats.org/officeDocument/2006/relationships/customXml" Target="../ink/ink563.xml"/><Relationship Id="rId378" Type="http://schemas.openxmlformats.org/officeDocument/2006/relationships/customXml" Target="../ink/ink661.xml"/><Relationship Id="rId403" Type="http://schemas.openxmlformats.org/officeDocument/2006/relationships/image" Target="../media/image593.png"/><Relationship Id="rId6" Type="http://schemas.openxmlformats.org/officeDocument/2006/relationships/customXml" Target="../ink/ink474.xml"/><Relationship Id="rId238" Type="http://schemas.openxmlformats.org/officeDocument/2006/relationships/customXml" Target="../ink/ink591.xml"/><Relationship Id="rId291" Type="http://schemas.openxmlformats.org/officeDocument/2006/relationships/image" Target="../media/image537.png"/><Relationship Id="rId305" Type="http://schemas.openxmlformats.org/officeDocument/2006/relationships/image" Target="../media/image544.png"/><Relationship Id="rId347" Type="http://schemas.openxmlformats.org/officeDocument/2006/relationships/image" Target="../media/image565.png"/><Relationship Id="rId44" Type="http://schemas.openxmlformats.org/officeDocument/2006/relationships/customXml" Target="../ink/ink493.xml"/><Relationship Id="rId86" Type="http://schemas.openxmlformats.org/officeDocument/2006/relationships/image" Target="../media/image291.png"/><Relationship Id="rId151" Type="http://schemas.openxmlformats.org/officeDocument/2006/relationships/image" Target="../media/image323.png"/><Relationship Id="rId389" Type="http://schemas.openxmlformats.org/officeDocument/2006/relationships/image" Target="../media/image586.png"/><Relationship Id="rId193" Type="http://schemas.openxmlformats.org/officeDocument/2006/relationships/image" Target="../media/image488.png"/><Relationship Id="rId207" Type="http://schemas.openxmlformats.org/officeDocument/2006/relationships/image" Target="../media/image495.png"/><Relationship Id="rId249" Type="http://schemas.openxmlformats.org/officeDocument/2006/relationships/image" Target="../media/image516.png"/><Relationship Id="rId13" Type="http://schemas.openxmlformats.org/officeDocument/2006/relationships/image" Target="../media/image255.png"/><Relationship Id="rId109" Type="http://schemas.openxmlformats.org/officeDocument/2006/relationships/customXml" Target="../ink/ink526.xml"/><Relationship Id="rId260" Type="http://schemas.openxmlformats.org/officeDocument/2006/relationships/customXml" Target="../ink/ink602.xml"/><Relationship Id="rId316" Type="http://schemas.openxmlformats.org/officeDocument/2006/relationships/customXml" Target="../ink/ink630.xml"/><Relationship Id="rId55" Type="http://schemas.openxmlformats.org/officeDocument/2006/relationships/customXml" Target="../ink/ink499.xml"/><Relationship Id="rId97" Type="http://schemas.openxmlformats.org/officeDocument/2006/relationships/customXml" Target="../ink/ink520.xml"/><Relationship Id="rId120" Type="http://schemas.openxmlformats.org/officeDocument/2006/relationships/customXml" Target="../ink/ink532.xml"/><Relationship Id="rId358" Type="http://schemas.openxmlformats.org/officeDocument/2006/relationships/customXml" Target="../ink/ink651.xml"/><Relationship Id="rId162" Type="http://schemas.openxmlformats.org/officeDocument/2006/relationships/customXml" Target="../ink/ink553.xml"/><Relationship Id="rId218" Type="http://schemas.openxmlformats.org/officeDocument/2006/relationships/customXml" Target="../ink/ink581.xml"/><Relationship Id="rId271" Type="http://schemas.openxmlformats.org/officeDocument/2006/relationships/image" Target="../media/image527.png"/><Relationship Id="rId24" Type="http://schemas.openxmlformats.org/officeDocument/2006/relationships/customXml" Target="../ink/ink483.xml"/><Relationship Id="rId66" Type="http://schemas.openxmlformats.org/officeDocument/2006/relationships/image" Target="../media/image281.png"/><Relationship Id="rId131" Type="http://schemas.openxmlformats.org/officeDocument/2006/relationships/image" Target="../media/image313.png"/><Relationship Id="rId327" Type="http://schemas.openxmlformats.org/officeDocument/2006/relationships/image" Target="../media/image555.png"/><Relationship Id="rId369" Type="http://schemas.openxmlformats.org/officeDocument/2006/relationships/image" Target="../media/image576.png"/><Relationship Id="rId173" Type="http://schemas.openxmlformats.org/officeDocument/2006/relationships/image" Target="../media/image478.png"/><Relationship Id="rId229" Type="http://schemas.openxmlformats.org/officeDocument/2006/relationships/image" Target="../media/image506.png"/><Relationship Id="rId380" Type="http://schemas.openxmlformats.org/officeDocument/2006/relationships/customXml" Target="../ink/ink662.xml"/><Relationship Id="rId240" Type="http://schemas.openxmlformats.org/officeDocument/2006/relationships/customXml" Target="../ink/ink592.xml"/><Relationship Id="rId35" Type="http://schemas.openxmlformats.org/officeDocument/2006/relationships/image" Target="../media/image266.png"/><Relationship Id="rId77" Type="http://schemas.openxmlformats.org/officeDocument/2006/relationships/customXml" Target="../ink/ink510.xml"/><Relationship Id="rId100" Type="http://schemas.openxmlformats.org/officeDocument/2006/relationships/image" Target="../media/image298.png"/><Relationship Id="rId282" Type="http://schemas.openxmlformats.org/officeDocument/2006/relationships/customXml" Target="../ink/ink613.xml"/><Relationship Id="rId338" Type="http://schemas.openxmlformats.org/officeDocument/2006/relationships/customXml" Target="../ink/ink641.xml"/><Relationship Id="rId8" Type="http://schemas.openxmlformats.org/officeDocument/2006/relationships/customXml" Target="../ink/ink475.xml"/><Relationship Id="rId142" Type="http://schemas.openxmlformats.org/officeDocument/2006/relationships/customXml" Target="../ink/ink543.xml"/><Relationship Id="rId184" Type="http://schemas.openxmlformats.org/officeDocument/2006/relationships/customXml" Target="../ink/ink564.xml"/><Relationship Id="rId391" Type="http://schemas.openxmlformats.org/officeDocument/2006/relationships/image" Target="../media/image587.png"/><Relationship Id="rId251" Type="http://schemas.openxmlformats.org/officeDocument/2006/relationships/image" Target="../media/image517.png"/><Relationship Id="rId46" Type="http://schemas.openxmlformats.org/officeDocument/2006/relationships/customXml" Target="../ink/ink494.xml"/><Relationship Id="rId293" Type="http://schemas.openxmlformats.org/officeDocument/2006/relationships/image" Target="../media/image538.png"/><Relationship Id="rId307" Type="http://schemas.openxmlformats.org/officeDocument/2006/relationships/image" Target="../media/image545.png"/><Relationship Id="rId349" Type="http://schemas.openxmlformats.org/officeDocument/2006/relationships/image" Target="../media/image566.png"/><Relationship Id="rId88" Type="http://schemas.openxmlformats.org/officeDocument/2006/relationships/image" Target="../media/image292.png"/><Relationship Id="rId111" Type="http://schemas.openxmlformats.org/officeDocument/2006/relationships/customXml" Target="../ink/ink527.xml"/><Relationship Id="rId153" Type="http://schemas.openxmlformats.org/officeDocument/2006/relationships/image" Target="../media/image324.png"/><Relationship Id="rId195" Type="http://schemas.openxmlformats.org/officeDocument/2006/relationships/image" Target="../media/image489.png"/><Relationship Id="rId209" Type="http://schemas.openxmlformats.org/officeDocument/2006/relationships/image" Target="../media/image496.png"/><Relationship Id="rId360" Type="http://schemas.openxmlformats.org/officeDocument/2006/relationships/customXml" Target="../ink/ink652.xml"/><Relationship Id="rId220" Type="http://schemas.openxmlformats.org/officeDocument/2006/relationships/customXml" Target="../ink/ink582.xml"/><Relationship Id="rId15" Type="http://schemas.openxmlformats.org/officeDocument/2006/relationships/image" Target="../media/image256.png"/><Relationship Id="rId57" Type="http://schemas.openxmlformats.org/officeDocument/2006/relationships/customXml" Target="../ink/ink500.xml"/><Relationship Id="rId262" Type="http://schemas.openxmlformats.org/officeDocument/2006/relationships/customXml" Target="../ink/ink603.xml"/><Relationship Id="rId318" Type="http://schemas.openxmlformats.org/officeDocument/2006/relationships/customXml" Target="../ink/ink631.xml"/><Relationship Id="rId99" Type="http://schemas.openxmlformats.org/officeDocument/2006/relationships/customXml" Target="../ink/ink521.xml"/><Relationship Id="rId122" Type="http://schemas.openxmlformats.org/officeDocument/2006/relationships/customXml" Target="../ink/ink533.xml"/><Relationship Id="rId164" Type="http://schemas.openxmlformats.org/officeDocument/2006/relationships/customXml" Target="../ink/ink554.xml"/><Relationship Id="rId371" Type="http://schemas.openxmlformats.org/officeDocument/2006/relationships/image" Target="../media/image577.png"/><Relationship Id="rId26" Type="http://schemas.openxmlformats.org/officeDocument/2006/relationships/customXml" Target="../ink/ink484.xml"/><Relationship Id="rId231" Type="http://schemas.openxmlformats.org/officeDocument/2006/relationships/image" Target="../media/image507.png"/><Relationship Id="rId273" Type="http://schemas.openxmlformats.org/officeDocument/2006/relationships/image" Target="../media/image528.png"/><Relationship Id="rId329" Type="http://schemas.openxmlformats.org/officeDocument/2006/relationships/image" Target="../media/image556.png"/><Relationship Id="rId68" Type="http://schemas.openxmlformats.org/officeDocument/2006/relationships/image" Target="../media/image282.png"/><Relationship Id="rId133" Type="http://schemas.openxmlformats.org/officeDocument/2006/relationships/image" Target="../media/image314.png"/><Relationship Id="rId175" Type="http://schemas.openxmlformats.org/officeDocument/2006/relationships/image" Target="../media/image479.png"/><Relationship Id="rId340" Type="http://schemas.openxmlformats.org/officeDocument/2006/relationships/customXml" Target="../ink/ink642.xml"/><Relationship Id="rId200" Type="http://schemas.openxmlformats.org/officeDocument/2006/relationships/customXml" Target="../ink/ink572.xml"/><Relationship Id="rId382" Type="http://schemas.openxmlformats.org/officeDocument/2006/relationships/customXml" Target="../ink/ink663.xml"/><Relationship Id="rId242" Type="http://schemas.openxmlformats.org/officeDocument/2006/relationships/customXml" Target="../ink/ink593.xml"/><Relationship Id="rId284" Type="http://schemas.openxmlformats.org/officeDocument/2006/relationships/customXml" Target="../ink/ink614.xml"/><Relationship Id="rId37" Type="http://schemas.openxmlformats.org/officeDocument/2006/relationships/image" Target="../media/image267.png"/><Relationship Id="rId79" Type="http://schemas.openxmlformats.org/officeDocument/2006/relationships/customXml" Target="../ink/ink511.xml"/><Relationship Id="rId102" Type="http://schemas.openxmlformats.org/officeDocument/2006/relationships/image" Target="../media/image299.png"/><Relationship Id="rId144" Type="http://schemas.openxmlformats.org/officeDocument/2006/relationships/customXml" Target="../ink/ink544.xml"/></Relationships>
</file>

<file path=ppt/slides/_rels/slide60.xml.rels><?xml version="1.0" encoding="UTF-8" standalone="yes"?>
<Relationships xmlns="http://schemas.openxmlformats.org/package/2006/relationships"><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314.wmf"/><Relationship Id="rId3" Type="http://schemas.openxmlformats.org/officeDocument/2006/relationships/oleObject" Target="../embeddings/oleObject98.bin"/><Relationship Id="rId7"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313.wmf"/><Relationship Id="rId5" Type="http://schemas.openxmlformats.org/officeDocument/2006/relationships/oleObject" Target="../embeddings/oleObject99.bin"/><Relationship Id="rId10" Type="http://schemas.openxmlformats.org/officeDocument/2006/relationships/image" Target="../media/image1315.wmf"/><Relationship Id="rId4" Type="http://schemas.openxmlformats.org/officeDocument/2006/relationships/image" Target="../media/image1312.wmf"/><Relationship Id="rId9" Type="http://schemas.openxmlformats.org/officeDocument/2006/relationships/oleObject" Target="../embeddings/oleObject101.bin"/></Relationships>
</file>

<file path=ppt/slides/_rels/slide63.xml.rels><?xml version="1.0" encoding="UTF-8" standalone="yes"?>
<Relationships xmlns="http://schemas.openxmlformats.org/package/2006/relationships"><Relationship Id="rId8" Type="http://schemas.openxmlformats.org/officeDocument/2006/relationships/image" Target="../media/image1318.wmf"/><Relationship Id="rId3" Type="http://schemas.openxmlformats.org/officeDocument/2006/relationships/oleObject" Target="../embeddings/oleObject102.bin"/><Relationship Id="rId7"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317.wmf"/><Relationship Id="rId5" Type="http://schemas.openxmlformats.org/officeDocument/2006/relationships/oleObject" Target="../embeddings/oleObject103.bin"/><Relationship Id="rId4" Type="http://schemas.openxmlformats.org/officeDocument/2006/relationships/image" Target="../media/image1316.wmf"/></Relationships>
</file>

<file path=ppt/slides/_rels/slide6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image" Target="../media/image13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323.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322.wmf"/><Relationship Id="rId5" Type="http://schemas.openxmlformats.org/officeDocument/2006/relationships/oleObject" Target="../embeddings/oleObject106.bin"/><Relationship Id="rId10" Type="http://schemas.openxmlformats.org/officeDocument/2006/relationships/image" Target="../media/image1324.wmf"/><Relationship Id="rId4" Type="http://schemas.openxmlformats.org/officeDocument/2006/relationships/image" Target="../media/image1321.wmf"/><Relationship Id="rId9" Type="http://schemas.openxmlformats.org/officeDocument/2006/relationships/oleObject" Target="../embeddings/oleObject108.bin"/></Relationships>
</file>

<file path=ppt/slides/_rels/slide66.xml.rels><?xml version="1.0" encoding="UTF-8" standalone="yes"?>
<Relationships xmlns="http://schemas.openxmlformats.org/package/2006/relationships"><Relationship Id="rId2" Type="http://schemas.openxmlformats.org/officeDocument/2006/relationships/image" Target="../media/image13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2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329.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328.wmf"/><Relationship Id="rId5" Type="http://schemas.openxmlformats.org/officeDocument/2006/relationships/oleObject" Target="../embeddings/oleObject110.bin"/><Relationship Id="rId4" Type="http://schemas.openxmlformats.org/officeDocument/2006/relationships/image" Target="../media/image1327.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330.wmf"/></Relationships>
</file>

<file path=ppt/slides/_rels/slide7.xml.rels><?xml version="1.0" encoding="UTF-8" standalone="yes"?>
<Relationships xmlns="http://schemas.openxmlformats.org/package/2006/relationships"><Relationship Id="rId117" Type="http://schemas.openxmlformats.org/officeDocument/2006/relationships/image" Target="../media/image187.png"/><Relationship Id="rId299" Type="http://schemas.openxmlformats.org/officeDocument/2006/relationships/image" Target="../media/image622.png"/><Relationship Id="rId21" Type="http://schemas.openxmlformats.org/officeDocument/2006/relationships/image" Target="../media/image141.png"/><Relationship Id="rId63" Type="http://schemas.openxmlformats.org/officeDocument/2006/relationships/customXml" Target="../ink/ink705.xml"/><Relationship Id="rId159" Type="http://schemas.openxmlformats.org/officeDocument/2006/relationships/image" Target="../media/image208.png"/><Relationship Id="rId324" Type="http://schemas.openxmlformats.org/officeDocument/2006/relationships/customXml" Target="../ink/ink836.xml"/><Relationship Id="rId366" Type="http://schemas.openxmlformats.org/officeDocument/2006/relationships/customXml" Target="../ink/ink857.xml"/><Relationship Id="rId170" Type="http://schemas.openxmlformats.org/officeDocument/2006/relationships/customXml" Target="../ink/ink759.xml"/><Relationship Id="rId226" Type="http://schemas.openxmlformats.org/officeDocument/2006/relationships/customXml" Target="../ink/ink787.xml"/><Relationship Id="rId433" Type="http://schemas.openxmlformats.org/officeDocument/2006/relationships/image" Target="../media/image689.png"/><Relationship Id="rId268" Type="http://schemas.openxmlformats.org/officeDocument/2006/relationships/customXml" Target="../ink/ink808.xml"/><Relationship Id="rId475" Type="http://schemas.openxmlformats.org/officeDocument/2006/relationships/image" Target="../media/image710.png"/><Relationship Id="rId32" Type="http://schemas.openxmlformats.org/officeDocument/2006/relationships/customXml" Target="../ink/ink689.xml"/><Relationship Id="rId74" Type="http://schemas.openxmlformats.org/officeDocument/2006/relationships/image" Target="../media/image166.png"/><Relationship Id="rId128" Type="http://schemas.openxmlformats.org/officeDocument/2006/relationships/customXml" Target="../ink/ink738.xml"/><Relationship Id="rId335" Type="http://schemas.openxmlformats.org/officeDocument/2006/relationships/image" Target="../media/image640.png"/><Relationship Id="rId377" Type="http://schemas.openxmlformats.org/officeDocument/2006/relationships/image" Target="../media/image661.png"/><Relationship Id="rId5" Type="http://schemas.openxmlformats.org/officeDocument/2006/relationships/image" Target="../media/image133.png"/><Relationship Id="rId181" Type="http://schemas.openxmlformats.org/officeDocument/2006/relationships/image" Target="../media/image219.png"/><Relationship Id="rId237" Type="http://schemas.openxmlformats.org/officeDocument/2006/relationships/image" Target="../media/image247.png"/><Relationship Id="rId402" Type="http://schemas.openxmlformats.org/officeDocument/2006/relationships/customXml" Target="../ink/ink875.xml"/><Relationship Id="rId279" Type="http://schemas.openxmlformats.org/officeDocument/2006/relationships/image" Target="../media/image612.png"/><Relationship Id="rId444" Type="http://schemas.openxmlformats.org/officeDocument/2006/relationships/customXml" Target="../ink/ink896.xml"/><Relationship Id="rId43" Type="http://schemas.openxmlformats.org/officeDocument/2006/relationships/image" Target="../media/image151.png"/><Relationship Id="rId139" Type="http://schemas.openxmlformats.org/officeDocument/2006/relationships/image" Target="../media/image198.png"/><Relationship Id="rId290" Type="http://schemas.openxmlformats.org/officeDocument/2006/relationships/customXml" Target="../ink/ink819.xml"/><Relationship Id="rId304" Type="http://schemas.openxmlformats.org/officeDocument/2006/relationships/customXml" Target="../ink/ink826.xml"/><Relationship Id="rId346" Type="http://schemas.openxmlformats.org/officeDocument/2006/relationships/customXml" Target="../ink/ink847.xml"/><Relationship Id="rId388" Type="http://schemas.openxmlformats.org/officeDocument/2006/relationships/customXml" Target="../ink/ink868.xml"/><Relationship Id="rId85" Type="http://schemas.openxmlformats.org/officeDocument/2006/relationships/customXml" Target="../ink/ink716.xml"/><Relationship Id="rId150" Type="http://schemas.openxmlformats.org/officeDocument/2006/relationships/customXml" Target="../ink/ink749.xml"/><Relationship Id="rId192" Type="http://schemas.openxmlformats.org/officeDocument/2006/relationships/customXml" Target="../ink/ink770.xml"/><Relationship Id="rId206" Type="http://schemas.openxmlformats.org/officeDocument/2006/relationships/customXml" Target="../ink/ink777.xml"/><Relationship Id="rId413" Type="http://schemas.openxmlformats.org/officeDocument/2006/relationships/image" Target="../media/image679.png"/><Relationship Id="rId248" Type="http://schemas.openxmlformats.org/officeDocument/2006/relationships/customXml" Target="../ink/ink798.xml"/><Relationship Id="rId455" Type="http://schemas.openxmlformats.org/officeDocument/2006/relationships/image" Target="../media/image700.png"/><Relationship Id="rId12" Type="http://schemas.openxmlformats.org/officeDocument/2006/relationships/customXml" Target="../ink/ink679.xml"/><Relationship Id="rId108" Type="http://schemas.openxmlformats.org/officeDocument/2006/relationships/image" Target="../media/image183.png"/><Relationship Id="rId315" Type="http://schemas.openxmlformats.org/officeDocument/2006/relationships/image" Target="../media/image630.png"/><Relationship Id="rId357" Type="http://schemas.openxmlformats.org/officeDocument/2006/relationships/image" Target="../media/image651.png"/><Relationship Id="rId54" Type="http://schemas.openxmlformats.org/officeDocument/2006/relationships/customXml" Target="../ink/ink700.xml"/><Relationship Id="rId96" Type="http://schemas.openxmlformats.org/officeDocument/2006/relationships/image" Target="../media/image177.png"/><Relationship Id="rId161" Type="http://schemas.openxmlformats.org/officeDocument/2006/relationships/image" Target="../media/image209.png"/><Relationship Id="rId217" Type="http://schemas.openxmlformats.org/officeDocument/2006/relationships/image" Target="../media/image237.png"/><Relationship Id="rId399" Type="http://schemas.openxmlformats.org/officeDocument/2006/relationships/image" Target="../media/image672.png"/><Relationship Id="rId259" Type="http://schemas.openxmlformats.org/officeDocument/2006/relationships/image" Target="../media/image602.png"/><Relationship Id="rId424" Type="http://schemas.openxmlformats.org/officeDocument/2006/relationships/customXml" Target="../ink/ink886.xml"/><Relationship Id="rId466" Type="http://schemas.openxmlformats.org/officeDocument/2006/relationships/customXml" Target="../ink/ink907.xml"/><Relationship Id="rId23" Type="http://schemas.openxmlformats.org/officeDocument/2006/relationships/image" Target="../media/image142.png"/><Relationship Id="rId119" Type="http://schemas.openxmlformats.org/officeDocument/2006/relationships/image" Target="../media/image188.png"/><Relationship Id="rId270" Type="http://schemas.openxmlformats.org/officeDocument/2006/relationships/customXml" Target="../ink/ink809.xml"/><Relationship Id="rId326" Type="http://schemas.openxmlformats.org/officeDocument/2006/relationships/customXml" Target="../ink/ink837.xml"/><Relationship Id="rId65" Type="http://schemas.openxmlformats.org/officeDocument/2006/relationships/customXml" Target="../ink/ink706.xml"/><Relationship Id="rId130" Type="http://schemas.openxmlformats.org/officeDocument/2006/relationships/customXml" Target="../ink/ink739.xml"/><Relationship Id="rId368" Type="http://schemas.openxmlformats.org/officeDocument/2006/relationships/customXml" Target="../ink/ink858.xml"/><Relationship Id="rId172" Type="http://schemas.openxmlformats.org/officeDocument/2006/relationships/customXml" Target="../ink/ink760.xml"/><Relationship Id="rId228" Type="http://schemas.openxmlformats.org/officeDocument/2006/relationships/customXml" Target="../ink/ink788.xml"/><Relationship Id="rId435" Type="http://schemas.openxmlformats.org/officeDocument/2006/relationships/image" Target="../media/image690.png"/><Relationship Id="rId477" Type="http://schemas.openxmlformats.org/officeDocument/2006/relationships/image" Target="../media/image711.png"/><Relationship Id="rId281" Type="http://schemas.openxmlformats.org/officeDocument/2006/relationships/image" Target="../media/image613.png"/><Relationship Id="rId337" Type="http://schemas.openxmlformats.org/officeDocument/2006/relationships/image" Target="../media/image641.png"/><Relationship Id="rId34" Type="http://schemas.openxmlformats.org/officeDocument/2006/relationships/customXml" Target="../ink/ink690.xml"/><Relationship Id="rId76" Type="http://schemas.openxmlformats.org/officeDocument/2006/relationships/image" Target="../media/image167.png"/><Relationship Id="rId141" Type="http://schemas.openxmlformats.org/officeDocument/2006/relationships/image" Target="../media/image199.png"/><Relationship Id="rId379" Type="http://schemas.openxmlformats.org/officeDocument/2006/relationships/image" Target="../media/image662.png"/><Relationship Id="rId7" Type="http://schemas.openxmlformats.org/officeDocument/2006/relationships/image" Target="../media/image134.png"/><Relationship Id="rId183" Type="http://schemas.openxmlformats.org/officeDocument/2006/relationships/image" Target="../media/image220.png"/><Relationship Id="rId239" Type="http://schemas.openxmlformats.org/officeDocument/2006/relationships/image" Target="../media/image248.png"/><Relationship Id="rId390" Type="http://schemas.openxmlformats.org/officeDocument/2006/relationships/customXml" Target="../ink/ink869.xml"/><Relationship Id="rId404" Type="http://schemas.openxmlformats.org/officeDocument/2006/relationships/customXml" Target="../ink/ink876.xml"/><Relationship Id="rId446" Type="http://schemas.openxmlformats.org/officeDocument/2006/relationships/customXml" Target="../ink/ink897.xml"/><Relationship Id="rId250" Type="http://schemas.openxmlformats.org/officeDocument/2006/relationships/customXml" Target="../ink/ink799.xml"/><Relationship Id="rId292" Type="http://schemas.openxmlformats.org/officeDocument/2006/relationships/customXml" Target="../ink/ink820.xml"/><Relationship Id="rId306" Type="http://schemas.openxmlformats.org/officeDocument/2006/relationships/customXml" Target="../ink/ink827.xml"/><Relationship Id="rId45" Type="http://schemas.openxmlformats.org/officeDocument/2006/relationships/image" Target="../media/image152.png"/><Relationship Id="rId87" Type="http://schemas.openxmlformats.org/officeDocument/2006/relationships/customXml" Target="../ink/ink717.xml"/><Relationship Id="rId110" Type="http://schemas.openxmlformats.org/officeDocument/2006/relationships/customXml" Target="../ink/ink729.xml"/><Relationship Id="rId348" Type="http://schemas.openxmlformats.org/officeDocument/2006/relationships/customXml" Target="../ink/ink848.xml"/><Relationship Id="rId152" Type="http://schemas.openxmlformats.org/officeDocument/2006/relationships/customXml" Target="../ink/ink750.xml"/><Relationship Id="rId194" Type="http://schemas.openxmlformats.org/officeDocument/2006/relationships/customXml" Target="../ink/ink771.xml"/><Relationship Id="rId208" Type="http://schemas.openxmlformats.org/officeDocument/2006/relationships/customXml" Target="../ink/ink778.xml"/><Relationship Id="rId415" Type="http://schemas.openxmlformats.org/officeDocument/2006/relationships/image" Target="../media/image680.png"/><Relationship Id="rId457" Type="http://schemas.openxmlformats.org/officeDocument/2006/relationships/image" Target="../media/image701.png"/><Relationship Id="rId261" Type="http://schemas.openxmlformats.org/officeDocument/2006/relationships/image" Target="../media/image603.png"/><Relationship Id="rId14" Type="http://schemas.openxmlformats.org/officeDocument/2006/relationships/customXml" Target="../ink/ink680.xml"/><Relationship Id="rId56" Type="http://schemas.openxmlformats.org/officeDocument/2006/relationships/customXml" Target="../ink/ink701.xml"/><Relationship Id="rId317" Type="http://schemas.openxmlformats.org/officeDocument/2006/relationships/image" Target="../media/image631.png"/><Relationship Id="rId359" Type="http://schemas.openxmlformats.org/officeDocument/2006/relationships/image" Target="../media/image652.png"/><Relationship Id="rId98" Type="http://schemas.openxmlformats.org/officeDocument/2006/relationships/image" Target="../media/image178.png"/><Relationship Id="rId121" Type="http://schemas.openxmlformats.org/officeDocument/2006/relationships/image" Target="../media/image189.png"/><Relationship Id="rId163" Type="http://schemas.openxmlformats.org/officeDocument/2006/relationships/image" Target="../media/image210.png"/><Relationship Id="rId219" Type="http://schemas.openxmlformats.org/officeDocument/2006/relationships/image" Target="../media/image238.png"/><Relationship Id="rId370" Type="http://schemas.openxmlformats.org/officeDocument/2006/relationships/customXml" Target="../ink/ink859.xml"/><Relationship Id="rId426" Type="http://schemas.openxmlformats.org/officeDocument/2006/relationships/customXml" Target="../ink/ink887.xml"/><Relationship Id="rId230" Type="http://schemas.openxmlformats.org/officeDocument/2006/relationships/customXml" Target="../ink/ink789.xml"/><Relationship Id="rId468" Type="http://schemas.openxmlformats.org/officeDocument/2006/relationships/customXml" Target="../ink/ink908.xml"/><Relationship Id="rId25" Type="http://schemas.openxmlformats.org/officeDocument/2006/relationships/image" Target="../media/image143.png"/><Relationship Id="rId67" Type="http://schemas.openxmlformats.org/officeDocument/2006/relationships/customXml" Target="../ink/ink707.xml"/><Relationship Id="rId272" Type="http://schemas.openxmlformats.org/officeDocument/2006/relationships/customXml" Target="../ink/ink810.xml"/><Relationship Id="rId328" Type="http://schemas.openxmlformats.org/officeDocument/2006/relationships/customXml" Target="../ink/ink838.xml"/><Relationship Id="rId132" Type="http://schemas.openxmlformats.org/officeDocument/2006/relationships/customXml" Target="../ink/ink740.xml"/><Relationship Id="rId174" Type="http://schemas.openxmlformats.org/officeDocument/2006/relationships/customXml" Target="../ink/ink761.xml"/><Relationship Id="rId381" Type="http://schemas.openxmlformats.org/officeDocument/2006/relationships/image" Target="../media/image663.png"/><Relationship Id="rId241" Type="http://schemas.openxmlformats.org/officeDocument/2006/relationships/image" Target="../media/image249.png"/><Relationship Id="rId437" Type="http://schemas.openxmlformats.org/officeDocument/2006/relationships/image" Target="../media/image691.png"/><Relationship Id="rId479" Type="http://schemas.openxmlformats.org/officeDocument/2006/relationships/image" Target="../media/image712.png"/><Relationship Id="rId36" Type="http://schemas.openxmlformats.org/officeDocument/2006/relationships/customXml" Target="../ink/ink691.xml"/><Relationship Id="rId283" Type="http://schemas.openxmlformats.org/officeDocument/2006/relationships/image" Target="../media/image614.png"/><Relationship Id="rId339" Type="http://schemas.openxmlformats.org/officeDocument/2006/relationships/image" Target="../media/image642.png"/><Relationship Id="rId78" Type="http://schemas.openxmlformats.org/officeDocument/2006/relationships/image" Target="../media/image168.png"/><Relationship Id="rId101" Type="http://schemas.openxmlformats.org/officeDocument/2006/relationships/customXml" Target="../ink/ink724.xml"/><Relationship Id="rId143" Type="http://schemas.openxmlformats.org/officeDocument/2006/relationships/image" Target="../media/image200.png"/><Relationship Id="rId185" Type="http://schemas.openxmlformats.org/officeDocument/2006/relationships/image" Target="../media/image221.png"/><Relationship Id="rId350" Type="http://schemas.openxmlformats.org/officeDocument/2006/relationships/customXml" Target="../ink/ink849.xml"/><Relationship Id="rId406" Type="http://schemas.openxmlformats.org/officeDocument/2006/relationships/customXml" Target="../ink/ink877.xml"/><Relationship Id="rId9" Type="http://schemas.openxmlformats.org/officeDocument/2006/relationships/image" Target="../media/image135.png"/><Relationship Id="rId210" Type="http://schemas.openxmlformats.org/officeDocument/2006/relationships/customXml" Target="../ink/ink779.xml"/><Relationship Id="rId392" Type="http://schemas.openxmlformats.org/officeDocument/2006/relationships/customXml" Target="../ink/ink870.xml"/><Relationship Id="rId448" Type="http://schemas.openxmlformats.org/officeDocument/2006/relationships/customXml" Target="../ink/ink898.xml"/><Relationship Id="rId252" Type="http://schemas.openxmlformats.org/officeDocument/2006/relationships/customXml" Target="../ink/ink800.xml"/><Relationship Id="rId294" Type="http://schemas.openxmlformats.org/officeDocument/2006/relationships/customXml" Target="../ink/ink821.xml"/><Relationship Id="rId308" Type="http://schemas.openxmlformats.org/officeDocument/2006/relationships/customXml" Target="../ink/ink828.xml"/><Relationship Id="rId47" Type="http://schemas.openxmlformats.org/officeDocument/2006/relationships/image" Target="../media/image153.png"/><Relationship Id="rId89" Type="http://schemas.openxmlformats.org/officeDocument/2006/relationships/customXml" Target="../ink/ink718.xml"/><Relationship Id="rId112" Type="http://schemas.openxmlformats.org/officeDocument/2006/relationships/customXml" Target="../ink/ink730.xml"/><Relationship Id="rId154" Type="http://schemas.openxmlformats.org/officeDocument/2006/relationships/customXml" Target="../ink/ink751.xml"/><Relationship Id="rId361" Type="http://schemas.openxmlformats.org/officeDocument/2006/relationships/image" Target="../media/image653.png"/><Relationship Id="rId196" Type="http://schemas.openxmlformats.org/officeDocument/2006/relationships/customXml" Target="../ink/ink772.xml"/><Relationship Id="rId417" Type="http://schemas.openxmlformats.org/officeDocument/2006/relationships/image" Target="../media/image681.png"/><Relationship Id="rId459" Type="http://schemas.openxmlformats.org/officeDocument/2006/relationships/image" Target="../media/image702.png"/><Relationship Id="rId16" Type="http://schemas.openxmlformats.org/officeDocument/2006/relationships/customXml" Target="../ink/ink681.xml"/><Relationship Id="rId221" Type="http://schemas.openxmlformats.org/officeDocument/2006/relationships/image" Target="../media/image239.png"/><Relationship Id="rId263" Type="http://schemas.openxmlformats.org/officeDocument/2006/relationships/image" Target="../media/image604.png"/><Relationship Id="rId319" Type="http://schemas.openxmlformats.org/officeDocument/2006/relationships/image" Target="../media/image632.png"/><Relationship Id="rId470" Type="http://schemas.openxmlformats.org/officeDocument/2006/relationships/customXml" Target="../ink/ink909.xml"/><Relationship Id="rId58" Type="http://schemas.openxmlformats.org/officeDocument/2006/relationships/customXml" Target="../ink/ink702.xml"/><Relationship Id="rId123" Type="http://schemas.openxmlformats.org/officeDocument/2006/relationships/image" Target="../media/image190.png"/><Relationship Id="rId330" Type="http://schemas.openxmlformats.org/officeDocument/2006/relationships/customXml" Target="../ink/ink839.xml"/><Relationship Id="rId165" Type="http://schemas.openxmlformats.org/officeDocument/2006/relationships/image" Target="../media/image211.png"/><Relationship Id="rId372" Type="http://schemas.openxmlformats.org/officeDocument/2006/relationships/customXml" Target="../ink/ink860.xml"/><Relationship Id="rId428" Type="http://schemas.openxmlformats.org/officeDocument/2006/relationships/customXml" Target="../ink/ink888.xml"/><Relationship Id="rId232" Type="http://schemas.openxmlformats.org/officeDocument/2006/relationships/customXml" Target="../ink/ink790.xml"/><Relationship Id="rId274" Type="http://schemas.openxmlformats.org/officeDocument/2006/relationships/customXml" Target="../ink/ink811.xml"/><Relationship Id="rId27" Type="http://schemas.openxmlformats.org/officeDocument/2006/relationships/image" Target="../media/image144.png"/><Relationship Id="rId69" Type="http://schemas.openxmlformats.org/officeDocument/2006/relationships/customXml" Target="../ink/ink708.xml"/><Relationship Id="rId134" Type="http://schemas.openxmlformats.org/officeDocument/2006/relationships/customXml" Target="../ink/ink741.xml"/><Relationship Id="rId80" Type="http://schemas.openxmlformats.org/officeDocument/2006/relationships/image" Target="../media/image169.png"/><Relationship Id="rId176" Type="http://schemas.openxmlformats.org/officeDocument/2006/relationships/customXml" Target="../ink/ink762.xml"/><Relationship Id="rId341" Type="http://schemas.openxmlformats.org/officeDocument/2006/relationships/image" Target="../media/image643.png"/><Relationship Id="rId383" Type="http://schemas.openxmlformats.org/officeDocument/2006/relationships/image" Target="../media/image664.png"/><Relationship Id="rId439" Type="http://schemas.openxmlformats.org/officeDocument/2006/relationships/image" Target="../media/image692.png"/><Relationship Id="rId201" Type="http://schemas.openxmlformats.org/officeDocument/2006/relationships/image" Target="../media/image229.png"/><Relationship Id="rId243" Type="http://schemas.openxmlformats.org/officeDocument/2006/relationships/image" Target="../media/image594.png"/><Relationship Id="rId285" Type="http://schemas.openxmlformats.org/officeDocument/2006/relationships/image" Target="../media/image615.png"/><Relationship Id="rId450" Type="http://schemas.openxmlformats.org/officeDocument/2006/relationships/customXml" Target="../ink/ink899.xml"/><Relationship Id="rId38" Type="http://schemas.openxmlformats.org/officeDocument/2006/relationships/customXml" Target="../ink/ink692.xml"/><Relationship Id="rId103" Type="http://schemas.openxmlformats.org/officeDocument/2006/relationships/customXml" Target="../ink/ink725.xml"/><Relationship Id="rId310" Type="http://schemas.openxmlformats.org/officeDocument/2006/relationships/customXml" Target="../ink/ink829.xml"/><Relationship Id="rId91" Type="http://schemas.openxmlformats.org/officeDocument/2006/relationships/customXml" Target="../ink/ink719.xml"/><Relationship Id="rId145" Type="http://schemas.openxmlformats.org/officeDocument/2006/relationships/image" Target="../media/image201.png"/><Relationship Id="rId187" Type="http://schemas.openxmlformats.org/officeDocument/2006/relationships/image" Target="../media/image222.png"/><Relationship Id="rId352" Type="http://schemas.openxmlformats.org/officeDocument/2006/relationships/customXml" Target="../ink/ink850.xml"/><Relationship Id="rId394" Type="http://schemas.openxmlformats.org/officeDocument/2006/relationships/customXml" Target="../ink/ink871.xml"/><Relationship Id="rId408" Type="http://schemas.openxmlformats.org/officeDocument/2006/relationships/customXml" Target="../ink/ink878.xml"/><Relationship Id="rId212" Type="http://schemas.openxmlformats.org/officeDocument/2006/relationships/customXml" Target="../ink/ink780.xml"/><Relationship Id="rId254" Type="http://schemas.openxmlformats.org/officeDocument/2006/relationships/customXml" Target="../ink/ink801.xml"/><Relationship Id="rId49" Type="http://schemas.openxmlformats.org/officeDocument/2006/relationships/image" Target="../media/image154.png"/><Relationship Id="rId114" Type="http://schemas.openxmlformats.org/officeDocument/2006/relationships/customXml" Target="../ink/ink731.xml"/><Relationship Id="rId296" Type="http://schemas.openxmlformats.org/officeDocument/2006/relationships/customXml" Target="../ink/ink822.xml"/><Relationship Id="rId461" Type="http://schemas.openxmlformats.org/officeDocument/2006/relationships/image" Target="../media/image703.png"/><Relationship Id="rId60" Type="http://schemas.openxmlformats.org/officeDocument/2006/relationships/image" Target="../media/image159.png"/><Relationship Id="rId156" Type="http://schemas.openxmlformats.org/officeDocument/2006/relationships/customXml" Target="../ink/ink752.xml"/><Relationship Id="rId198" Type="http://schemas.openxmlformats.org/officeDocument/2006/relationships/customXml" Target="../ink/ink773.xml"/><Relationship Id="rId321" Type="http://schemas.openxmlformats.org/officeDocument/2006/relationships/image" Target="../media/image633.png"/><Relationship Id="rId363" Type="http://schemas.openxmlformats.org/officeDocument/2006/relationships/image" Target="../media/image654.png"/><Relationship Id="rId419" Type="http://schemas.openxmlformats.org/officeDocument/2006/relationships/image" Target="../media/image682.png"/><Relationship Id="rId223" Type="http://schemas.openxmlformats.org/officeDocument/2006/relationships/image" Target="../media/image240.png"/><Relationship Id="rId430" Type="http://schemas.openxmlformats.org/officeDocument/2006/relationships/customXml" Target="../ink/ink889.xml"/><Relationship Id="rId18" Type="http://schemas.openxmlformats.org/officeDocument/2006/relationships/customXml" Target="../ink/ink682.xml"/><Relationship Id="rId265" Type="http://schemas.openxmlformats.org/officeDocument/2006/relationships/image" Target="../media/image605.png"/><Relationship Id="rId472" Type="http://schemas.openxmlformats.org/officeDocument/2006/relationships/customXml" Target="../ink/ink910.xml"/><Relationship Id="rId125" Type="http://schemas.openxmlformats.org/officeDocument/2006/relationships/image" Target="../media/image191.png"/><Relationship Id="rId167" Type="http://schemas.openxmlformats.org/officeDocument/2006/relationships/image" Target="../media/image212.png"/><Relationship Id="rId332" Type="http://schemas.openxmlformats.org/officeDocument/2006/relationships/customXml" Target="../ink/ink840.xml"/><Relationship Id="rId374" Type="http://schemas.openxmlformats.org/officeDocument/2006/relationships/customXml" Target="../ink/ink861.xml"/><Relationship Id="rId71" Type="http://schemas.openxmlformats.org/officeDocument/2006/relationships/customXml" Target="../ink/ink709.xml"/><Relationship Id="rId234" Type="http://schemas.openxmlformats.org/officeDocument/2006/relationships/customXml" Target="../ink/ink791.xml"/><Relationship Id="rId2" Type="http://schemas.openxmlformats.org/officeDocument/2006/relationships/customXml" Target="../ink/ink674.xml"/><Relationship Id="rId29" Type="http://schemas.openxmlformats.org/officeDocument/2006/relationships/image" Target="../media/image145.png"/><Relationship Id="rId276" Type="http://schemas.openxmlformats.org/officeDocument/2006/relationships/customXml" Target="../ink/ink812.xml"/><Relationship Id="rId441" Type="http://schemas.openxmlformats.org/officeDocument/2006/relationships/image" Target="../media/image693.png"/><Relationship Id="rId40" Type="http://schemas.openxmlformats.org/officeDocument/2006/relationships/customXml" Target="../ink/ink693.xml"/><Relationship Id="rId136" Type="http://schemas.openxmlformats.org/officeDocument/2006/relationships/customXml" Target="../ink/ink742.xml"/><Relationship Id="rId178" Type="http://schemas.openxmlformats.org/officeDocument/2006/relationships/customXml" Target="../ink/ink763.xml"/><Relationship Id="rId301" Type="http://schemas.openxmlformats.org/officeDocument/2006/relationships/image" Target="../media/image623.png"/><Relationship Id="rId343" Type="http://schemas.openxmlformats.org/officeDocument/2006/relationships/image" Target="../media/image644.png"/><Relationship Id="rId82" Type="http://schemas.openxmlformats.org/officeDocument/2006/relationships/image" Target="../media/image170.png"/><Relationship Id="rId203" Type="http://schemas.openxmlformats.org/officeDocument/2006/relationships/image" Target="../media/image230.png"/><Relationship Id="rId385" Type="http://schemas.openxmlformats.org/officeDocument/2006/relationships/image" Target="../media/image665.png"/><Relationship Id="rId245" Type="http://schemas.openxmlformats.org/officeDocument/2006/relationships/image" Target="../media/image595.png"/><Relationship Id="rId287" Type="http://schemas.openxmlformats.org/officeDocument/2006/relationships/image" Target="../media/image616.png"/><Relationship Id="rId410" Type="http://schemas.openxmlformats.org/officeDocument/2006/relationships/customXml" Target="../ink/ink879.xml"/><Relationship Id="rId452" Type="http://schemas.openxmlformats.org/officeDocument/2006/relationships/customXml" Target="../ink/ink900.xml"/><Relationship Id="rId105" Type="http://schemas.openxmlformats.org/officeDocument/2006/relationships/customXml" Target="../ink/ink726.xml"/><Relationship Id="rId147" Type="http://schemas.openxmlformats.org/officeDocument/2006/relationships/image" Target="../media/image202.png"/><Relationship Id="rId312" Type="http://schemas.openxmlformats.org/officeDocument/2006/relationships/customXml" Target="../ink/ink830.xml"/><Relationship Id="rId354" Type="http://schemas.openxmlformats.org/officeDocument/2006/relationships/customXml" Target="../ink/ink851.xml"/><Relationship Id="rId51" Type="http://schemas.openxmlformats.org/officeDocument/2006/relationships/image" Target="../media/image155.png"/><Relationship Id="rId72" Type="http://schemas.openxmlformats.org/officeDocument/2006/relationships/image" Target="../media/image165.png"/><Relationship Id="rId93" Type="http://schemas.openxmlformats.org/officeDocument/2006/relationships/customXml" Target="../ink/ink720.xml"/><Relationship Id="rId189" Type="http://schemas.openxmlformats.org/officeDocument/2006/relationships/image" Target="../media/image223.png"/><Relationship Id="rId375" Type="http://schemas.openxmlformats.org/officeDocument/2006/relationships/image" Target="../media/image660.png"/><Relationship Id="rId396" Type="http://schemas.openxmlformats.org/officeDocument/2006/relationships/customXml" Target="../ink/ink872.xml"/><Relationship Id="rId3" Type="http://schemas.openxmlformats.org/officeDocument/2006/relationships/image" Target="../media/image132.png"/><Relationship Id="rId214" Type="http://schemas.openxmlformats.org/officeDocument/2006/relationships/customXml" Target="../ink/ink781.xml"/><Relationship Id="rId235" Type="http://schemas.openxmlformats.org/officeDocument/2006/relationships/image" Target="../media/image246.png"/><Relationship Id="rId256" Type="http://schemas.openxmlformats.org/officeDocument/2006/relationships/customXml" Target="../ink/ink802.xml"/><Relationship Id="rId277" Type="http://schemas.openxmlformats.org/officeDocument/2006/relationships/image" Target="../media/image611.png"/><Relationship Id="rId298" Type="http://schemas.openxmlformats.org/officeDocument/2006/relationships/customXml" Target="../ink/ink823.xml"/><Relationship Id="rId400" Type="http://schemas.openxmlformats.org/officeDocument/2006/relationships/customXml" Target="../ink/ink874.xml"/><Relationship Id="rId421" Type="http://schemas.openxmlformats.org/officeDocument/2006/relationships/image" Target="../media/image683.png"/><Relationship Id="rId442" Type="http://schemas.openxmlformats.org/officeDocument/2006/relationships/customXml" Target="../ink/ink895.xml"/><Relationship Id="rId463" Type="http://schemas.openxmlformats.org/officeDocument/2006/relationships/image" Target="../media/image704.png"/><Relationship Id="rId116" Type="http://schemas.openxmlformats.org/officeDocument/2006/relationships/customXml" Target="../ink/ink732.xml"/><Relationship Id="rId137" Type="http://schemas.openxmlformats.org/officeDocument/2006/relationships/image" Target="../media/image197.png"/><Relationship Id="rId158" Type="http://schemas.openxmlformats.org/officeDocument/2006/relationships/customXml" Target="../ink/ink753.xml"/><Relationship Id="rId302" Type="http://schemas.openxmlformats.org/officeDocument/2006/relationships/customXml" Target="../ink/ink825.xml"/><Relationship Id="rId323" Type="http://schemas.openxmlformats.org/officeDocument/2006/relationships/image" Target="../media/image634.png"/><Relationship Id="rId344" Type="http://schemas.openxmlformats.org/officeDocument/2006/relationships/customXml" Target="../ink/ink846.xml"/><Relationship Id="rId20" Type="http://schemas.openxmlformats.org/officeDocument/2006/relationships/customXml" Target="../ink/ink683.xml"/><Relationship Id="rId41" Type="http://schemas.openxmlformats.org/officeDocument/2006/relationships/image" Target="../media/image150.png"/><Relationship Id="rId62" Type="http://schemas.openxmlformats.org/officeDocument/2006/relationships/image" Target="../media/image160.png"/><Relationship Id="rId83" Type="http://schemas.openxmlformats.org/officeDocument/2006/relationships/customXml" Target="../ink/ink715.xml"/><Relationship Id="rId179" Type="http://schemas.openxmlformats.org/officeDocument/2006/relationships/image" Target="../media/image218.png"/><Relationship Id="rId365" Type="http://schemas.openxmlformats.org/officeDocument/2006/relationships/image" Target="../media/image655.png"/><Relationship Id="rId386" Type="http://schemas.openxmlformats.org/officeDocument/2006/relationships/customXml" Target="../ink/ink867.xml"/><Relationship Id="rId190" Type="http://schemas.openxmlformats.org/officeDocument/2006/relationships/customXml" Target="../ink/ink769.xml"/><Relationship Id="rId204" Type="http://schemas.openxmlformats.org/officeDocument/2006/relationships/customXml" Target="../ink/ink776.xml"/><Relationship Id="rId225" Type="http://schemas.openxmlformats.org/officeDocument/2006/relationships/image" Target="../media/image241.png"/><Relationship Id="rId246" Type="http://schemas.openxmlformats.org/officeDocument/2006/relationships/customXml" Target="../ink/ink797.xml"/><Relationship Id="rId267" Type="http://schemas.openxmlformats.org/officeDocument/2006/relationships/image" Target="../media/image606.png"/><Relationship Id="rId288" Type="http://schemas.openxmlformats.org/officeDocument/2006/relationships/customXml" Target="../ink/ink818.xml"/><Relationship Id="rId411" Type="http://schemas.openxmlformats.org/officeDocument/2006/relationships/image" Target="../media/image678.png"/><Relationship Id="rId432" Type="http://schemas.openxmlformats.org/officeDocument/2006/relationships/customXml" Target="../ink/ink890.xml"/><Relationship Id="rId453" Type="http://schemas.openxmlformats.org/officeDocument/2006/relationships/image" Target="../media/image699.png"/><Relationship Id="rId474" Type="http://schemas.openxmlformats.org/officeDocument/2006/relationships/customXml" Target="../ink/ink911.xml"/><Relationship Id="rId106" Type="http://schemas.openxmlformats.org/officeDocument/2006/relationships/image" Target="../media/image182.png"/><Relationship Id="rId127" Type="http://schemas.openxmlformats.org/officeDocument/2006/relationships/image" Target="../media/image192.png"/><Relationship Id="rId313" Type="http://schemas.openxmlformats.org/officeDocument/2006/relationships/image" Target="../media/image629.png"/><Relationship Id="rId10" Type="http://schemas.openxmlformats.org/officeDocument/2006/relationships/customXml" Target="../ink/ink678.xml"/><Relationship Id="rId31" Type="http://schemas.openxmlformats.org/officeDocument/2006/relationships/image" Target="../media/image146.png"/><Relationship Id="rId52" Type="http://schemas.openxmlformats.org/officeDocument/2006/relationships/customXml" Target="../ink/ink699.xml"/><Relationship Id="rId73" Type="http://schemas.openxmlformats.org/officeDocument/2006/relationships/customXml" Target="../ink/ink710.xml"/><Relationship Id="rId94" Type="http://schemas.openxmlformats.org/officeDocument/2006/relationships/image" Target="../media/image176.png"/><Relationship Id="rId148" Type="http://schemas.openxmlformats.org/officeDocument/2006/relationships/customXml" Target="../ink/ink748.xml"/><Relationship Id="rId169" Type="http://schemas.openxmlformats.org/officeDocument/2006/relationships/image" Target="../media/image213.png"/><Relationship Id="rId334" Type="http://schemas.openxmlformats.org/officeDocument/2006/relationships/customXml" Target="../ink/ink841.xml"/><Relationship Id="rId355" Type="http://schemas.openxmlformats.org/officeDocument/2006/relationships/image" Target="../media/image650.png"/><Relationship Id="rId376" Type="http://schemas.openxmlformats.org/officeDocument/2006/relationships/customXml" Target="../ink/ink862.xml"/><Relationship Id="rId397" Type="http://schemas.openxmlformats.org/officeDocument/2006/relationships/image" Target="../media/image671.png"/><Relationship Id="rId4" Type="http://schemas.openxmlformats.org/officeDocument/2006/relationships/customXml" Target="../ink/ink675.xml"/><Relationship Id="rId180" Type="http://schemas.openxmlformats.org/officeDocument/2006/relationships/customXml" Target="../ink/ink764.xml"/><Relationship Id="rId215" Type="http://schemas.openxmlformats.org/officeDocument/2006/relationships/image" Target="../media/image236.png"/><Relationship Id="rId236" Type="http://schemas.openxmlformats.org/officeDocument/2006/relationships/customXml" Target="../ink/ink792.xml"/><Relationship Id="rId257" Type="http://schemas.openxmlformats.org/officeDocument/2006/relationships/image" Target="../media/image601.png"/><Relationship Id="rId278" Type="http://schemas.openxmlformats.org/officeDocument/2006/relationships/customXml" Target="../ink/ink813.xml"/><Relationship Id="rId401" Type="http://schemas.openxmlformats.org/officeDocument/2006/relationships/image" Target="../media/image673.png"/><Relationship Id="rId422" Type="http://schemas.openxmlformats.org/officeDocument/2006/relationships/customXml" Target="../ink/ink885.xml"/><Relationship Id="rId443" Type="http://schemas.openxmlformats.org/officeDocument/2006/relationships/image" Target="../media/image694.png"/><Relationship Id="rId464" Type="http://schemas.openxmlformats.org/officeDocument/2006/relationships/customXml" Target="../ink/ink906.xml"/><Relationship Id="rId303" Type="http://schemas.openxmlformats.org/officeDocument/2006/relationships/image" Target="../media/image624.png"/><Relationship Id="rId42" Type="http://schemas.openxmlformats.org/officeDocument/2006/relationships/customXml" Target="../ink/ink694.xml"/><Relationship Id="rId84" Type="http://schemas.openxmlformats.org/officeDocument/2006/relationships/image" Target="../media/image171.png"/><Relationship Id="rId138" Type="http://schemas.openxmlformats.org/officeDocument/2006/relationships/customXml" Target="../ink/ink743.xml"/><Relationship Id="rId345" Type="http://schemas.openxmlformats.org/officeDocument/2006/relationships/image" Target="../media/image645.png"/><Relationship Id="rId387" Type="http://schemas.openxmlformats.org/officeDocument/2006/relationships/image" Target="../media/image666.png"/><Relationship Id="rId191" Type="http://schemas.openxmlformats.org/officeDocument/2006/relationships/image" Target="../media/image224.png"/><Relationship Id="rId205" Type="http://schemas.openxmlformats.org/officeDocument/2006/relationships/image" Target="../media/image231.png"/><Relationship Id="rId247" Type="http://schemas.openxmlformats.org/officeDocument/2006/relationships/image" Target="../media/image596.png"/><Relationship Id="rId412" Type="http://schemas.openxmlformats.org/officeDocument/2006/relationships/customXml" Target="../ink/ink880.xml"/><Relationship Id="rId107" Type="http://schemas.openxmlformats.org/officeDocument/2006/relationships/customXml" Target="../ink/ink727.xml"/><Relationship Id="rId289" Type="http://schemas.openxmlformats.org/officeDocument/2006/relationships/image" Target="../media/image617.png"/><Relationship Id="rId454" Type="http://schemas.openxmlformats.org/officeDocument/2006/relationships/customXml" Target="../ink/ink901.xml"/><Relationship Id="rId11" Type="http://schemas.openxmlformats.org/officeDocument/2006/relationships/image" Target="../media/image136.png"/><Relationship Id="rId53" Type="http://schemas.openxmlformats.org/officeDocument/2006/relationships/image" Target="../media/image156.png"/><Relationship Id="rId149" Type="http://schemas.openxmlformats.org/officeDocument/2006/relationships/image" Target="../media/image203.png"/><Relationship Id="rId314" Type="http://schemas.openxmlformats.org/officeDocument/2006/relationships/customXml" Target="../ink/ink831.xml"/><Relationship Id="rId356" Type="http://schemas.openxmlformats.org/officeDocument/2006/relationships/customXml" Target="../ink/ink852.xml"/><Relationship Id="rId398" Type="http://schemas.openxmlformats.org/officeDocument/2006/relationships/customXml" Target="../ink/ink873.xml"/><Relationship Id="rId95" Type="http://schemas.openxmlformats.org/officeDocument/2006/relationships/customXml" Target="../ink/ink721.xml"/><Relationship Id="rId160" Type="http://schemas.openxmlformats.org/officeDocument/2006/relationships/customXml" Target="../ink/ink754.xml"/><Relationship Id="rId216" Type="http://schemas.openxmlformats.org/officeDocument/2006/relationships/customXml" Target="../ink/ink782.xml"/><Relationship Id="rId423" Type="http://schemas.openxmlformats.org/officeDocument/2006/relationships/image" Target="../media/image684.png"/><Relationship Id="rId258" Type="http://schemas.openxmlformats.org/officeDocument/2006/relationships/customXml" Target="../ink/ink803.xml"/><Relationship Id="rId465" Type="http://schemas.openxmlformats.org/officeDocument/2006/relationships/image" Target="../media/image705.png"/><Relationship Id="rId22" Type="http://schemas.openxmlformats.org/officeDocument/2006/relationships/customXml" Target="../ink/ink684.xml"/><Relationship Id="rId64" Type="http://schemas.openxmlformats.org/officeDocument/2006/relationships/image" Target="../media/image161.png"/><Relationship Id="rId118" Type="http://schemas.openxmlformats.org/officeDocument/2006/relationships/customXml" Target="../ink/ink733.xml"/><Relationship Id="rId325" Type="http://schemas.openxmlformats.org/officeDocument/2006/relationships/image" Target="../media/image635.png"/><Relationship Id="rId367" Type="http://schemas.openxmlformats.org/officeDocument/2006/relationships/image" Target="../media/image656.png"/><Relationship Id="rId171" Type="http://schemas.openxmlformats.org/officeDocument/2006/relationships/image" Target="../media/image214.png"/><Relationship Id="rId227" Type="http://schemas.openxmlformats.org/officeDocument/2006/relationships/image" Target="../media/image242.png"/><Relationship Id="rId269" Type="http://schemas.openxmlformats.org/officeDocument/2006/relationships/image" Target="../media/image607.png"/><Relationship Id="rId434" Type="http://schemas.openxmlformats.org/officeDocument/2006/relationships/customXml" Target="../ink/ink891.xml"/><Relationship Id="rId476" Type="http://schemas.openxmlformats.org/officeDocument/2006/relationships/customXml" Target="../ink/ink912.xml"/><Relationship Id="rId33" Type="http://schemas.openxmlformats.org/officeDocument/2006/relationships/image" Target="../media/image147.png"/><Relationship Id="rId129" Type="http://schemas.openxmlformats.org/officeDocument/2006/relationships/image" Target="../media/image193.png"/><Relationship Id="rId280" Type="http://schemas.openxmlformats.org/officeDocument/2006/relationships/customXml" Target="../ink/ink814.xml"/><Relationship Id="rId336" Type="http://schemas.openxmlformats.org/officeDocument/2006/relationships/customXml" Target="../ink/ink842.xml"/><Relationship Id="rId75" Type="http://schemas.openxmlformats.org/officeDocument/2006/relationships/customXml" Target="../ink/ink711.xml"/><Relationship Id="rId140" Type="http://schemas.openxmlformats.org/officeDocument/2006/relationships/customXml" Target="../ink/ink744.xml"/><Relationship Id="rId182" Type="http://schemas.openxmlformats.org/officeDocument/2006/relationships/customXml" Target="../ink/ink765.xml"/><Relationship Id="rId378" Type="http://schemas.openxmlformats.org/officeDocument/2006/relationships/customXml" Target="../ink/ink863.xml"/><Relationship Id="rId403" Type="http://schemas.openxmlformats.org/officeDocument/2006/relationships/image" Target="../media/image674.png"/><Relationship Id="rId6" Type="http://schemas.openxmlformats.org/officeDocument/2006/relationships/customXml" Target="../ink/ink676.xml"/><Relationship Id="rId238" Type="http://schemas.openxmlformats.org/officeDocument/2006/relationships/customXml" Target="../ink/ink793.xml"/><Relationship Id="rId445" Type="http://schemas.openxmlformats.org/officeDocument/2006/relationships/image" Target="../media/image695.png"/><Relationship Id="rId291" Type="http://schemas.openxmlformats.org/officeDocument/2006/relationships/image" Target="../media/image618.png"/><Relationship Id="rId305" Type="http://schemas.openxmlformats.org/officeDocument/2006/relationships/image" Target="../media/image625.png"/><Relationship Id="rId347" Type="http://schemas.openxmlformats.org/officeDocument/2006/relationships/image" Target="../media/image646.png"/><Relationship Id="rId44" Type="http://schemas.openxmlformats.org/officeDocument/2006/relationships/customXml" Target="../ink/ink695.xml"/><Relationship Id="rId86" Type="http://schemas.openxmlformats.org/officeDocument/2006/relationships/image" Target="../media/image172.png"/><Relationship Id="rId151" Type="http://schemas.openxmlformats.org/officeDocument/2006/relationships/image" Target="../media/image204.png"/><Relationship Id="rId389" Type="http://schemas.openxmlformats.org/officeDocument/2006/relationships/image" Target="../media/image667.png"/><Relationship Id="rId193" Type="http://schemas.openxmlformats.org/officeDocument/2006/relationships/image" Target="../media/image225.png"/><Relationship Id="rId207" Type="http://schemas.openxmlformats.org/officeDocument/2006/relationships/image" Target="../media/image232.png"/><Relationship Id="rId249" Type="http://schemas.openxmlformats.org/officeDocument/2006/relationships/image" Target="../media/image597.png"/><Relationship Id="rId414" Type="http://schemas.openxmlformats.org/officeDocument/2006/relationships/customXml" Target="../ink/ink881.xml"/><Relationship Id="rId456" Type="http://schemas.openxmlformats.org/officeDocument/2006/relationships/customXml" Target="../ink/ink902.xml"/><Relationship Id="rId13" Type="http://schemas.openxmlformats.org/officeDocument/2006/relationships/image" Target="../media/image137.png"/><Relationship Id="rId109" Type="http://schemas.openxmlformats.org/officeDocument/2006/relationships/customXml" Target="../ink/ink728.xml"/><Relationship Id="rId260" Type="http://schemas.openxmlformats.org/officeDocument/2006/relationships/customXml" Target="../ink/ink804.xml"/><Relationship Id="rId316" Type="http://schemas.openxmlformats.org/officeDocument/2006/relationships/customXml" Target="../ink/ink832.xml"/><Relationship Id="rId55" Type="http://schemas.openxmlformats.org/officeDocument/2006/relationships/image" Target="../media/image157.png"/><Relationship Id="rId97" Type="http://schemas.openxmlformats.org/officeDocument/2006/relationships/customXml" Target="../ink/ink722.xml"/><Relationship Id="rId120" Type="http://schemas.openxmlformats.org/officeDocument/2006/relationships/customXml" Target="../ink/ink734.xml"/><Relationship Id="rId358" Type="http://schemas.openxmlformats.org/officeDocument/2006/relationships/customXml" Target="../ink/ink853.xml"/><Relationship Id="rId162" Type="http://schemas.openxmlformats.org/officeDocument/2006/relationships/customXml" Target="../ink/ink755.xml"/><Relationship Id="rId218" Type="http://schemas.openxmlformats.org/officeDocument/2006/relationships/customXml" Target="../ink/ink783.xml"/><Relationship Id="rId425" Type="http://schemas.openxmlformats.org/officeDocument/2006/relationships/image" Target="../media/image685.png"/><Relationship Id="rId467" Type="http://schemas.openxmlformats.org/officeDocument/2006/relationships/image" Target="../media/image706.png"/><Relationship Id="rId271" Type="http://schemas.openxmlformats.org/officeDocument/2006/relationships/image" Target="../media/image608.png"/><Relationship Id="rId24" Type="http://schemas.openxmlformats.org/officeDocument/2006/relationships/customXml" Target="../ink/ink685.xml"/><Relationship Id="rId66" Type="http://schemas.openxmlformats.org/officeDocument/2006/relationships/image" Target="../media/image162.png"/><Relationship Id="rId131" Type="http://schemas.openxmlformats.org/officeDocument/2006/relationships/image" Target="../media/image194.png"/><Relationship Id="rId327" Type="http://schemas.openxmlformats.org/officeDocument/2006/relationships/image" Target="../media/image636.png"/><Relationship Id="rId369" Type="http://schemas.openxmlformats.org/officeDocument/2006/relationships/image" Target="../media/image657.png"/><Relationship Id="rId173" Type="http://schemas.openxmlformats.org/officeDocument/2006/relationships/image" Target="../media/image215.png"/><Relationship Id="rId229" Type="http://schemas.openxmlformats.org/officeDocument/2006/relationships/image" Target="../media/image243.png"/><Relationship Id="rId380" Type="http://schemas.openxmlformats.org/officeDocument/2006/relationships/customXml" Target="../ink/ink864.xml"/><Relationship Id="rId436" Type="http://schemas.openxmlformats.org/officeDocument/2006/relationships/customXml" Target="../ink/ink892.xml"/><Relationship Id="rId240" Type="http://schemas.openxmlformats.org/officeDocument/2006/relationships/customXml" Target="../ink/ink794.xml"/><Relationship Id="rId478" Type="http://schemas.openxmlformats.org/officeDocument/2006/relationships/customXml" Target="../ink/ink913.xml"/><Relationship Id="rId35" Type="http://schemas.openxmlformats.org/officeDocument/2006/relationships/image" Target="../media/image123.png"/><Relationship Id="rId77" Type="http://schemas.openxmlformats.org/officeDocument/2006/relationships/customXml" Target="../ink/ink712.xml"/><Relationship Id="rId100" Type="http://schemas.openxmlformats.org/officeDocument/2006/relationships/image" Target="../media/image179.png"/><Relationship Id="rId282" Type="http://schemas.openxmlformats.org/officeDocument/2006/relationships/customXml" Target="../ink/ink815.xml"/><Relationship Id="rId338" Type="http://schemas.openxmlformats.org/officeDocument/2006/relationships/customXml" Target="../ink/ink843.xml"/><Relationship Id="rId8" Type="http://schemas.openxmlformats.org/officeDocument/2006/relationships/customXml" Target="../ink/ink677.xml"/><Relationship Id="rId142" Type="http://schemas.openxmlformats.org/officeDocument/2006/relationships/customXml" Target="../ink/ink745.xml"/><Relationship Id="rId184" Type="http://schemas.openxmlformats.org/officeDocument/2006/relationships/customXml" Target="../ink/ink766.xml"/><Relationship Id="rId391" Type="http://schemas.openxmlformats.org/officeDocument/2006/relationships/image" Target="../media/image668.png"/><Relationship Id="rId405" Type="http://schemas.openxmlformats.org/officeDocument/2006/relationships/image" Target="../media/image675.png"/><Relationship Id="rId447" Type="http://schemas.openxmlformats.org/officeDocument/2006/relationships/image" Target="../media/image696.png"/><Relationship Id="rId251" Type="http://schemas.openxmlformats.org/officeDocument/2006/relationships/image" Target="../media/image598.png"/><Relationship Id="rId46" Type="http://schemas.openxmlformats.org/officeDocument/2006/relationships/customXml" Target="../ink/ink696.xml"/><Relationship Id="rId293" Type="http://schemas.openxmlformats.org/officeDocument/2006/relationships/image" Target="../media/image619.png"/><Relationship Id="rId307" Type="http://schemas.openxmlformats.org/officeDocument/2006/relationships/image" Target="../media/image626.png"/><Relationship Id="rId349" Type="http://schemas.openxmlformats.org/officeDocument/2006/relationships/image" Target="../media/image647.png"/><Relationship Id="rId88" Type="http://schemas.openxmlformats.org/officeDocument/2006/relationships/image" Target="../media/image173.png"/><Relationship Id="rId111" Type="http://schemas.openxmlformats.org/officeDocument/2006/relationships/image" Target="../media/image184.png"/><Relationship Id="rId153" Type="http://schemas.openxmlformats.org/officeDocument/2006/relationships/image" Target="../media/image205.png"/><Relationship Id="rId195" Type="http://schemas.openxmlformats.org/officeDocument/2006/relationships/image" Target="../media/image226.png"/><Relationship Id="rId209" Type="http://schemas.openxmlformats.org/officeDocument/2006/relationships/image" Target="../media/image233.png"/><Relationship Id="rId360" Type="http://schemas.openxmlformats.org/officeDocument/2006/relationships/customXml" Target="../ink/ink854.xml"/><Relationship Id="rId416" Type="http://schemas.openxmlformats.org/officeDocument/2006/relationships/customXml" Target="../ink/ink882.xml"/><Relationship Id="rId220" Type="http://schemas.openxmlformats.org/officeDocument/2006/relationships/customXml" Target="../ink/ink784.xml"/><Relationship Id="rId458" Type="http://schemas.openxmlformats.org/officeDocument/2006/relationships/customXml" Target="../ink/ink903.xml"/><Relationship Id="rId15" Type="http://schemas.openxmlformats.org/officeDocument/2006/relationships/image" Target="../media/image138.png"/><Relationship Id="rId57" Type="http://schemas.openxmlformats.org/officeDocument/2006/relationships/image" Target="../media/image158.png"/><Relationship Id="rId262" Type="http://schemas.openxmlformats.org/officeDocument/2006/relationships/customXml" Target="../ink/ink805.xml"/><Relationship Id="rId318" Type="http://schemas.openxmlformats.org/officeDocument/2006/relationships/customXml" Target="../ink/ink833.xml"/><Relationship Id="rId99" Type="http://schemas.openxmlformats.org/officeDocument/2006/relationships/customXml" Target="../ink/ink723.xml"/><Relationship Id="rId122" Type="http://schemas.openxmlformats.org/officeDocument/2006/relationships/customXml" Target="../ink/ink735.xml"/><Relationship Id="rId164" Type="http://schemas.openxmlformats.org/officeDocument/2006/relationships/customXml" Target="../ink/ink756.xml"/><Relationship Id="rId371" Type="http://schemas.openxmlformats.org/officeDocument/2006/relationships/image" Target="../media/image658.png"/><Relationship Id="rId427" Type="http://schemas.openxmlformats.org/officeDocument/2006/relationships/image" Target="../media/image686.png"/><Relationship Id="rId469" Type="http://schemas.openxmlformats.org/officeDocument/2006/relationships/image" Target="../media/image707.png"/><Relationship Id="rId26" Type="http://schemas.openxmlformats.org/officeDocument/2006/relationships/customXml" Target="../ink/ink686.xml"/><Relationship Id="rId231" Type="http://schemas.openxmlformats.org/officeDocument/2006/relationships/image" Target="../media/image244.png"/><Relationship Id="rId273" Type="http://schemas.openxmlformats.org/officeDocument/2006/relationships/image" Target="../media/image609.png"/><Relationship Id="rId329" Type="http://schemas.openxmlformats.org/officeDocument/2006/relationships/image" Target="../media/image637.png"/><Relationship Id="rId68" Type="http://schemas.openxmlformats.org/officeDocument/2006/relationships/image" Target="../media/image163.png"/><Relationship Id="rId133" Type="http://schemas.openxmlformats.org/officeDocument/2006/relationships/image" Target="../media/image195.png"/><Relationship Id="rId175" Type="http://schemas.openxmlformats.org/officeDocument/2006/relationships/image" Target="../media/image216.png"/><Relationship Id="rId340" Type="http://schemas.openxmlformats.org/officeDocument/2006/relationships/customXml" Target="../ink/ink844.xml"/><Relationship Id="rId200" Type="http://schemas.openxmlformats.org/officeDocument/2006/relationships/customXml" Target="../ink/ink774.xml"/><Relationship Id="rId382" Type="http://schemas.openxmlformats.org/officeDocument/2006/relationships/customXml" Target="../ink/ink865.xml"/><Relationship Id="rId438" Type="http://schemas.openxmlformats.org/officeDocument/2006/relationships/customXml" Target="../ink/ink893.xml"/><Relationship Id="rId242" Type="http://schemas.openxmlformats.org/officeDocument/2006/relationships/customXml" Target="../ink/ink795.xml"/><Relationship Id="rId284" Type="http://schemas.openxmlformats.org/officeDocument/2006/relationships/customXml" Target="../ink/ink816.xml"/><Relationship Id="rId37" Type="http://schemas.openxmlformats.org/officeDocument/2006/relationships/image" Target="../media/image148.png"/><Relationship Id="rId79" Type="http://schemas.openxmlformats.org/officeDocument/2006/relationships/customXml" Target="../ink/ink713.xml"/><Relationship Id="rId102" Type="http://schemas.openxmlformats.org/officeDocument/2006/relationships/image" Target="../media/image180.png"/><Relationship Id="rId144" Type="http://schemas.openxmlformats.org/officeDocument/2006/relationships/customXml" Target="../ink/ink746.xml"/><Relationship Id="rId90" Type="http://schemas.openxmlformats.org/officeDocument/2006/relationships/image" Target="../media/image174.png"/><Relationship Id="rId186" Type="http://schemas.openxmlformats.org/officeDocument/2006/relationships/customXml" Target="../ink/ink767.xml"/><Relationship Id="rId351" Type="http://schemas.openxmlformats.org/officeDocument/2006/relationships/image" Target="../media/image648.png"/><Relationship Id="rId393" Type="http://schemas.openxmlformats.org/officeDocument/2006/relationships/image" Target="../media/image669.png"/><Relationship Id="rId407" Type="http://schemas.openxmlformats.org/officeDocument/2006/relationships/image" Target="../media/image676.png"/><Relationship Id="rId449" Type="http://schemas.openxmlformats.org/officeDocument/2006/relationships/image" Target="../media/image697.png"/><Relationship Id="rId211" Type="http://schemas.openxmlformats.org/officeDocument/2006/relationships/image" Target="../media/image234.png"/><Relationship Id="rId253" Type="http://schemas.openxmlformats.org/officeDocument/2006/relationships/image" Target="../media/image599.png"/><Relationship Id="rId295" Type="http://schemas.openxmlformats.org/officeDocument/2006/relationships/image" Target="../media/image620.png"/><Relationship Id="rId309" Type="http://schemas.openxmlformats.org/officeDocument/2006/relationships/image" Target="../media/image627.png"/><Relationship Id="rId460" Type="http://schemas.openxmlformats.org/officeDocument/2006/relationships/customXml" Target="../ink/ink904.xml"/><Relationship Id="rId48" Type="http://schemas.openxmlformats.org/officeDocument/2006/relationships/customXml" Target="../ink/ink697.xml"/><Relationship Id="rId113" Type="http://schemas.openxmlformats.org/officeDocument/2006/relationships/image" Target="../media/image185.png"/><Relationship Id="rId320" Type="http://schemas.openxmlformats.org/officeDocument/2006/relationships/customXml" Target="../ink/ink834.xml"/><Relationship Id="rId155" Type="http://schemas.openxmlformats.org/officeDocument/2006/relationships/image" Target="../media/image206.png"/><Relationship Id="rId197" Type="http://schemas.openxmlformats.org/officeDocument/2006/relationships/image" Target="../media/image227.png"/><Relationship Id="rId362" Type="http://schemas.openxmlformats.org/officeDocument/2006/relationships/customXml" Target="../ink/ink855.xml"/><Relationship Id="rId418" Type="http://schemas.openxmlformats.org/officeDocument/2006/relationships/customXml" Target="../ink/ink883.xml"/><Relationship Id="rId222" Type="http://schemas.openxmlformats.org/officeDocument/2006/relationships/customXml" Target="../ink/ink785.xml"/><Relationship Id="rId264" Type="http://schemas.openxmlformats.org/officeDocument/2006/relationships/customXml" Target="../ink/ink806.xml"/><Relationship Id="rId471" Type="http://schemas.openxmlformats.org/officeDocument/2006/relationships/image" Target="../media/image708.png"/><Relationship Id="rId17" Type="http://schemas.openxmlformats.org/officeDocument/2006/relationships/image" Target="../media/image139.png"/><Relationship Id="rId59" Type="http://schemas.openxmlformats.org/officeDocument/2006/relationships/customXml" Target="../ink/ink703.xml"/><Relationship Id="rId124" Type="http://schemas.openxmlformats.org/officeDocument/2006/relationships/customXml" Target="../ink/ink736.xml"/><Relationship Id="rId70" Type="http://schemas.openxmlformats.org/officeDocument/2006/relationships/image" Target="../media/image164.png"/><Relationship Id="rId166" Type="http://schemas.openxmlformats.org/officeDocument/2006/relationships/customXml" Target="../ink/ink757.xml"/><Relationship Id="rId331" Type="http://schemas.openxmlformats.org/officeDocument/2006/relationships/image" Target="../media/image638.png"/><Relationship Id="rId373" Type="http://schemas.openxmlformats.org/officeDocument/2006/relationships/image" Target="../media/image659.png"/><Relationship Id="rId429" Type="http://schemas.openxmlformats.org/officeDocument/2006/relationships/image" Target="../media/image687.png"/><Relationship Id="rId1" Type="http://schemas.openxmlformats.org/officeDocument/2006/relationships/slideLayout" Target="../slideLayouts/slideLayout2.xml"/><Relationship Id="rId233" Type="http://schemas.openxmlformats.org/officeDocument/2006/relationships/image" Target="../media/image245.png"/><Relationship Id="rId440" Type="http://schemas.openxmlformats.org/officeDocument/2006/relationships/customXml" Target="../ink/ink894.xml"/><Relationship Id="rId28" Type="http://schemas.openxmlformats.org/officeDocument/2006/relationships/customXml" Target="../ink/ink687.xml"/><Relationship Id="rId275" Type="http://schemas.openxmlformats.org/officeDocument/2006/relationships/image" Target="../media/image610.png"/><Relationship Id="rId300" Type="http://schemas.openxmlformats.org/officeDocument/2006/relationships/customXml" Target="../ink/ink824.xml"/><Relationship Id="rId81" Type="http://schemas.openxmlformats.org/officeDocument/2006/relationships/customXml" Target="../ink/ink714.xml"/><Relationship Id="rId135" Type="http://schemas.openxmlformats.org/officeDocument/2006/relationships/image" Target="../media/image196.png"/><Relationship Id="rId177" Type="http://schemas.openxmlformats.org/officeDocument/2006/relationships/image" Target="../media/image217.png"/><Relationship Id="rId342" Type="http://schemas.openxmlformats.org/officeDocument/2006/relationships/customXml" Target="../ink/ink845.xml"/><Relationship Id="rId384" Type="http://schemas.openxmlformats.org/officeDocument/2006/relationships/customXml" Target="../ink/ink866.xml"/><Relationship Id="rId202" Type="http://schemas.openxmlformats.org/officeDocument/2006/relationships/customXml" Target="../ink/ink775.xml"/><Relationship Id="rId244" Type="http://schemas.openxmlformats.org/officeDocument/2006/relationships/customXml" Target="../ink/ink796.xml"/><Relationship Id="rId39" Type="http://schemas.openxmlformats.org/officeDocument/2006/relationships/image" Target="../media/image149.png"/><Relationship Id="rId286" Type="http://schemas.openxmlformats.org/officeDocument/2006/relationships/customXml" Target="../ink/ink817.xml"/><Relationship Id="rId451" Type="http://schemas.openxmlformats.org/officeDocument/2006/relationships/image" Target="../media/image698.png"/><Relationship Id="rId50" Type="http://schemas.openxmlformats.org/officeDocument/2006/relationships/customXml" Target="../ink/ink698.xml"/><Relationship Id="rId104" Type="http://schemas.openxmlformats.org/officeDocument/2006/relationships/image" Target="../media/image181.png"/><Relationship Id="rId146" Type="http://schemas.openxmlformats.org/officeDocument/2006/relationships/customXml" Target="../ink/ink747.xml"/><Relationship Id="rId188" Type="http://schemas.openxmlformats.org/officeDocument/2006/relationships/customXml" Target="../ink/ink768.xml"/><Relationship Id="rId311" Type="http://schemas.openxmlformats.org/officeDocument/2006/relationships/image" Target="../media/image628.png"/><Relationship Id="rId353" Type="http://schemas.openxmlformats.org/officeDocument/2006/relationships/image" Target="../media/image649.png"/><Relationship Id="rId395" Type="http://schemas.openxmlformats.org/officeDocument/2006/relationships/image" Target="../media/image670.png"/><Relationship Id="rId409" Type="http://schemas.openxmlformats.org/officeDocument/2006/relationships/image" Target="../media/image677.png"/><Relationship Id="rId92" Type="http://schemas.openxmlformats.org/officeDocument/2006/relationships/image" Target="../media/image175.png"/><Relationship Id="rId213" Type="http://schemas.openxmlformats.org/officeDocument/2006/relationships/image" Target="../media/image235.png"/><Relationship Id="rId420" Type="http://schemas.openxmlformats.org/officeDocument/2006/relationships/customXml" Target="../ink/ink884.xml"/><Relationship Id="rId255" Type="http://schemas.openxmlformats.org/officeDocument/2006/relationships/image" Target="../media/image600.png"/><Relationship Id="rId297" Type="http://schemas.openxmlformats.org/officeDocument/2006/relationships/image" Target="../media/image621.png"/><Relationship Id="rId462" Type="http://schemas.openxmlformats.org/officeDocument/2006/relationships/customXml" Target="../ink/ink905.xml"/><Relationship Id="rId115" Type="http://schemas.openxmlformats.org/officeDocument/2006/relationships/image" Target="../media/image186.png"/><Relationship Id="rId157" Type="http://schemas.openxmlformats.org/officeDocument/2006/relationships/image" Target="../media/image207.png"/><Relationship Id="rId322" Type="http://schemas.openxmlformats.org/officeDocument/2006/relationships/customXml" Target="../ink/ink835.xml"/><Relationship Id="rId364" Type="http://schemas.openxmlformats.org/officeDocument/2006/relationships/customXml" Target="../ink/ink856.xml"/><Relationship Id="rId61" Type="http://schemas.openxmlformats.org/officeDocument/2006/relationships/customXml" Target="../ink/ink704.xml"/><Relationship Id="rId199" Type="http://schemas.openxmlformats.org/officeDocument/2006/relationships/image" Target="../media/image228.png"/><Relationship Id="rId19" Type="http://schemas.openxmlformats.org/officeDocument/2006/relationships/image" Target="../media/image140.png"/><Relationship Id="rId224" Type="http://schemas.openxmlformats.org/officeDocument/2006/relationships/customXml" Target="../ink/ink786.xml"/><Relationship Id="rId266" Type="http://schemas.openxmlformats.org/officeDocument/2006/relationships/customXml" Target="../ink/ink807.xml"/><Relationship Id="rId431" Type="http://schemas.openxmlformats.org/officeDocument/2006/relationships/image" Target="../media/image688.png"/><Relationship Id="rId473" Type="http://schemas.openxmlformats.org/officeDocument/2006/relationships/image" Target="../media/image709.png"/><Relationship Id="rId30" Type="http://schemas.openxmlformats.org/officeDocument/2006/relationships/customXml" Target="../ink/ink688.xml"/><Relationship Id="rId126" Type="http://schemas.openxmlformats.org/officeDocument/2006/relationships/customXml" Target="../ink/ink737.xml"/><Relationship Id="rId168" Type="http://schemas.openxmlformats.org/officeDocument/2006/relationships/customXml" Target="../ink/ink758.xml"/><Relationship Id="rId333" Type="http://schemas.openxmlformats.org/officeDocument/2006/relationships/image" Target="../media/image639.png"/></Relationships>
</file>

<file path=ppt/slides/_rels/slide70.xml.rels><?xml version="1.0" encoding="UTF-8" standalone="yes"?>
<Relationships xmlns="http://schemas.openxmlformats.org/package/2006/relationships"><Relationship Id="rId2" Type="http://schemas.openxmlformats.org/officeDocument/2006/relationships/image" Target="../media/image13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1334.wmf"/><Relationship Id="rId3" Type="http://schemas.openxmlformats.org/officeDocument/2006/relationships/oleObject" Target="../embeddings/oleObject113.bin"/><Relationship Id="rId7"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333.wmf"/><Relationship Id="rId5" Type="http://schemas.openxmlformats.org/officeDocument/2006/relationships/oleObject" Target="../embeddings/oleObject114.bin"/><Relationship Id="rId10" Type="http://schemas.openxmlformats.org/officeDocument/2006/relationships/image" Target="../media/image1335.wmf"/><Relationship Id="rId4" Type="http://schemas.openxmlformats.org/officeDocument/2006/relationships/image" Target="../media/image1332.wmf"/><Relationship Id="rId9" Type="http://schemas.openxmlformats.org/officeDocument/2006/relationships/oleObject" Target="../embeddings/oleObject116.bin"/></Relationships>
</file>

<file path=ppt/slides/_rels/slide72.xml.rels><?xml version="1.0" encoding="UTF-8" standalone="yes"?>
<Relationships xmlns="http://schemas.openxmlformats.org/package/2006/relationships"><Relationship Id="rId8" Type="http://schemas.openxmlformats.org/officeDocument/2006/relationships/image" Target="../media/image1338.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337.wmf"/><Relationship Id="rId5" Type="http://schemas.openxmlformats.org/officeDocument/2006/relationships/oleObject" Target="../embeddings/oleObject118.bin"/><Relationship Id="rId4" Type="http://schemas.openxmlformats.org/officeDocument/2006/relationships/image" Target="../media/image1336.wmf"/></Relationships>
</file>

<file path=ppt/slides/_rels/slide73.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image" Target="../media/image13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345.wmf"/><Relationship Id="rId3" Type="http://schemas.openxmlformats.org/officeDocument/2006/relationships/oleObject" Target="../embeddings/oleObject120.bin"/><Relationship Id="rId7"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344.wmf"/><Relationship Id="rId5" Type="http://schemas.openxmlformats.org/officeDocument/2006/relationships/oleObject" Target="../embeddings/oleObject121.bin"/><Relationship Id="rId4" Type="http://schemas.openxmlformats.org/officeDocument/2006/relationships/image" Target="../media/image1343.wmf"/></Relationships>
</file>

<file path=ppt/slides/_rels/slide78.xml.rels><?xml version="1.0" encoding="UTF-8" standalone="yes"?>
<Relationships xmlns="http://schemas.openxmlformats.org/package/2006/relationships"><Relationship Id="rId8" Type="http://schemas.openxmlformats.org/officeDocument/2006/relationships/image" Target="../media/image1348.wmf"/><Relationship Id="rId3" Type="http://schemas.openxmlformats.org/officeDocument/2006/relationships/oleObject" Target="../embeddings/oleObject123.bin"/><Relationship Id="rId7"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347.wmf"/><Relationship Id="rId5" Type="http://schemas.openxmlformats.org/officeDocument/2006/relationships/oleObject" Target="../embeddings/oleObject124.bin"/><Relationship Id="rId10" Type="http://schemas.openxmlformats.org/officeDocument/2006/relationships/image" Target="../media/image1349.wmf"/><Relationship Id="rId4" Type="http://schemas.openxmlformats.org/officeDocument/2006/relationships/image" Target="../media/image1346.wmf"/><Relationship Id="rId9" Type="http://schemas.openxmlformats.org/officeDocument/2006/relationships/oleObject" Target="../embeddings/oleObject126.bin"/></Relationships>
</file>

<file path=ppt/slides/_rels/slide79.xml.rels><?xml version="1.0" encoding="UTF-8" standalone="yes"?>
<Relationships xmlns="http://schemas.openxmlformats.org/package/2006/relationships"><Relationship Id="rId8" Type="http://schemas.openxmlformats.org/officeDocument/2006/relationships/image" Target="../media/image1352.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351.wmf"/><Relationship Id="rId5" Type="http://schemas.openxmlformats.org/officeDocument/2006/relationships/oleObject" Target="../embeddings/oleObject128.bin"/><Relationship Id="rId10" Type="http://schemas.openxmlformats.org/officeDocument/2006/relationships/image" Target="../media/image1353.wmf"/><Relationship Id="rId4" Type="http://schemas.openxmlformats.org/officeDocument/2006/relationships/image" Target="../media/image1350.wmf"/><Relationship Id="rId9" Type="http://schemas.openxmlformats.org/officeDocument/2006/relationships/oleObject" Target="../embeddings/oleObject130.bin"/></Relationships>
</file>

<file path=ppt/slides/_rels/slide8.xml.rels><?xml version="1.0" encoding="UTF-8" standalone="yes"?>
<Relationships xmlns="http://schemas.openxmlformats.org/package/2006/relationships"><Relationship Id="rId117" Type="http://schemas.openxmlformats.org/officeDocument/2006/relationships/customXml" Target="../ink/ink975.xml"/><Relationship Id="rId671" Type="http://schemas.openxmlformats.org/officeDocument/2006/relationships/image" Target="../media/image1041.png"/><Relationship Id="rId769" Type="http://schemas.openxmlformats.org/officeDocument/2006/relationships/image" Target="../media/image1090.png"/><Relationship Id="rId21" Type="http://schemas.openxmlformats.org/officeDocument/2006/relationships/image" Target="../media/image721.png"/><Relationship Id="rId324" Type="http://schemas.openxmlformats.org/officeDocument/2006/relationships/customXml" Target="../ink/ink1079.xml"/><Relationship Id="rId531" Type="http://schemas.openxmlformats.org/officeDocument/2006/relationships/image" Target="../media/image971.png"/><Relationship Id="rId629" Type="http://schemas.openxmlformats.org/officeDocument/2006/relationships/image" Target="../media/image1020.png"/><Relationship Id="rId170" Type="http://schemas.openxmlformats.org/officeDocument/2006/relationships/customXml" Target="../ink/ink1002.xml"/><Relationship Id="rId836" Type="http://schemas.openxmlformats.org/officeDocument/2006/relationships/customXml" Target="../ink/ink1335.xml"/><Relationship Id="rId268" Type="http://schemas.openxmlformats.org/officeDocument/2006/relationships/customXml" Target="../ink/ink1051.xml"/><Relationship Id="rId475" Type="http://schemas.openxmlformats.org/officeDocument/2006/relationships/image" Target="../media/image943.png"/><Relationship Id="rId682" Type="http://schemas.openxmlformats.org/officeDocument/2006/relationships/customXml" Target="../ink/ink1258.xml"/><Relationship Id="rId903" Type="http://schemas.openxmlformats.org/officeDocument/2006/relationships/image" Target="../media/image1157.png"/><Relationship Id="rId32" Type="http://schemas.openxmlformats.org/officeDocument/2006/relationships/customXml" Target="../ink/ink929.xml"/><Relationship Id="rId128" Type="http://schemas.openxmlformats.org/officeDocument/2006/relationships/image" Target="../media/image771.png"/><Relationship Id="rId335" Type="http://schemas.openxmlformats.org/officeDocument/2006/relationships/image" Target="../media/image873.png"/><Relationship Id="rId542" Type="http://schemas.openxmlformats.org/officeDocument/2006/relationships/customXml" Target="../ink/ink1188.xml"/><Relationship Id="rId181" Type="http://schemas.openxmlformats.org/officeDocument/2006/relationships/image" Target="../media/image796.png"/><Relationship Id="rId402" Type="http://schemas.openxmlformats.org/officeDocument/2006/relationships/customXml" Target="../ink/ink1118.xml"/><Relationship Id="rId847" Type="http://schemas.openxmlformats.org/officeDocument/2006/relationships/image" Target="../media/image1129.png"/><Relationship Id="rId279" Type="http://schemas.openxmlformats.org/officeDocument/2006/relationships/image" Target="../media/image845.png"/><Relationship Id="rId486" Type="http://schemas.openxmlformats.org/officeDocument/2006/relationships/customXml" Target="../ink/ink1160.xml"/><Relationship Id="rId693" Type="http://schemas.openxmlformats.org/officeDocument/2006/relationships/image" Target="../media/image1052.png"/><Relationship Id="rId707" Type="http://schemas.openxmlformats.org/officeDocument/2006/relationships/image" Target="../media/image1059.png"/><Relationship Id="rId914" Type="http://schemas.openxmlformats.org/officeDocument/2006/relationships/customXml" Target="../ink/ink1374.xml"/><Relationship Id="rId43" Type="http://schemas.openxmlformats.org/officeDocument/2006/relationships/image" Target="../media/image731.png"/><Relationship Id="rId139" Type="http://schemas.openxmlformats.org/officeDocument/2006/relationships/customXml" Target="../ink/ink986.xml"/><Relationship Id="rId346" Type="http://schemas.openxmlformats.org/officeDocument/2006/relationships/customXml" Target="../ink/ink1090.xml"/><Relationship Id="rId553" Type="http://schemas.openxmlformats.org/officeDocument/2006/relationships/image" Target="../media/image982.png"/><Relationship Id="rId760" Type="http://schemas.openxmlformats.org/officeDocument/2006/relationships/customXml" Target="../ink/ink1297.xml"/><Relationship Id="rId192" Type="http://schemas.openxmlformats.org/officeDocument/2006/relationships/customXml" Target="../ink/ink1013.xml"/><Relationship Id="rId206" Type="http://schemas.openxmlformats.org/officeDocument/2006/relationships/customXml" Target="../ink/ink1020.xml"/><Relationship Id="rId413" Type="http://schemas.openxmlformats.org/officeDocument/2006/relationships/image" Target="../media/image912.png"/><Relationship Id="rId858" Type="http://schemas.openxmlformats.org/officeDocument/2006/relationships/customXml" Target="../ink/ink1346.xml"/><Relationship Id="rId497" Type="http://schemas.openxmlformats.org/officeDocument/2006/relationships/image" Target="../media/image954.png"/><Relationship Id="rId620" Type="http://schemas.openxmlformats.org/officeDocument/2006/relationships/customXml" Target="../ink/ink1227.xml"/><Relationship Id="rId718" Type="http://schemas.openxmlformats.org/officeDocument/2006/relationships/customXml" Target="../ink/ink1276.xml"/><Relationship Id="rId925" Type="http://schemas.openxmlformats.org/officeDocument/2006/relationships/image" Target="../media/image1168.png"/><Relationship Id="rId357" Type="http://schemas.openxmlformats.org/officeDocument/2006/relationships/image" Target="../media/image884.png"/><Relationship Id="rId54" Type="http://schemas.openxmlformats.org/officeDocument/2006/relationships/customXml" Target="../ink/ink941.xml"/><Relationship Id="rId217" Type="http://schemas.openxmlformats.org/officeDocument/2006/relationships/image" Target="../media/image814.png"/><Relationship Id="rId564" Type="http://schemas.openxmlformats.org/officeDocument/2006/relationships/customXml" Target="../ink/ink1199.xml"/><Relationship Id="rId771" Type="http://schemas.openxmlformats.org/officeDocument/2006/relationships/image" Target="../media/image1091.png"/><Relationship Id="rId869" Type="http://schemas.openxmlformats.org/officeDocument/2006/relationships/image" Target="../media/image1140.png"/><Relationship Id="rId424" Type="http://schemas.openxmlformats.org/officeDocument/2006/relationships/customXml" Target="../ink/ink1129.xml"/><Relationship Id="rId631" Type="http://schemas.openxmlformats.org/officeDocument/2006/relationships/image" Target="../media/image1021.png"/><Relationship Id="rId729" Type="http://schemas.openxmlformats.org/officeDocument/2006/relationships/image" Target="../media/image1070.png"/><Relationship Id="rId270" Type="http://schemas.openxmlformats.org/officeDocument/2006/relationships/customXml" Target="../ink/ink1052.xml"/><Relationship Id="rId936" Type="http://schemas.openxmlformats.org/officeDocument/2006/relationships/customXml" Target="../ink/ink1385.xml"/><Relationship Id="rId65" Type="http://schemas.openxmlformats.org/officeDocument/2006/relationships/image" Target="../media/image741.png"/><Relationship Id="rId130" Type="http://schemas.openxmlformats.org/officeDocument/2006/relationships/image" Target="../media/image772.png"/><Relationship Id="rId368" Type="http://schemas.openxmlformats.org/officeDocument/2006/relationships/customXml" Target="../ink/ink1101.xml"/><Relationship Id="rId575" Type="http://schemas.openxmlformats.org/officeDocument/2006/relationships/image" Target="../media/image993.png"/><Relationship Id="rId782" Type="http://schemas.openxmlformats.org/officeDocument/2006/relationships/customXml" Target="../ink/ink1308.xml"/><Relationship Id="rId228" Type="http://schemas.openxmlformats.org/officeDocument/2006/relationships/customXml" Target="../ink/ink1031.xml"/><Relationship Id="rId435" Type="http://schemas.openxmlformats.org/officeDocument/2006/relationships/image" Target="../media/image923.png"/><Relationship Id="rId642" Type="http://schemas.openxmlformats.org/officeDocument/2006/relationships/customXml" Target="../ink/ink1238.xml"/><Relationship Id="rId281" Type="http://schemas.openxmlformats.org/officeDocument/2006/relationships/image" Target="../media/image846.png"/><Relationship Id="rId502" Type="http://schemas.openxmlformats.org/officeDocument/2006/relationships/customXml" Target="../ink/ink1168.xml"/><Relationship Id="rId947" Type="http://schemas.openxmlformats.org/officeDocument/2006/relationships/image" Target="../media/image1179.png"/><Relationship Id="rId76" Type="http://schemas.openxmlformats.org/officeDocument/2006/relationships/customXml" Target="../ink/ink953.xml"/><Relationship Id="rId141" Type="http://schemas.openxmlformats.org/officeDocument/2006/relationships/customXml" Target="../ink/ink987.xml"/><Relationship Id="rId379" Type="http://schemas.openxmlformats.org/officeDocument/2006/relationships/image" Target="../media/image895.png"/><Relationship Id="rId586" Type="http://schemas.openxmlformats.org/officeDocument/2006/relationships/customXml" Target="../ink/ink1210.xml"/><Relationship Id="rId793" Type="http://schemas.openxmlformats.org/officeDocument/2006/relationships/image" Target="../media/image1102.png"/><Relationship Id="rId807" Type="http://schemas.openxmlformats.org/officeDocument/2006/relationships/image" Target="../media/image1109.png"/><Relationship Id="rId7" Type="http://schemas.openxmlformats.org/officeDocument/2006/relationships/image" Target="../media/image715.png"/><Relationship Id="rId239" Type="http://schemas.openxmlformats.org/officeDocument/2006/relationships/image" Target="../media/image825.png"/><Relationship Id="rId446" Type="http://schemas.openxmlformats.org/officeDocument/2006/relationships/customXml" Target="../ink/ink1140.xml"/><Relationship Id="rId653" Type="http://schemas.openxmlformats.org/officeDocument/2006/relationships/image" Target="../media/image1032.png"/><Relationship Id="rId292" Type="http://schemas.openxmlformats.org/officeDocument/2006/relationships/customXml" Target="../ink/ink1063.xml"/><Relationship Id="rId306" Type="http://schemas.openxmlformats.org/officeDocument/2006/relationships/customXml" Target="../ink/ink1070.xml"/><Relationship Id="rId860" Type="http://schemas.openxmlformats.org/officeDocument/2006/relationships/customXml" Target="../ink/ink1347.xml"/><Relationship Id="rId958" Type="http://schemas.openxmlformats.org/officeDocument/2006/relationships/customXml" Target="../ink/ink1396.xml"/><Relationship Id="rId87" Type="http://schemas.openxmlformats.org/officeDocument/2006/relationships/image" Target="../media/image751.png"/><Relationship Id="rId513" Type="http://schemas.openxmlformats.org/officeDocument/2006/relationships/image" Target="../media/image962.png"/><Relationship Id="rId597" Type="http://schemas.openxmlformats.org/officeDocument/2006/relationships/image" Target="../media/image1004.png"/><Relationship Id="rId720" Type="http://schemas.openxmlformats.org/officeDocument/2006/relationships/customXml" Target="../ink/ink1277.xml"/><Relationship Id="rId818" Type="http://schemas.openxmlformats.org/officeDocument/2006/relationships/customXml" Target="../ink/ink1326.xml"/><Relationship Id="rId152" Type="http://schemas.openxmlformats.org/officeDocument/2006/relationships/customXml" Target="../ink/ink993.xml"/><Relationship Id="rId457" Type="http://schemas.openxmlformats.org/officeDocument/2006/relationships/image" Target="../media/image934.png"/><Relationship Id="rId664" Type="http://schemas.openxmlformats.org/officeDocument/2006/relationships/customXml" Target="../ink/ink1249.xml"/><Relationship Id="rId871" Type="http://schemas.openxmlformats.org/officeDocument/2006/relationships/image" Target="../media/image1141.png"/><Relationship Id="rId969" Type="http://schemas.openxmlformats.org/officeDocument/2006/relationships/image" Target="../media/image1190.png"/><Relationship Id="rId14" Type="http://schemas.openxmlformats.org/officeDocument/2006/relationships/customXml" Target="../ink/ink920.xml"/><Relationship Id="rId317" Type="http://schemas.openxmlformats.org/officeDocument/2006/relationships/image" Target="../media/image864.png"/><Relationship Id="rId524" Type="http://schemas.openxmlformats.org/officeDocument/2006/relationships/customXml" Target="../ink/ink1179.xml"/><Relationship Id="rId731" Type="http://schemas.openxmlformats.org/officeDocument/2006/relationships/image" Target="../media/image1071.png"/><Relationship Id="rId98" Type="http://schemas.openxmlformats.org/officeDocument/2006/relationships/customXml" Target="../ink/ink965.xml"/><Relationship Id="rId163" Type="http://schemas.openxmlformats.org/officeDocument/2006/relationships/image" Target="../media/image787.png"/><Relationship Id="rId370" Type="http://schemas.openxmlformats.org/officeDocument/2006/relationships/customXml" Target="../ink/ink1102.xml"/><Relationship Id="rId829" Type="http://schemas.openxmlformats.org/officeDocument/2006/relationships/image" Target="../media/image1120.png"/><Relationship Id="rId230" Type="http://schemas.openxmlformats.org/officeDocument/2006/relationships/customXml" Target="../ink/ink1032.xml"/><Relationship Id="rId468" Type="http://schemas.openxmlformats.org/officeDocument/2006/relationships/customXml" Target="../ink/ink1151.xml"/><Relationship Id="rId675" Type="http://schemas.openxmlformats.org/officeDocument/2006/relationships/image" Target="../media/image1043.png"/><Relationship Id="rId882" Type="http://schemas.openxmlformats.org/officeDocument/2006/relationships/customXml" Target="../ink/ink1358.xml"/><Relationship Id="rId25" Type="http://schemas.openxmlformats.org/officeDocument/2006/relationships/image" Target="../media/image723.png"/><Relationship Id="rId328" Type="http://schemas.openxmlformats.org/officeDocument/2006/relationships/customXml" Target="../ink/ink1081.xml"/><Relationship Id="rId535" Type="http://schemas.openxmlformats.org/officeDocument/2006/relationships/image" Target="../media/image973.png"/><Relationship Id="rId742" Type="http://schemas.openxmlformats.org/officeDocument/2006/relationships/customXml" Target="../ink/ink1288.xml"/><Relationship Id="rId174" Type="http://schemas.openxmlformats.org/officeDocument/2006/relationships/customXml" Target="../ink/ink1004.xml"/><Relationship Id="rId381" Type="http://schemas.openxmlformats.org/officeDocument/2006/relationships/image" Target="../media/image896.png"/><Relationship Id="rId602" Type="http://schemas.openxmlformats.org/officeDocument/2006/relationships/customXml" Target="../ink/ink1218.xml"/><Relationship Id="rId241" Type="http://schemas.openxmlformats.org/officeDocument/2006/relationships/image" Target="../media/image826.png"/><Relationship Id="rId479" Type="http://schemas.openxmlformats.org/officeDocument/2006/relationships/image" Target="../media/image945.png"/><Relationship Id="rId686" Type="http://schemas.openxmlformats.org/officeDocument/2006/relationships/customXml" Target="../ink/ink1260.xml"/><Relationship Id="rId893" Type="http://schemas.openxmlformats.org/officeDocument/2006/relationships/image" Target="../media/image1152.png"/><Relationship Id="rId907" Type="http://schemas.openxmlformats.org/officeDocument/2006/relationships/image" Target="../media/image1159.png"/><Relationship Id="rId36" Type="http://schemas.openxmlformats.org/officeDocument/2006/relationships/customXml" Target="../ink/ink932.xml"/><Relationship Id="rId339" Type="http://schemas.openxmlformats.org/officeDocument/2006/relationships/image" Target="../media/image875.png"/><Relationship Id="rId546" Type="http://schemas.openxmlformats.org/officeDocument/2006/relationships/customXml" Target="../ink/ink1190.xml"/><Relationship Id="rId753" Type="http://schemas.openxmlformats.org/officeDocument/2006/relationships/image" Target="../media/image1082.png"/><Relationship Id="rId101" Type="http://schemas.openxmlformats.org/officeDocument/2006/relationships/image" Target="../media/image758.png"/><Relationship Id="rId185" Type="http://schemas.openxmlformats.org/officeDocument/2006/relationships/image" Target="../media/image798.png"/><Relationship Id="rId406" Type="http://schemas.openxmlformats.org/officeDocument/2006/relationships/customXml" Target="../ink/ink1120.xml"/><Relationship Id="rId960" Type="http://schemas.openxmlformats.org/officeDocument/2006/relationships/customXml" Target="../ink/ink1397.xml"/><Relationship Id="rId392" Type="http://schemas.openxmlformats.org/officeDocument/2006/relationships/customXml" Target="../ink/ink1113.xml"/><Relationship Id="rId613" Type="http://schemas.openxmlformats.org/officeDocument/2006/relationships/image" Target="../media/image1012.png"/><Relationship Id="rId697" Type="http://schemas.openxmlformats.org/officeDocument/2006/relationships/image" Target="../media/image1054.png"/><Relationship Id="rId820" Type="http://schemas.openxmlformats.org/officeDocument/2006/relationships/customXml" Target="../ink/ink1327.xml"/><Relationship Id="rId918" Type="http://schemas.openxmlformats.org/officeDocument/2006/relationships/customXml" Target="../ink/ink1376.xml"/><Relationship Id="rId252" Type="http://schemas.openxmlformats.org/officeDocument/2006/relationships/customXml" Target="../ink/ink1043.xml"/><Relationship Id="rId47" Type="http://schemas.openxmlformats.org/officeDocument/2006/relationships/image" Target="../media/image733.png"/><Relationship Id="rId112" Type="http://schemas.openxmlformats.org/officeDocument/2006/relationships/customXml" Target="../ink/ink972.xml"/><Relationship Id="rId557" Type="http://schemas.openxmlformats.org/officeDocument/2006/relationships/image" Target="../media/image984.png"/><Relationship Id="rId764" Type="http://schemas.openxmlformats.org/officeDocument/2006/relationships/customXml" Target="../ink/ink1299.xml"/><Relationship Id="rId971" Type="http://schemas.openxmlformats.org/officeDocument/2006/relationships/image" Target="../media/image1191.png"/><Relationship Id="rId196" Type="http://schemas.openxmlformats.org/officeDocument/2006/relationships/customXml" Target="../ink/ink1015.xml"/><Relationship Id="rId417" Type="http://schemas.openxmlformats.org/officeDocument/2006/relationships/image" Target="../media/image914.png"/><Relationship Id="rId624" Type="http://schemas.openxmlformats.org/officeDocument/2006/relationships/customXml" Target="../ink/ink1229.xml"/><Relationship Id="rId831" Type="http://schemas.openxmlformats.org/officeDocument/2006/relationships/image" Target="../media/image1121.png"/><Relationship Id="rId263" Type="http://schemas.openxmlformats.org/officeDocument/2006/relationships/image" Target="../media/image837.png"/><Relationship Id="rId470" Type="http://schemas.openxmlformats.org/officeDocument/2006/relationships/customXml" Target="../ink/ink1152.xml"/><Relationship Id="rId929" Type="http://schemas.openxmlformats.org/officeDocument/2006/relationships/image" Target="../media/image1170.png"/><Relationship Id="rId58" Type="http://schemas.openxmlformats.org/officeDocument/2006/relationships/customXml" Target="../ink/ink944.xml"/><Relationship Id="rId123" Type="http://schemas.openxmlformats.org/officeDocument/2006/relationships/customXml" Target="../ink/ink978.xml"/><Relationship Id="rId330" Type="http://schemas.openxmlformats.org/officeDocument/2006/relationships/customXml" Target="../ink/ink1082.xml"/><Relationship Id="rId568" Type="http://schemas.openxmlformats.org/officeDocument/2006/relationships/customXml" Target="../ink/ink1201.xml"/><Relationship Id="rId775" Type="http://schemas.openxmlformats.org/officeDocument/2006/relationships/image" Target="../media/image1093.png"/><Relationship Id="rId428" Type="http://schemas.openxmlformats.org/officeDocument/2006/relationships/customXml" Target="../ink/ink1131.xml"/><Relationship Id="rId635" Type="http://schemas.openxmlformats.org/officeDocument/2006/relationships/image" Target="../media/image1023.png"/><Relationship Id="rId842" Type="http://schemas.openxmlformats.org/officeDocument/2006/relationships/customXml" Target="../ink/ink1338.xml"/><Relationship Id="rId274" Type="http://schemas.openxmlformats.org/officeDocument/2006/relationships/customXml" Target="../ink/ink1054.xml"/><Relationship Id="rId481" Type="http://schemas.openxmlformats.org/officeDocument/2006/relationships/image" Target="../media/image946.png"/><Relationship Id="rId702" Type="http://schemas.openxmlformats.org/officeDocument/2006/relationships/customXml" Target="../ink/ink1268.xml"/><Relationship Id="rId69" Type="http://schemas.openxmlformats.org/officeDocument/2006/relationships/image" Target="../media/image743.png"/><Relationship Id="rId134" Type="http://schemas.openxmlformats.org/officeDocument/2006/relationships/image" Target="../media/image774.png"/><Relationship Id="rId579" Type="http://schemas.openxmlformats.org/officeDocument/2006/relationships/image" Target="../media/image995.png"/><Relationship Id="rId786" Type="http://schemas.openxmlformats.org/officeDocument/2006/relationships/customXml" Target="../ink/ink1310.xml"/><Relationship Id="rId341" Type="http://schemas.openxmlformats.org/officeDocument/2006/relationships/image" Target="../media/image876.png"/><Relationship Id="rId439" Type="http://schemas.openxmlformats.org/officeDocument/2006/relationships/image" Target="../media/image925.png"/><Relationship Id="rId646" Type="http://schemas.openxmlformats.org/officeDocument/2006/relationships/customXml" Target="../ink/ink1240.xml"/><Relationship Id="rId201" Type="http://schemas.openxmlformats.org/officeDocument/2006/relationships/image" Target="../media/image806.png"/><Relationship Id="rId285" Type="http://schemas.openxmlformats.org/officeDocument/2006/relationships/image" Target="../media/image848.png"/><Relationship Id="rId506" Type="http://schemas.openxmlformats.org/officeDocument/2006/relationships/customXml" Target="../ink/ink1170.xml"/><Relationship Id="rId853" Type="http://schemas.openxmlformats.org/officeDocument/2006/relationships/image" Target="../media/image1132.png"/><Relationship Id="rId492" Type="http://schemas.openxmlformats.org/officeDocument/2006/relationships/customXml" Target="../ink/ink1163.xml"/><Relationship Id="rId713" Type="http://schemas.openxmlformats.org/officeDocument/2006/relationships/image" Target="../media/image1062.png"/><Relationship Id="rId797" Type="http://schemas.openxmlformats.org/officeDocument/2006/relationships/image" Target="../media/image1104.png"/><Relationship Id="rId920" Type="http://schemas.openxmlformats.org/officeDocument/2006/relationships/customXml" Target="../ink/ink1377.xml"/><Relationship Id="rId145" Type="http://schemas.openxmlformats.org/officeDocument/2006/relationships/customXml" Target="../ink/ink989.xml"/><Relationship Id="rId352" Type="http://schemas.openxmlformats.org/officeDocument/2006/relationships/customXml" Target="../ink/ink1093.xml"/><Relationship Id="rId212" Type="http://schemas.openxmlformats.org/officeDocument/2006/relationships/customXml" Target="../ink/ink1023.xml"/><Relationship Id="rId657" Type="http://schemas.openxmlformats.org/officeDocument/2006/relationships/image" Target="../media/image1034.png"/><Relationship Id="rId864" Type="http://schemas.openxmlformats.org/officeDocument/2006/relationships/customXml" Target="../ink/ink1349.xml"/><Relationship Id="rId296" Type="http://schemas.openxmlformats.org/officeDocument/2006/relationships/customXml" Target="../ink/ink1065.xml"/><Relationship Id="rId517" Type="http://schemas.openxmlformats.org/officeDocument/2006/relationships/image" Target="../media/image964.png"/><Relationship Id="rId724" Type="http://schemas.openxmlformats.org/officeDocument/2006/relationships/customXml" Target="../ink/ink1279.xml"/><Relationship Id="rId931" Type="http://schemas.openxmlformats.org/officeDocument/2006/relationships/image" Target="../media/image1171.png"/><Relationship Id="rId60" Type="http://schemas.openxmlformats.org/officeDocument/2006/relationships/customXml" Target="../ink/ink945.xml"/><Relationship Id="rId156" Type="http://schemas.openxmlformats.org/officeDocument/2006/relationships/customXml" Target="../ink/ink995.xml"/><Relationship Id="rId363" Type="http://schemas.openxmlformats.org/officeDocument/2006/relationships/image" Target="../media/image887.png"/><Relationship Id="rId570" Type="http://schemas.openxmlformats.org/officeDocument/2006/relationships/customXml" Target="../ink/ink1202.xml"/><Relationship Id="rId223" Type="http://schemas.openxmlformats.org/officeDocument/2006/relationships/image" Target="../media/image817.png"/><Relationship Id="rId430" Type="http://schemas.openxmlformats.org/officeDocument/2006/relationships/customXml" Target="../ink/ink1132.xml"/><Relationship Id="rId668" Type="http://schemas.openxmlformats.org/officeDocument/2006/relationships/customXml" Target="../ink/ink1251.xml"/><Relationship Id="rId875" Type="http://schemas.openxmlformats.org/officeDocument/2006/relationships/image" Target="../media/image1143.png"/><Relationship Id="rId18" Type="http://schemas.openxmlformats.org/officeDocument/2006/relationships/customXml" Target="../ink/ink922.xml"/><Relationship Id="rId528" Type="http://schemas.openxmlformats.org/officeDocument/2006/relationships/customXml" Target="../ink/ink1181.xml"/><Relationship Id="rId735" Type="http://schemas.openxmlformats.org/officeDocument/2006/relationships/image" Target="../media/image1073.png"/><Relationship Id="rId942" Type="http://schemas.openxmlformats.org/officeDocument/2006/relationships/customXml" Target="../ink/ink1388.xml"/><Relationship Id="rId167" Type="http://schemas.openxmlformats.org/officeDocument/2006/relationships/image" Target="../media/image789.png"/><Relationship Id="rId374" Type="http://schemas.openxmlformats.org/officeDocument/2006/relationships/customXml" Target="../ink/ink1104.xml"/><Relationship Id="rId581" Type="http://schemas.openxmlformats.org/officeDocument/2006/relationships/image" Target="../media/image996.png"/><Relationship Id="rId71" Type="http://schemas.openxmlformats.org/officeDocument/2006/relationships/image" Target="../media/image744.png"/><Relationship Id="rId234" Type="http://schemas.openxmlformats.org/officeDocument/2006/relationships/customXml" Target="../ink/ink1034.xml"/><Relationship Id="rId679" Type="http://schemas.openxmlformats.org/officeDocument/2006/relationships/image" Target="../media/image1045.png"/><Relationship Id="rId802" Type="http://schemas.openxmlformats.org/officeDocument/2006/relationships/customXml" Target="../ink/ink1318.xml"/><Relationship Id="rId886" Type="http://schemas.openxmlformats.org/officeDocument/2006/relationships/customXml" Target="../ink/ink1360.xml"/><Relationship Id="rId2" Type="http://schemas.openxmlformats.org/officeDocument/2006/relationships/customXml" Target="../ink/ink914.xml"/><Relationship Id="rId29" Type="http://schemas.openxmlformats.org/officeDocument/2006/relationships/image" Target="../media/image725.png"/><Relationship Id="rId441" Type="http://schemas.openxmlformats.org/officeDocument/2006/relationships/image" Target="../media/image926.png"/><Relationship Id="rId539" Type="http://schemas.openxmlformats.org/officeDocument/2006/relationships/image" Target="../media/image975.png"/><Relationship Id="rId746" Type="http://schemas.openxmlformats.org/officeDocument/2006/relationships/customXml" Target="../ink/ink1290.xml"/><Relationship Id="rId178" Type="http://schemas.openxmlformats.org/officeDocument/2006/relationships/customXml" Target="../ink/ink1006.xml"/><Relationship Id="rId301" Type="http://schemas.openxmlformats.org/officeDocument/2006/relationships/image" Target="../media/image856.png"/><Relationship Id="rId953" Type="http://schemas.openxmlformats.org/officeDocument/2006/relationships/image" Target="../media/image1182.png"/><Relationship Id="rId82" Type="http://schemas.openxmlformats.org/officeDocument/2006/relationships/customXml" Target="../ink/ink957.xml"/><Relationship Id="rId385" Type="http://schemas.openxmlformats.org/officeDocument/2006/relationships/image" Target="../media/image898.png"/><Relationship Id="rId592" Type="http://schemas.openxmlformats.org/officeDocument/2006/relationships/customXml" Target="../ink/ink1213.xml"/><Relationship Id="rId606" Type="http://schemas.openxmlformats.org/officeDocument/2006/relationships/customXml" Target="../ink/ink1220.xml"/><Relationship Id="rId813" Type="http://schemas.openxmlformats.org/officeDocument/2006/relationships/image" Target="../media/image1112.png"/><Relationship Id="rId245" Type="http://schemas.openxmlformats.org/officeDocument/2006/relationships/image" Target="../media/image828.png"/><Relationship Id="rId452" Type="http://schemas.openxmlformats.org/officeDocument/2006/relationships/customXml" Target="../ink/ink1143.xml"/><Relationship Id="rId897" Type="http://schemas.openxmlformats.org/officeDocument/2006/relationships/image" Target="../media/image1154.png"/><Relationship Id="rId105" Type="http://schemas.openxmlformats.org/officeDocument/2006/relationships/image" Target="../media/image760.png"/><Relationship Id="rId312" Type="http://schemas.openxmlformats.org/officeDocument/2006/relationships/customXml" Target="../ink/ink1073.xml"/><Relationship Id="rId757" Type="http://schemas.openxmlformats.org/officeDocument/2006/relationships/image" Target="../media/image1084.png"/><Relationship Id="rId964" Type="http://schemas.openxmlformats.org/officeDocument/2006/relationships/customXml" Target="../ink/ink1399.xml"/><Relationship Id="rId93" Type="http://schemas.openxmlformats.org/officeDocument/2006/relationships/image" Target="../media/image754.png"/><Relationship Id="rId189" Type="http://schemas.openxmlformats.org/officeDocument/2006/relationships/image" Target="../media/image800.png"/><Relationship Id="rId396" Type="http://schemas.openxmlformats.org/officeDocument/2006/relationships/customXml" Target="../ink/ink1115.xml"/><Relationship Id="rId617" Type="http://schemas.openxmlformats.org/officeDocument/2006/relationships/image" Target="../media/image1014.png"/><Relationship Id="rId824" Type="http://schemas.openxmlformats.org/officeDocument/2006/relationships/customXml" Target="../ink/ink1329.xml"/><Relationship Id="rId256" Type="http://schemas.openxmlformats.org/officeDocument/2006/relationships/customXml" Target="../ink/ink1045.xml"/><Relationship Id="rId463" Type="http://schemas.openxmlformats.org/officeDocument/2006/relationships/image" Target="../media/image937.png"/><Relationship Id="rId670" Type="http://schemas.openxmlformats.org/officeDocument/2006/relationships/customXml" Target="../ink/ink1252.xml"/><Relationship Id="rId116" Type="http://schemas.openxmlformats.org/officeDocument/2006/relationships/image" Target="../media/image765.png"/><Relationship Id="rId323" Type="http://schemas.openxmlformats.org/officeDocument/2006/relationships/image" Target="../media/image867.png"/><Relationship Id="rId530" Type="http://schemas.openxmlformats.org/officeDocument/2006/relationships/customXml" Target="../ink/ink1182.xml"/><Relationship Id="rId768" Type="http://schemas.openxmlformats.org/officeDocument/2006/relationships/customXml" Target="../ink/ink1301.xml"/><Relationship Id="rId975" Type="http://schemas.openxmlformats.org/officeDocument/2006/relationships/image" Target="../media/image1193.png"/><Relationship Id="rId20" Type="http://schemas.openxmlformats.org/officeDocument/2006/relationships/customXml" Target="../ink/ink923.xml"/><Relationship Id="rId628" Type="http://schemas.openxmlformats.org/officeDocument/2006/relationships/customXml" Target="../ink/ink1231.xml"/><Relationship Id="rId835" Type="http://schemas.openxmlformats.org/officeDocument/2006/relationships/image" Target="../media/image1123.png"/><Relationship Id="rId267" Type="http://schemas.openxmlformats.org/officeDocument/2006/relationships/image" Target="../media/image839.png"/><Relationship Id="rId474" Type="http://schemas.openxmlformats.org/officeDocument/2006/relationships/customXml" Target="../ink/ink1154.xml"/><Relationship Id="rId127" Type="http://schemas.openxmlformats.org/officeDocument/2006/relationships/customXml" Target="../ink/ink980.xml"/><Relationship Id="rId681" Type="http://schemas.openxmlformats.org/officeDocument/2006/relationships/image" Target="../media/image1046.png"/><Relationship Id="rId779" Type="http://schemas.openxmlformats.org/officeDocument/2006/relationships/image" Target="../media/image1095.png"/><Relationship Id="rId902" Type="http://schemas.openxmlformats.org/officeDocument/2006/relationships/customXml" Target="../ink/ink1368.xml"/><Relationship Id="rId31" Type="http://schemas.openxmlformats.org/officeDocument/2006/relationships/image" Target="../media/image726.png"/><Relationship Id="rId334" Type="http://schemas.openxmlformats.org/officeDocument/2006/relationships/customXml" Target="../ink/ink1084.xml"/><Relationship Id="rId541" Type="http://schemas.openxmlformats.org/officeDocument/2006/relationships/image" Target="../media/image976.png"/><Relationship Id="rId639" Type="http://schemas.openxmlformats.org/officeDocument/2006/relationships/image" Target="../media/image1025.png"/><Relationship Id="rId180" Type="http://schemas.openxmlformats.org/officeDocument/2006/relationships/customXml" Target="../ink/ink1007.xml"/><Relationship Id="rId278" Type="http://schemas.openxmlformats.org/officeDocument/2006/relationships/customXml" Target="../ink/ink1056.xml"/><Relationship Id="rId401" Type="http://schemas.openxmlformats.org/officeDocument/2006/relationships/image" Target="../media/image906.png"/><Relationship Id="rId846" Type="http://schemas.openxmlformats.org/officeDocument/2006/relationships/customXml" Target="../ink/ink1340.xml"/><Relationship Id="rId485" Type="http://schemas.openxmlformats.org/officeDocument/2006/relationships/image" Target="../media/image948.png"/><Relationship Id="rId692" Type="http://schemas.openxmlformats.org/officeDocument/2006/relationships/customXml" Target="../ink/ink1263.xml"/><Relationship Id="rId706" Type="http://schemas.openxmlformats.org/officeDocument/2006/relationships/customXml" Target="../ink/ink1270.xml"/><Relationship Id="rId913" Type="http://schemas.openxmlformats.org/officeDocument/2006/relationships/image" Target="../media/image1162.png"/><Relationship Id="rId42" Type="http://schemas.openxmlformats.org/officeDocument/2006/relationships/customXml" Target="../ink/ink935.xml"/><Relationship Id="rId138" Type="http://schemas.openxmlformats.org/officeDocument/2006/relationships/image" Target="../media/image776.png"/><Relationship Id="rId345" Type="http://schemas.openxmlformats.org/officeDocument/2006/relationships/image" Target="../media/image878.png"/><Relationship Id="rId552" Type="http://schemas.openxmlformats.org/officeDocument/2006/relationships/customXml" Target="../ink/ink1193.xml"/><Relationship Id="rId191" Type="http://schemas.openxmlformats.org/officeDocument/2006/relationships/image" Target="../media/image801.png"/><Relationship Id="rId205" Type="http://schemas.openxmlformats.org/officeDocument/2006/relationships/image" Target="../media/image808.png"/><Relationship Id="rId412" Type="http://schemas.openxmlformats.org/officeDocument/2006/relationships/customXml" Target="../ink/ink1123.xml"/><Relationship Id="rId857" Type="http://schemas.openxmlformats.org/officeDocument/2006/relationships/image" Target="../media/image1134.png"/><Relationship Id="rId289" Type="http://schemas.openxmlformats.org/officeDocument/2006/relationships/image" Target="../media/image850.png"/><Relationship Id="rId496" Type="http://schemas.openxmlformats.org/officeDocument/2006/relationships/customXml" Target="../ink/ink1165.xml"/><Relationship Id="rId717" Type="http://schemas.openxmlformats.org/officeDocument/2006/relationships/image" Target="../media/image1064.png"/><Relationship Id="rId924" Type="http://schemas.openxmlformats.org/officeDocument/2006/relationships/customXml" Target="../ink/ink1379.xml"/><Relationship Id="rId53" Type="http://schemas.openxmlformats.org/officeDocument/2006/relationships/image" Target="../media/image736.png"/><Relationship Id="rId149" Type="http://schemas.openxmlformats.org/officeDocument/2006/relationships/customXml" Target="../ink/ink991.xml"/><Relationship Id="rId356" Type="http://schemas.openxmlformats.org/officeDocument/2006/relationships/customXml" Target="../ink/ink1095.xml"/><Relationship Id="rId563" Type="http://schemas.openxmlformats.org/officeDocument/2006/relationships/image" Target="../media/image987.png"/><Relationship Id="rId770" Type="http://schemas.openxmlformats.org/officeDocument/2006/relationships/customXml" Target="../ink/ink1302.xml"/><Relationship Id="rId216" Type="http://schemas.openxmlformats.org/officeDocument/2006/relationships/customXml" Target="../ink/ink1025.xml"/><Relationship Id="rId423" Type="http://schemas.openxmlformats.org/officeDocument/2006/relationships/image" Target="../media/image917.png"/><Relationship Id="rId868" Type="http://schemas.openxmlformats.org/officeDocument/2006/relationships/customXml" Target="../ink/ink1351.xml"/><Relationship Id="rId630" Type="http://schemas.openxmlformats.org/officeDocument/2006/relationships/customXml" Target="../ink/ink1232.xml"/><Relationship Id="rId728" Type="http://schemas.openxmlformats.org/officeDocument/2006/relationships/customXml" Target="../ink/ink1281.xml"/><Relationship Id="rId935" Type="http://schemas.openxmlformats.org/officeDocument/2006/relationships/image" Target="../media/image1173.png"/><Relationship Id="rId64" Type="http://schemas.openxmlformats.org/officeDocument/2006/relationships/customXml" Target="../ink/ink947.xml"/><Relationship Id="rId367" Type="http://schemas.openxmlformats.org/officeDocument/2006/relationships/image" Target="../media/image889.png"/><Relationship Id="rId574" Type="http://schemas.openxmlformats.org/officeDocument/2006/relationships/customXml" Target="../ink/ink1204.xml"/><Relationship Id="rId227" Type="http://schemas.openxmlformats.org/officeDocument/2006/relationships/image" Target="../media/image819.png"/><Relationship Id="rId781" Type="http://schemas.openxmlformats.org/officeDocument/2006/relationships/image" Target="../media/image1096.png"/><Relationship Id="rId879" Type="http://schemas.openxmlformats.org/officeDocument/2006/relationships/image" Target="../media/image1145.png"/><Relationship Id="rId434" Type="http://schemas.openxmlformats.org/officeDocument/2006/relationships/customXml" Target="../ink/ink1134.xml"/><Relationship Id="rId641" Type="http://schemas.openxmlformats.org/officeDocument/2006/relationships/image" Target="../media/image1026.png"/><Relationship Id="rId739" Type="http://schemas.openxmlformats.org/officeDocument/2006/relationships/image" Target="../media/image1075.png"/><Relationship Id="rId280" Type="http://schemas.openxmlformats.org/officeDocument/2006/relationships/customXml" Target="../ink/ink1057.xml"/><Relationship Id="rId501" Type="http://schemas.openxmlformats.org/officeDocument/2006/relationships/image" Target="../media/image956.png"/><Relationship Id="rId946" Type="http://schemas.openxmlformats.org/officeDocument/2006/relationships/customXml" Target="../ink/ink1390.xml"/><Relationship Id="rId75" Type="http://schemas.openxmlformats.org/officeDocument/2006/relationships/image" Target="../media/image746.png"/><Relationship Id="rId140" Type="http://schemas.openxmlformats.org/officeDocument/2006/relationships/image" Target="../media/image777.png"/><Relationship Id="rId378" Type="http://schemas.openxmlformats.org/officeDocument/2006/relationships/customXml" Target="../ink/ink1106.xml"/><Relationship Id="rId585" Type="http://schemas.openxmlformats.org/officeDocument/2006/relationships/image" Target="../media/image998.png"/><Relationship Id="rId792" Type="http://schemas.openxmlformats.org/officeDocument/2006/relationships/customXml" Target="../ink/ink1313.xml"/><Relationship Id="rId806" Type="http://schemas.openxmlformats.org/officeDocument/2006/relationships/customXml" Target="../ink/ink1320.xml"/><Relationship Id="rId6" Type="http://schemas.openxmlformats.org/officeDocument/2006/relationships/customXml" Target="../ink/ink916.xml"/><Relationship Id="rId238" Type="http://schemas.openxmlformats.org/officeDocument/2006/relationships/customXml" Target="../ink/ink1036.xml"/><Relationship Id="rId445" Type="http://schemas.openxmlformats.org/officeDocument/2006/relationships/image" Target="../media/image928.png"/><Relationship Id="rId652" Type="http://schemas.openxmlformats.org/officeDocument/2006/relationships/customXml" Target="../ink/ink1243.xml"/><Relationship Id="rId291" Type="http://schemas.openxmlformats.org/officeDocument/2006/relationships/image" Target="../media/image851.png"/><Relationship Id="rId305" Type="http://schemas.openxmlformats.org/officeDocument/2006/relationships/image" Target="../media/image858.png"/><Relationship Id="rId512" Type="http://schemas.openxmlformats.org/officeDocument/2006/relationships/customXml" Target="../ink/ink1173.xml"/><Relationship Id="rId957" Type="http://schemas.openxmlformats.org/officeDocument/2006/relationships/image" Target="../media/image1184.png"/><Relationship Id="rId86" Type="http://schemas.openxmlformats.org/officeDocument/2006/relationships/customXml" Target="../ink/ink959.xml"/><Relationship Id="rId151" Type="http://schemas.openxmlformats.org/officeDocument/2006/relationships/customXml" Target="../ink/ink992.xml"/><Relationship Id="rId389" Type="http://schemas.openxmlformats.org/officeDocument/2006/relationships/image" Target="../media/image900.png"/><Relationship Id="rId596" Type="http://schemas.openxmlformats.org/officeDocument/2006/relationships/customXml" Target="../ink/ink1215.xml"/><Relationship Id="rId817" Type="http://schemas.openxmlformats.org/officeDocument/2006/relationships/image" Target="../media/image1114.png"/><Relationship Id="rId249" Type="http://schemas.openxmlformats.org/officeDocument/2006/relationships/image" Target="../media/image830.png"/><Relationship Id="rId456" Type="http://schemas.openxmlformats.org/officeDocument/2006/relationships/customXml" Target="../ink/ink1145.xml"/><Relationship Id="rId663" Type="http://schemas.openxmlformats.org/officeDocument/2006/relationships/image" Target="../media/image1037.png"/><Relationship Id="rId870" Type="http://schemas.openxmlformats.org/officeDocument/2006/relationships/customXml" Target="../ink/ink1352.xml"/><Relationship Id="rId13" Type="http://schemas.openxmlformats.org/officeDocument/2006/relationships/image" Target="../media/image148.png"/><Relationship Id="rId109" Type="http://schemas.openxmlformats.org/officeDocument/2006/relationships/image" Target="../media/image762.png"/><Relationship Id="rId316" Type="http://schemas.openxmlformats.org/officeDocument/2006/relationships/customXml" Target="../ink/ink1075.xml"/><Relationship Id="rId523" Type="http://schemas.openxmlformats.org/officeDocument/2006/relationships/image" Target="../media/image967.png"/><Relationship Id="rId968" Type="http://schemas.openxmlformats.org/officeDocument/2006/relationships/customXml" Target="../ink/ink1401.xml"/><Relationship Id="rId97" Type="http://schemas.openxmlformats.org/officeDocument/2006/relationships/image" Target="../media/image756.png"/><Relationship Id="rId730" Type="http://schemas.openxmlformats.org/officeDocument/2006/relationships/customXml" Target="../ink/ink1282.xml"/><Relationship Id="rId828" Type="http://schemas.openxmlformats.org/officeDocument/2006/relationships/customXml" Target="../ink/ink1331.xml"/><Relationship Id="rId162" Type="http://schemas.openxmlformats.org/officeDocument/2006/relationships/customXml" Target="../ink/ink998.xml"/><Relationship Id="rId467" Type="http://schemas.openxmlformats.org/officeDocument/2006/relationships/image" Target="../media/image939.png"/><Relationship Id="rId674" Type="http://schemas.openxmlformats.org/officeDocument/2006/relationships/customXml" Target="../ink/ink1254.xml"/><Relationship Id="rId881" Type="http://schemas.openxmlformats.org/officeDocument/2006/relationships/image" Target="../media/image1146.png"/><Relationship Id="rId24" Type="http://schemas.openxmlformats.org/officeDocument/2006/relationships/customXml" Target="../ink/ink925.xml"/><Relationship Id="rId327" Type="http://schemas.openxmlformats.org/officeDocument/2006/relationships/image" Target="../media/image869.png"/><Relationship Id="rId534" Type="http://schemas.openxmlformats.org/officeDocument/2006/relationships/customXml" Target="../ink/ink1184.xml"/><Relationship Id="rId741" Type="http://schemas.openxmlformats.org/officeDocument/2006/relationships/image" Target="../media/image1076.png"/><Relationship Id="rId839" Type="http://schemas.openxmlformats.org/officeDocument/2006/relationships/image" Target="../media/image1125.png"/><Relationship Id="rId173" Type="http://schemas.openxmlformats.org/officeDocument/2006/relationships/image" Target="../media/image792.png"/><Relationship Id="rId380" Type="http://schemas.openxmlformats.org/officeDocument/2006/relationships/customXml" Target="../ink/ink1107.xml"/><Relationship Id="rId601" Type="http://schemas.openxmlformats.org/officeDocument/2006/relationships/image" Target="../media/image1006.png"/><Relationship Id="rId240" Type="http://schemas.openxmlformats.org/officeDocument/2006/relationships/customXml" Target="../ink/ink1037.xml"/><Relationship Id="rId478" Type="http://schemas.openxmlformats.org/officeDocument/2006/relationships/customXml" Target="../ink/ink1156.xml"/><Relationship Id="rId685" Type="http://schemas.openxmlformats.org/officeDocument/2006/relationships/image" Target="../media/image1048.png"/><Relationship Id="rId892" Type="http://schemas.openxmlformats.org/officeDocument/2006/relationships/customXml" Target="../ink/ink1363.xml"/><Relationship Id="rId906" Type="http://schemas.openxmlformats.org/officeDocument/2006/relationships/customXml" Target="../ink/ink1370.xml"/><Relationship Id="rId35" Type="http://schemas.openxmlformats.org/officeDocument/2006/relationships/customXml" Target="../ink/ink931.xml"/><Relationship Id="rId100" Type="http://schemas.openxmlformats.org/officeDocument/2006/relationships/customXml" Target="../ink/ink966.xml"/><Relationship Id="rId338" Type="http://schemas.openxmlformats.org/officeDocument/2006/relationships/customXml" Target="../ink/ink1086.xml"/><Relationship Id="rId545" Type="http://schemas.openxmlformats.org/officeDocument/2006/relationships/image" Target="../media/image978.png"/><Relationship Id="rId752" Type="http://schemas.openxmlformats.org/officeDocument/2006/relationships/customXml" Target="../ink/ink1293.xml"/><Relationship Id="rId184" Type="http://schemas.openxmlformats.org/officeDocument/2006/relationships/customXml" Target="../ink/ink1009.xml"/><Relationship Id="rId391" Type="http://schemas.openxmlformats.org/officeDocument/2006/relationships/image" Target="../media/image901.png"/><Relationship Id="rId405" Type="http://schemas.openxmlformats.org/officeDocument/2006/relationships/image" Target="../media/image908.png"/><Relationship Id="rId612" Type="http://schemas.openxmlformats.org/officeDocument/2006/relationships/customXml" Target="../ink/ink1223.xml"/><Relationship Id="rId251" Type="http://schemas.openxmlformats.org/officeDocument/2006/relationships/image" Target="../media/image831.png"/><Relationship Id="rId489" Type="http://schemas.openxmlformats.org/officeDocument/2006/relationships/image" Target="../media/image950.png"/><Relationship Id="rId696" Type="http://schemas.openxmlformats.org/officeDocument/2006/relationships/customXml" Target="../ink/ink1265.xml"/><Relationship Id="rId917" Type="http://schemas.openxmlformats.org/officeDocument/2006/relationships/image" Target="../media/image1164.png"/><Relationship Id="rId46" Type="http://schemas.openxmlformats.org/officeDocument/2006/relationships/customXml" Target="../ink/ink937.xml"/><Relationship Id="rId349" Type="http://schemas.openxmlformats.org/officeDocument/2006/relationships/image" Target="../media/image880.png"/><Relationship Id="rId556" Type="http://schemas.openxmlformats.org/officeDocument/2006/relationships/customXml" Target="../ink/ink1195.xml"/><Relationship Id="rId763" Type="http://schemas.openxmlformats.org/officeDocument/2006/relationships/image" Target="../media/image1087.png"/><Relationship Id="rId111" Type="http://schemas.openxmlformats.org/officeDocument/2006/relationships/image" Target="../media/image763.png"/><Relationship Id="rId195" Type="http://schemas.openxmlformats.org/officeDocument/2006/relationships/image" Target="../media/image803.png"/><Relationship Id="rId209" Type="http://schemas.openxmlformats.org/officeDocument/2006/relationships/image" Target="../media/image810.png"/><Relationship Id="rId416" Type="http://schemas.openxmlformats.org/officeDocument/2006/relationships/customXml" Target="../ink/ink1125.xml"/><Relationship Id="rId970" Type="http://schemas.openxmlformats.org/officeDocument/2006/relationships/customXml" Target="../ink/ink1402.xml"/><Relationship Id="rId623" Type="http://schemas.openxmlformats.org/officeDocument/2006/relationships/image" Target="../media/image1017.png"/><Relationship Id="rId830" Type="http://schemas.openxmlformats.org/officeDocument/2006/relationships/customXml" Target="../ink/ink1332.xml"/><Relationship Id="rId928" Type="http://schemas.openxmlformats.org/officeDocument/2006/relationships/customXml" Target="../ink/ink1381.xml"/><Relationship Id="rId57" Type="http://schemas.openxmlformats.org/officeDocument/2006/relationships/customXml" Target="../ink/ink943.xml"/><Relationship Id="rId262" Type="http://schemas.openxmlformats.org/officeDocument/2006/relationships/customXml" Target="../ink/ink1048.xml"/><Relationship Id="rId567" Type="http://schemas.openxmlformats.org/officeDocument/2006/relationships/image" Target="../media/image989.png"/><Relationship Id="rId122" Type="http://schemas.openxmlformats.org/officeDocument/2006/relationships/image" Target="../media/image768.png"/><Relationship Id="rId774" Type="http://schemas.openxmlformats.org/officeDocument/2006/relationships/customXml" Target="../ink/ink1304.xml"/><Relationship Id="rId427" Type="http://schemas.openxmlformats.org/officeDocument/2006/relationships/image" Target="../media/image919.png"/><Relationship Id="rId634" Type="http://schemas.openxmlformats.org/officeDocument/2006/relationships/customXml" Target="../ink/ink1234.xml"/><Relationship Id="rId841" Type="http://schemas.openxmlformats.org/officeDocument/2006/relationships/image" Target="../media/image1126.png"/><Relationship Id="rId273" Type="http://schemas.openxmlformats.org/officeDocument/2006/relationships/image" Target="../media/image842.png"/><Relationship Id="rId480" Type="http://schemas.openxmlformats.org/officeDocument/2006/relationships/customXml" Target="../ink/ink1157.xml"/><Relationship Id="rId701" Type="http://schemas.openxmlformats.org/officeDocument/2006/relationships/image" Target="../media/image1056.png"/><Relationship Id="rId939" Type="http://schemas.openxmlformats.org/officeDocument/2006/relationships/image" Target="../media/image1175.png"/><Relationship Id="rId68" Type="http://schemas.openxmlformats.org/officeDocument/2006/relationships/customXml" Target="../ink/ink949.xml"/><Relationship Id="rId133" Type="http://schemas.openxmlformats.org/officeDocument/2006/relationships/customXml" Target="../ink/ink983.xml"/><Relationship Id="rId340" Type="http://schemas.openxmlformats.org/officeDocument/2006/relationships/customXml" Target="../ink/ink1087.xml"/><Relationship Id="rId578" Type="http://schemas.openxmlformats.org/officeDocument/2006/relationships/customXml" Target="../ink/ink1206.xml"/><Relationship Id="rId785" Type="http://schemas.openxmlformats.org/officeDocument/2006/relationships/image" Target="../media/image1098.png"/><Relationship Id="rId200" Type="http://schemas.openxmlformats.org/officeDocument/2006/relationships/customXml" Target="../ink/ink1017.xml"/><Relationship Id="rId438" Type="http://schemas.openxmlformats.org/officeDocument/2006/relationships/customXml" Target="../ink/ink1136.xml"/><Relationship Id="rId645" Type="http://schemas.openxmlformats.org/officeDocument/2006/relationships/image" Target="../media/image1028.png"/><Relationship Id="rId852" Type="http://schemas.openxmlformats.org/officeDocument/2006/relationships/customXml" Target="../ink/ink1343.xml"/><Relationship Id="rId284" Type="http://schemas.openxmlformats.org/officeDocument/2006/relationships/customXml" Target="../ink/ink1059.xml"/><Relationship Id="rId491" Type="http://schemas.openxmlformats.org/officeDocument/2006/relationships/image" Target="../media/image951.png"/><Relationship Id="rId505" Type="http://schemas.openxmlformats.org/officeDocument/2006/relationships/image" Target="../media/image958.png"/><Relationship Id="rId712" Type="http://schemas.openxmlformats.org/officeDocument/2006/relationships/customXml" Target="../ink/ink1273.xml"/><Relationship Id="rId79" Type="http://schemas.openxmlformats.org/officeDocument/2006/relationships/customXml" Target="../ink/ink955.xml"/><Relationship Id="rId144" Type="http://schemas.openxmlformats.org/officeDocument/2006/relationships/image" Target="../media/image779.png"/><Relationship Id="rId589" Type="http://schemas.openxmlformats.org/officeDocument/2006/relationships/image" Target="../media/image1000.png"/><Relationship Id="rId796" Type="http://schemas.openxmlformats.org/officeDocument/2006/relationships/customXml" Target="../ink/ink1315.xml"/><Relationship Id="rId351" Type="http://schemas.openxmlformats.org/officeDocument/2006/relationships/image" Target="../media/image881.png"/><Relationship Id="rId449" Type="http://schemas.openxmlformats.org/officeDocument/2006/relationships/image" Target="../media/image930.png"/><Relationship Id="rId656" Type="http://schemas.openxmlformats.org/officeDocument/2006/relationships/customXml" Target="../ink/ink1245.xml"/><Relationship Id="rId863" Type="http://schemas.openxmlformats.org/officeDocument/2006/relationships/image" Target="../media/image1137.png"/><Relationship Id="rId211" Type="http://schemas.openxmlformats.org/officeDocument/2006/relationships/image" Target="../media/image811.png"/><Relationship Id="rId295" Type="http://schemas.openxmlformats.org/officeDocument/2006/relationships/image" Target="../media/image853.png"/><Relationship Id="rId309" Type="http://schemas.openxmlformats.org/officeDocument/2006/relationships/image" Target="../media/image860.png"/><Relationship Id="rId516" Type="http://schemas.openxmlformats.org/officeDocument/2006/relationships/customXml" Target="../ink/ink1175.xml"/><Relationship Id="rId723" Type="http://schemas.openxmlformats.org/officeDocument/2006/relationships/image" Target="../media/image1067.png"/><Relationship Id="rId930" Type="http://schemas.openxmlformats.org/officeDocument/2006/relationships/customXml" Target="../ink/ink1382.xml"/><Relationship Id="rId155" Type="http://schemas.openxmlformats.org/officeDocument/2006/relationships/image" Target="../media/image325.png"/><Relationship Id="rId362" Type="http://schemas.openxmlformats.org/officeDocument/2006/relationships/customXml" Target="../ink/ink1098.xml"/><Relationship Id="rId222" Type="http://schemas.openxmlformats.org/officeDocument/2006/relationships/customXml" Target="../ink/ink1028.xml"/><Relationship Id="rId667" Type="http://schemas.openxmlformats.org/officeDocument/2006/relationships/image" Target="../media/image1039.png"/><Relationship Id="rId874" Type="http://schemas.openxmlformats.org/officeDocument/2006/relationships/customXml" Target="../ink/ink1354.xml"/><Relationship Id="rId17" Type="http://schemas.openxmlformats.org/officeDocument/2006/relationships/image" Target="../media/image719.png"/><Relationship Id="rId527" Type="http://schemas.openxmlformats.org/officeDocument/2006/relationships/image" Target="../media/image969.png"/><Relationship Id="rId734" Type="http://schemas.openxmlformats.org/officeDocument/2006/relationships/customXml" Target="../ink/ink1284.xml"/><Relationship Id="rId941" Type="http://schemas.openxmlformats.org/officeDocument/2006/relationships/image" Target="../media/image1176.png"/><Relationship Id="rId70" Type="http://schemas.openxmlformats.org/officeDocument/2006/relationships/customXml" Target="../ink/ink950.xml"/><Relationship Id="rId166" Type="http://schemas.openxmlformats.org/officeDocument/2006/relationships/customXml" Target="../ink/ink1000.xml"/><Relationship Id="rId373" Type="http://schemas.openxmlformats.org/officeDocument/2006/relationships/image" Target="../media/image892.png"/><Relationship Id="rId580" Type="http://schemas.openxmlformats.org/officeDocument/2006/relationships/customXml" Target="../ink/ink1207.xml"/><Relationship Id="rId801" Type="http://schemas.openxmlformats.org/officeDocument/2006/relationships/image" Target="../media/image1106.png"/><Relationship Id="rId1" Type="http://schemas.openxmlformats.org/officeDocument/2006/relationships/slideLayout" Target="../slideLayouts/slideLayout2.xml"/><Relationship Id="rId233" Type="http://schemas.openxmlformats.org/officeDocument/2006/relationships/image" Target="../media/image822.png"/><Relationship Id="rId440" Type="http://schemas.openxmlformats.org/officeDocument/2006/relationships/customXml" Target="../ink/ink1137.xml"/><Relationship Id="rId678" Type="http://schemas.openxmlformats.org/officeDocument/2006/relationships/customXml" Target="../ink/ink1256.xml"/><Relationship Id="rId885" Type="http://schemas.openxmlformats.org/officeDocument/2006/relationships/image" Target="../media/image1148.png"/><Relationship Id="rId28" Type="http://schemas.openxmlformats.org/officeDocument/2006/relationships/customXml" Target="../ink/ink927.xml"/><Relationship Id="rId300" Type="http://schemas.openxmlformats.org/officeDocument/2006/relationships/customXml" Target="../ink/ink1067.xml"/><Relationship Id="rId538" Type="http://schemas.openxmlformats.org/officeDocument/2006/relationships/customXml" Target="../ink/ink1186.xml"/><Relationship Id="rId745" Type="http://schemas.openxmlformats.org/officeDocument/2006/relationships/image" Target="../media/image1078.png"/><Relationship Id="rId952" Type="http://schemas.openxmlformats.org/officeDocument/2006/relationships/customXml" Target="../ink/ink1393.xml"/><Relationship Id="rId81" Type="http://schemas.openxmlformats.org/officeDocument/2006/relationships/image" Target="../media/image748.png"/><Relationship Id="rId177" Type="http://schemas.openxmlformats.org/officeDocument/2006/relationships/image" Target="../media/image794.png"/><Relationship Id="rId384" Type="http://schemas.openxmlformats.org/officeDocument/2006/relationships/customXml" Target="../ink/ink1109.xml"/><Relationship Id="rId591" Type="http://schemas.openxmlformats.org/officeDocument/2006/relationships/image" Target="../media/image1001.png"/><Relationship Id="rId605" Type="http://schemas.openxmlformats.org/officeDocument/2006/relationships/image" Target="../media/image1008.png"/><Relationship Id="rId812" Type="http://schemas.openxmlformats.org/officeDocument/2006/relationships/customXml" Target="../ink/ink1323.xml"/><Relationship Id="rId244" Type="http://schemas.openxmlformats.org/officeDocument/2006/relationships/customXml" Target="../ink/ink1039.xml"/><Relationship Id="rId689" Type="http://schemas.openxmlformats.org/officeDocument/2006/relationships/image" Target="../media/image1050.png"/><Relationship Id="rId896" Type="http://schemas.openxmlformats.org/officeDocument/2006/relationships/customXml" Target="../ink/ink1365.xml"/><Relationship Id="rId39" Type="http://schemas.openxmlformats.org/officeDocument/2006/relationships/image" Target="../media/image729.png"/><Relationship Id="rId451" Type="http://schemas.openxmlformats.org/officeDocument/2006/relationships/image" Target="../media/image931.png"/><Relationship Id="rId549" Type="http://schemas.openxmlformats.org/officeDocument/2006/relationships/image" Target="../media/image980.png"/><Relationship Id="rId756" Type="http://schemas.openxmlformats.org/officeDocument/2006/relationships/customXml" Target="../ink/ink1295.xml"/><Relationship Id="rId104" Type="http://schemas.openxmlformats.org/officeDocument/2006/relationships/customXml" Target="../ink/ink968.xml"/><Relationship Id="rId188" Type="http://schemas.openxmlformats.org/officeDocument/2006/relationships/customXml" Target="../ink/ink1011.xml"/><Relationship Id="rId311" Type="http://schemas.openxmlformats.org/officeDocument/2006/relationships/image" Target="../media/image861.png"/><Relationship Id="rId395" Type="http://schemas.openxmlformats.org/officeDocument/2006/relationships/image" Target="../media/image903.png"/><Relationship Id="rId409" Type="http://schemas.openxmlformats.org/officeDocument/2006/relationships/image" Target="../media/image910.png"/><Relationship Id="rId963" Type="http://schemas.openxmlformats.org/officeDocument/2006/relationships/image" Target="../media/image1187.png"/><Relationship Id="rId92" Type="http://schemas.openxmlformats.org/officeDocument/2006/relationships/customXml" Target="../ink/ink962.xml"/><Relationship Id="rId616" Type="http://schemas.openxmlformats.org/officeDocument/2006/relationships/customXml" Target="../ink/ink1225.xml"/><Relationship Id="rId823" Type="http://schemas.openxmlformats.org/officeDocument/2006/relationships/image" Target="../media/image1117.png"/><Relationship Id="rId255" Type="http://schemas.openxmlformats.org/officeDocument/2006/relationships/image" Target="../media/image833.png"/><Relationship Id="rId462" Type="http://schemas.openxmlformats.org/officeDocument/2006/relationships/customXml" Target="../ink/ink1148.xml"/><Relationship Id="rId115" Type="http://schemas.openxmlformats.org/officeDocument/2006/relationships/customXml" Target="../ink/ink974.xml"/><Relationship Id="rId157" Type="http://schemas.openxmlformats.org/officeDocument/2006/relationships/image" Target="../media/image784.png"/><Relationship Id="rId322" Type="http://schemas.openxmlformats.org/officeDocument/2006/relationships/customXml" Target="../ink/ink1078.xml"/><Relationship Id="rId364" Type="http://schemas.openxmlformats.org/officeDocument/2006/relationships/customXml" Target="../ink/ink1099.xml"/><Relationship Id="rId767" Type="http://schemas.openxmlformats.org/officeDocument/2006/relationships/image" Target="../media/image1089.png"/><Relationship Id="rId974" Type="http://schemas.openxmlformats.org/officeDocument/2006/relationships/customXml" Target="../ink/ink1404.xml"/><Relationship Id="rId61" Type="http://schemas.openxmlformats.org/officeDocument/2006/relationships/image" Target="../media/image739.png"/><Relationship Id="rId199" Type="http://schemas.openxmlformats.org/officeDocument/2006/relationships/image" Target="../media/image805.png"/><Relationship Id="rId571" Type="http://schemas.openxmlformats.org/officeDocument/2006/relationships/image" Target="../media/image991.png"/><Relationship Id="rId627" Type="http://schemas.openxmlformats.org/officeDocument/2006/relationships/image" Target="../media/image1019.png"/><Relationship Id="rId669" Type="http://schemas.openxmlformats.org/officeDocument/2006/relationships/image" Target="../media/image1040.png"/><Relationship Id="rId834" Type="http://schemas.openxmlformats.org/officeDocument/2006/relationships/customXml" Target="../ink/ink1334.xml"/><Relationship Id="rId876" Type="http://schemas.openxmlformats.org/officeDocument/2006/relationships/customXml" Target="../ink/ink1355.xml"/><Relationship Id="rId19" Type="http://schemas.openxmlformats.org/officeDocument/2006/relationships/image" Target="../media/image720.png"/><Relationship Id="rId224" Type="http://schemas.openxmlformats.org/officeDocument/2006/relationships/customXml" Target="../ink/ink1029.xml"/><Relationship Id="rId266" Type="http://schemas.openxmlformats.org/officeDocument/2006/relationships/customXml" Target="../ink/ink1050.xml"/><Relationship Id="rId431" Type="http://schemas.openxmlformats.org/officeDocument/2006/relationships/image" Target="../media/image921.png"/><Relationship Id="rId473" Type="http://schemas.openxmlformats.org/officeDocument/2006/relationships/image" Target="../media/image942.png"/><Relationship Id="rId529" Type="http://schemas.openxmlformats.org/officeDocument/2006/relationships/image" Target="../media/image970.png"/><Relationship Id="rId680" Type="http://schemas.openxmlformats.org/officeDocument/2006/relationships/customXml" Target="../ink/ink1257.xml"/><Relationship Id="rId736" Type="http://schemas.openxmlformats.org/officeDocument/2006/relationships/customXml" Target="../ink/ink1285.xml"/><Relationship Id="rId901" Type="http://schemas.openxmlformats.org/officeDocument/2006/relationships/image" Target="../media/image1156.png"/><Relationship Id="rId30" Type="http://schemas.openxmlformats.org/officeDocument/2006/relationships/customXml" Target="../ink/ink928.xml"/><Relationship Id="rId126" Type="http://schemas.openxmlformats.org/officeDocument/2006/relationships/image" Target="../media/image770.png"/><Relationship Id="rId168" Type="http://schemas.openxmlformats.org/officeDocument/2006/relationships/customXml" Target="../ink/ink1001.xml"/><Relationship Id="rId333" Type="http://schemas.openxmlformats.org/officeDocument/2006/relationships/image" Target="../media/image872.png"/><Relationship Id="rId540" Type="http://schemas.openxmlformats.org/officeDocument/2006/relationships/customXml" Target="../ink/ink1187.xml"/><Relationship Id="rId778" Type="http://schemas.openxmlformats.org/officeDocument/2006/relationships/customXml" Target="../ink/ink1306.xml"/><Relationship Id="rId943" Type="http://schemas.openxmlformats.org/officeDocument/2006/relationships/image" Target="../media/image1177.png"/><Relationship Id="rId72" Type="http://schemas.openxmlformats.org/officeDocument/2006/relationships/customXml" Target="../ink/ink951.xml"/><Relationship Id="rId375" Type="http://schemas.openxmlformats.org/officeDocument/2006/relationships/image" Target="../media/image893.png"/><Relationship Id="rId582" Type="http://schemas.openxmlformats.org/officeDocument/2006/relationships/customXml" Target="../ink/ink1208.xml"/><Relationship Id="rId638" Type="http://schemas.openxmlformats.org/officeDocument/2006/relationships/customXml" Target="../ink/ink1236.xml"/><Relationship Id="rId803" Type="http://schemas.openxmlformats.org/officeDocument/2006/relationships/image" Target="../media/image1107.png"/><Relationship Id="rId845" Type="http://schemas.openxmlformats.org/officeDocument/2006/relationships/image" Target="../media/image1128.png"/><Relationship Id="rId3" Type="http://schemas.openxmlformats.org/officeDocument/2006/relationships/image" Target="../media/image713.png"/><Relationship Id="rId235" Type="http://schemas.openxmlformats.org/officeDocument/2006/relationships/image" Target="../media/image823.png"/><Relationship Id="rId277" Type="http://schemas.openxmlformats.org/officeDocument/2006/relationships/image" Target="../media/image844.png"/><Relationship Id="rId400" Type="http://schemas.openxmlformats.org/officeDocument/2006/relationships/customXml" Target="../ink/ink1117.xml"/><Relationship Id="rId442" Type="http://schemas.openxmlformats.org/officeDocument/2006/relationships/customXml" Target="../ink/ink1138.xml"/><Relationship Id="rId484" Type="http://schemas.openxmlformats.org/officeDocument/2006/relationships/customXml" Target="../ink/ink1159.xml"/><Relationship Id="rId705" Type="http://schemas.openxmlformats.org/officeDocument/2006/relationships/image" Target="../media/image1058.png"/><Relationship Id="rId887" Type="http://schemas.openxmlformats.org/officeDocument/2006/relationships/image" Target="../media/image1149.png"/><Relationship Id="rId137" Type="http://schemas.openxmlformats.org/officeDocument/2006/relationships/customXml" Target="../ink/ink985.xml"/><Relationship Id="rId302" Type="http://schemas.openxmlformats.org/officeDocument/2006/relationships/customXml" Target="../ink/ink1068.xml"/><Relationship Id="rId344" Type="http://schemas.openxmlformats.org/officeDocument/2006/relationships/customXml" Target="../ink/ink1089.xml"/><Relationship Id="rId691" Type="http://schemas.openxmlformats.org/officeDocument/2006/relationships/image" Target="../media/image1051.png"/><Relationship Id="rId747" Type="http://schemas.openxmlformats.org/officeDocument/2006/relationships/image" Target="../media/image1079.png"/><Relationship Id="rId789" Type="http://schemas.openxmlformats.org/officeDocument/2006/relationships/image" Target="../media/image1100.png"/><Relationship Id="rId912" Type="http://schemas.openxmlformats.org/officeDocument/2006/relationships/customXml" Target="../ink/ink1373.xml"/><Relationship Id="rId954" Type="http://schemas.openxmlformats.org/officeDocument/2006/relationships/customXml" Target="../ink/ink1394.xml"/><Relationship Id="rId41" Type="http://schemas.openxmlformats.org/officeDocument/2006/relationships/image" Target="../media/image730.png"/><Relationship Id="rId83" Type="http://schemas.openxmlformats.org/officeDocument/2006/relationships/image" Target="../media/image749.png"/><Relationship Id="rId179" Type="http://schemas.openxmlformats.org/officeDocument/2006/relationships/image" Target="../media/image795.png"/><Relationship Id="rId386" Type="http://schemas.openxmlformats.org/officeDocument/2006/relationships/customXml" Target="../ink/ink1110.xml"/><Relationship Id="rId551" Type="http://schemas.openxmlformats.org/officeDocument/2006/relationships/image" Target="../media/image981.png"/><Relationship Id="rId593" Type="http://schemas.openxmlformats.org/officeDocument/2006/relationships/image" Target="../media/image1002.png"/><Relationship Id="rId607" Type="http://schemas.openxmlformats.org/officeDocument/2006/relationships/image" Target="../media/image1009.png"/><Relationship Id="rId649" Type="http://schemas.openxmlformats.org/officeDocument/2006/relationships/image" Target="../media/image1030.png"/><Relationship Id="rId814" Type="http://schemas.openxmlformats.org/officeDocument/2006/relationships/customXml" Target="../ink/ink1324.xml"/><Relationship Id="rId856" Type="http://schemas.openxmlformats.org/officeDocument/2006/relationships/customXml" Target="../ink/ink1345.xml"/><Relationship Id="rId190" Type="http://schemas.openxmlformats.org/officeDocument/2006/relationships/customXml" Target="../ink/ink1012.xml"/><Relationship Id="rId204" Type="http://schemas.openxmlformats.org/officeDocument/2006/relationships/customXml" Target="../ink/ink1019.xml"/><Relationship Id="rId246" Type="http://schemas.openxmlformats.org/officeDocument/2006/relationships/customXml" Target="../ink/ink1040.xml"/><Relationship Id="rId288" Type="http://schemas.openxmlformats.org/officeDocument/2006/relationships/customXml" Target="../ink/ink1061.xml"/><Relationship Id="rId411" Type="http://schemas.openxmlformats.org/officeDocument/2006/relationships/image" Target="../media/image911.png"/><Relationship Id="rId453" Type="http://schemas.openxmlformats.org/officeDocument/2006/relationships/image" Target="../media/image932.png"/><Relationship Id="rId509" Type="http://schemas.openxmlformats.org/officeDocument/2006/relationships/image" Target="../media/image960.png"/><Relationship Id="rId660" Type="http://schemas.openxmlformats.org/officeDocument/2006/relationships/customXml" Target="../ink/ink1247.xml"/><Relationship Id="rId898" Type="http://schemas.openxmlformats.org/officeDocument/2006/relationships/customXml" Target="../ink/ink1366.xml"/><Relationship Id="rId106" Type="http://schemas.openxmlformats.org/officeDocument/2006/relationships/customXml" Target="../ink/ink969.xml"/><Relationship Id="rId313" Type="http://schemas.openxmlformats.org/officeDocument/2006/relationships/image" Target="../media/image862.png"/><Relationship Id="rId495" Type="http://schemas.openxmlformats.org/officeDocument/2006/relationships/image" Target="../media/image953.png"/><Relationship Id="rId716" Type="http://schemas.openxmlformats.org/officeDocument/2006/relationships/customXml" Target="../ink/ink1275.xml"/><Relationship Id="rId758" Type="http://schemas.openxmlformats.org/officeDocument/2006/relationships/customXml" Target="../ink/ink1296.xml"/><Relationship Id="rId923" Type="http://schemas.openxmlformats.org/officeDocument/2006/relationships/image" Target="../media/image1167.png"/><Relationship Id="rId965" Type="http://schemas.openxmlformats.org/officeDocument/2006/relationships/image" Target="../media/image1188.png"/><Relationship Id="rId10" Type="http://schemas.openxmlformats.org/officeDocument/2006/relationships/customXml" Target="../ink/ink918.xml"/><Relationship Id="rId52" Type="http://schemas.openxmlformats.org/officeDocument/2006/relationships/customXml" Target="../ink/ink940.xml"/><Relationship Id="rId94" Type="http://schemas.openxmlformats.org/officeDocument/2006/relationships/customXml" Target="../ink/ink963.xml"/><Relationship Id="rId148" Type="http://schemas.openxmlformats.org/officeDocument/2006/relationships/image" Target="../media/image781.png"/><Relationship Id="rId355" Type="http://schemas.openxmlformats.org/officeDocument/2006/relationships/image" Target="../media/image883.png"/><Relationship Id="rId397" Type="http://schemas.openxmlformats.org/officeDocument/2006/relationships/image" Target="../media/image904.png"/><Relationship Id="rId520" Type="http://schemas.openxmlformats.org/officeDocument/2006/relationships/customXml" Target="../ink/ink1177.xml"/><Relationship Id="rId562" Type="http://schemas.openxmlformats.org/officeDocument/2006/relationships/customXml" Target="../ink/ink1198.xml"/><Relationship Id="rId618" Type="http://schemas.openxmlformats.org/officeDocument/2006/relationships/customXml" Target="../ink/ink1226.xml"/><Relationship Id="rId825" Type="http://schemas.openxmlformats.org/officeDocument/2006/relationships/image" Target="../media/image1118.png"/><Relationship Id="rId215" Type="http://schemas.openxmlformats.org/officeDocument/2006/relationships/image" Target="../media/image813.png"/><Relationship Id="rId257" Type="http://schemas.openxmlformats.org/officeDocument/2006/relationships/image" Target="../media/image834.png"/><Relationship Id="rId422" Type="http://schemas.openxmlformats.org/officeDocument/2006/relationships/customXml" Target="../ink/ink1128.xml"/><Relationship Id="rId464" Type="http://schemas.openxmlformats.org/officeDocument/2006/relationships/customXml" Target="../ink/ink1149.xml"/><Relationship Id="rId867" Type="http://schemas.openxmlformats.org/officeDocument/2006/relationships/image" Target="../media/image1139.png"/><Relationship Id="rId299" Type="http://schemas.openxmlformats.org/officeDocument/2006/relationships/image" Target="../media/image855.png"/><Relationship Id="rId727" Type="http://schemas.openxmlformats.org/officeDocument/2006/relationships/image" Target="../media/image1069.png"/><Relationship Id="rId934" Type="http://schemas.openxmlformats.org/officeDocument/2006/relationships/customXml" Target="../ink/ink1384.xml"/><Relationship Id="rId63" Type="http://schemas.openxmlformats.org/officeDocument/2006/relationships/image" Target="../media/image740.png"/><Relationship Id="rId159" Type="http://schemas.openxmlformats.org/officeDocument/2006/relationships/image" Target="../media/image785.png"/><Relationship Id="rId366" Type="http://schemas.openxmlformats.org/officeDocument/2006/relationships/customXml" Target="../ink/ink1100.xml"/><Relationship Id="rId573" Type="http://schemas.openxmlformats.org/officeDocument/2006/relationships/image" Target="../media/image992.png"/><Relationship Id="rId780" Type="http://schemas.openxmlformats.org/officeDocument/2006/relationships/customXml" Target="../ink/ink1307.xml"/><Relationship Id="rId226" Type="http://schemas.openxmlformats.org/officeDocument/2006/relationships/customXml" Target="../ink/ink1030.xml"/><Relationship Id="rId433" Type="http://schemas.openxmlformats.org/officeDocument/2006/relationships/image" Target="../media/image922.png"/><Relationship Id="rId878" Type="http://schemas.openxmlformats.org/officeDocument/2006/relationships/customXml" Target="../ink/ink1356.xml"/><Relationship Id="rId640" Type="http://schemas.openxmlformats.org/officeDocument/2006/relationships/customXml" Target="../ink/ink1237.xml"/><Relationship Id="rId738" Type="http://schemas.openxmlformats.org/officeDocument/2006/relationships/customXml" Target="../ink/ink1286.xml"/><Relationship Id="rId945" Type="http://schemas.openxmlformats.org/officeDocument/2006/relationships/image" Target="../media/image1178.png"/><Relationship Id="rId74" Type="http://schemas.openxmlformats.org/officeDocument/2006/relationships/customXml" Target="../ink/ink952.xml"/><Relationship Id="rId377" Type="http://schemas.openxmlformats.org/officeDocument/2006/relationships/image" Target="../media/image894.png"/><Relationship Id="rId500" Type="http://schemas.openxmlformats.org/officeDocument/2006/relationships/customXml" Target="../ink/ink1167.xml"/><Relationship Id="rId584" Type="http://schemas.openxmlformats.org/officeDocument/2006/relationships/customXml" Target="../ink/ink1209.xml"/><Relationship Id="rId805" Type="http://schemas.openxmlformats.org/officeDocument/2006/relationships/image" Target="../media/image1108.png"/><Relationship Id="rId5" Type="http://schemas.openxmlformats.org/officeDocument/2006/relationships/image" Target="../media/image714.png"/><Relationship Id="rId237" Type="http://schemas.openxmlformats.org/officeDocument/2006/relationships/image" Target="../media/image824.png"/><Relationship Id="rId791" Type="http://schemas.openxmlformats.org/officeDocument/2006/relationships/image" Target="../media/image1101.png"/><Relationship Id="rId889" Type="http://schemas.openxmlformats.org/officeDocument/2006/relationships/image" Target="../media/image1150.png"/><Relationship Id="rId444" Type="http://schemas.openxmlformats.org/officeDocument/2006/relationships/customXml" Target="../ink/ink1139.xml"/><Relationship Id="rId651" Type="http://schemas.openxmlformats.org/officeDocument/2006/relationships/image" Target="../media/image1031.png"/><Relationship Id="rId749" Type="http://schemas.openxmlformats.org/officeDocument/2006/relationships/image" Target="../media/image1080.png"/><Relationship Id="rId290" Type="http://schemas.openxmlformats.org/officeDocument/2006/relationships/customXml" Target="../ink/ink1062.xml"/><Relationship Id="rId304" Type="http://schemas.openxmlformats.org/officeDocument/2006/relationships/customXml" Target="../ink/ink1069.xml"/><Relationship Id="rId388" Type="http://schemas.openxmlformats.org/officeDocument/2006/relationships/customXml" Target="../ink/ink1111.xml"/><Relationship Id="rId511" Type="http://schemas.openxmlformats.org/officeDocument/2006/relationships/image" Target="../media/image961.png"/><Relationship Id="rId609" Type="http://schemas.openxmlformats.org/officeDocument/2006/relationships/image" Target="../media/image1010.png"/><Relationship Id="rId956" Type="http://schemas.openxmlformats.org/officeDocument/2006/relationships/customXml" Target="../ink/ink1395.xml"/><Relationship Id="rId85" Type="http://schemas.openxmlformats.org/officeDocument/2006/relationships/image" Target="../media/image750.png"/><Relationship Id="rId150" Type="http://schemas.openxmlformats.org/officeDocument/2006/relationships/image" Target="../media/image782.png"/><Relationship Id="rId595" Type="http://schemas.openxmlformats.org/officeDocument/2006/relationships/image" Target="../media/image1003.png"/><Relationship Id="rId816" Type="http://schemas.openxmlformats.org/officeDocument/2006/relationships/customXml" Target="../ink/ink1325.xml"/><Relationship Id="rId248" Type="http://schemas.openxmlformats.org/officeDocument/2006/relationships/customXml" Target="../ink/ink1041.xml"/><Relationship Id="rId455" Type="http://schemas.openxmlformats.org/officeDocument/2006/relationships/image" Target="../media/image933.png"/><Relationship Id="rId662" Type="http://schemas.openxmlformats.org/officeDocument/2006/relationships/customXml" Target="../ink/ink1248.xml"/><Relationship Id="rId12" Type="http://schemas.openxmlformats.org/officeDocument/2006/relationships/customXml" Target="../ink/ink919.xml"/><Relationship Id="rId108" Type="http://schemas.openxmlformats.org/officeDocument/2006/relationships/customXml" Target="../ink/ink970.xml"/><Relationship Id="rId315" Type="http://schemas.openxmlformats.org/officeDocument/2006/relationships/image" Target="../media/image863.png"/><Relationship Id="rId522" Type="http://schemas.openxmlformats.org/officeDocument/2006/relationships/customXml" Target="../ink/ink1178.xml"/><Relationship Id="rId967" Type="http://schemas.openxmlformats.org/officeDocument/2006/relationships/image" Target="../media/image1189.png"/><Relationship Id="rId96" Type="http://schemas.openxmlformats.org/officeDocument/2006/relationships/customXml" Target="../ink/ink964.xml"/><Relationship Id="rId161" Type="http://schemas.openxmlformats.org/officeDocument/2006/relationships/image" Target="../media/image786.png"/><Relationship Id="rId399" Type="http://schemas.openxmlformats.org/officeDocument/2006/relationships/image" Target="../media/image905.png"/><Relationship Id="rId827" Type="http://schemas.openxmlformats.org/officeDocument/2006/relationships/image" Target="../media/image1119.png"/><Relationship Id="rId259" Type="http://schemas.openxmlformats.org/officeDocument/2006/relationships/image" Target="../media/image835.png"/><Relationship Id="rId466" Type="http://schemas.openxmlformats.org/officeDocument/2006/relationships/customXml" Target="../ink/ink1150.xml"/><Relationship Id="rId673" Type="http://schemas.openxmlformats.org/officeDocument/2006/relationships/image" Target="../media/image1042.png"/><Relationship Id="rId880" Type="http://schemas.openxmlformats.org/officeDocument/2006/relationships/customXml" Target="../ink/ink1357.xml"/><Relationship Id="rId23" Type="http://schemas.openxmlformats.org/officeDocument/2006/relationships/image" Target="../media/image722.png"/><Relationship Id="rId119" Type="http://schemas.openxmlformats.org/officeDocument/2006/relationships/customXml" Target="../ink/ink976.xml"/><Relationship Id="rId326" Type="http://schemas.openxmlformats.org/officeDocument/2006/relationships/customXml" Target="../ink/ink1080.xml"/><Relationship Id="rId533" Type="http://schemas.openxmlformats.org/officeDocument/2006/relationships/image" Target="../media/image972.png"/><Relationship Id="rId740" Type="http://schemas.openxmlformats.org/officeDocument/2006/relationships/customXml" Target="../ink/ink1287.xml"/><Relationship Id="rId838" Type="http://schemas.openxmlformats.org/officeDocument/2006/relationships/customXml" Target="../ink/ink1336.xml"/><Relationship Id="rId172" Type="http://schemas.openxmlformats.org/officeDocument/2006/relationships/customXml" Target="../ink/ink1003.xml"/><Relationship Id="rId477" Type="http://schemas.openxmlformats.org/officeDocument/2006/relationships/image" Target="../media/image944.png"/><Relationship Id="rId600" Type="http://schemas.openxmlformats.org/officeDocument/2006/relationships/customXml" Target="../ink/ink1217.xml"/><Relationship Id="rId684" Type="http://schemas.openxmlformats.org/officeDocument/2006/relationships/customXml" Target="../ink/ink1259.xml"/><Relationship Id="rId337" Type="http://schemas.openxmlformats.org/officeDocument/2006/relationships/image" Target="../media/image874.png"/><Relationship Id="rId891" Type="http://schemas.openxmlformats.org/officeDocument/2006/relationships/image" Target="../media/image1151.png"/><Relationship Id="rId905" Type="http://schemas.openxmlformats.org/officeDocument/2006/relationships/image" Target="../media/image1158.png"/><Relationship Id="rId34" Type="http://schemas.openxmlformats.org/officeDocument/2006/relationships/customXml" Target="../ink/ink930.xml"/><Relationship Id="rId544" Type="http://schemas.openxmlformats.org/officeDocument/2006/relationships/customXml" Target="../ink/ink1189.xml"/><Relationship Id="rId751" Type="http://schemas.openxmlformats.org/officeDocument/2006/relationships/image" Target="../media/image1081.png"/><Relationship Id="rId849" Type="http://schemas.openxmlformats.org/officeDocument/2006/relationships/image" Target="../media/image1130.png"/><Relationship Id="rId183" Type="http://schemas.openxmlformats.org/officeDocument/2006/relationships/image" Target="../media/image797.png"/><Relationship Id="rId390" Type="http://schemas.openxmlformats.org/officeDocument/2006/relationships/customXml" Target="../ink/ink1112.xml"/><Relationship Id="rId404" Type="http://schemas.openxmlformats.org/officeDocument/2006/relationships/customXml" Target="../ink/ink1119.xml"/><Relationship Id="rId611" Type="http://schemas.openxmlformats.org/officeDocument/2006/relationships/image" Target="../media/image1011.png"/><Relationship Id="rId250" Type="http://schemas.openxmlformats.org/officeDocument/2006/relationships/customXml" Target="../ink/ink1042.xml"/><Relationship Id="rId488" Type="http://schemas.openxmlformats.org/officeDocument/2006/relationships/customXml" Target="../ink/ink1161.xml"/><Relationship Id="rId695" Type="http://schemas.openxmlformats.org/officeDocument/2006/relationships/image" Target="../media/image1053.png"/><Relationship Id="rId709" Type="http://schemas.openxmlformats.org/officeDocument/2006/relationships/image" Target="../media/image1060.png"/><Relationship Id="rId916" Type="http://schemas.openxmlformats.org/officeDocument/2006/relationships/customXml" Target="../ink/ink1375.xml"/><Relationship Id="rId45" Type="http://schemas.openxmlformats.org/officeDocument/2006/relationships/image" Target="../media/image732.png"/><Relationship Id="rId110" Type="http://schemas.openxmlformats.org/officeDocument/2006/relationships/customXml" Target="../ink/ink971.xml"/><Relationship Id="rId348" Type="http://schemas.openxmlformats.org/officeDocument/2006/relationships/customXml" Target="../ink/ink1091.xml"/><Relationship Id="rId555" Type="http://schemas.openxmlformats.org/officeDocument/2006/relationships/image" Target="../media/image983.png"/><Relationship Id="rId762" Type="http://schemas.openxmlformats.org/officeDocument/2006/relationships/customXml" Target="../ink/ink1298.xml"/><Relationship Id="rId194" Type="http://schemas.openxmlformats.org/officeDocument/2006/relationships/customXml" Target="../ink/ink1014.xml"/><Relationship Id="rId208" Type="http://schemas.openxmlformats.org/officeDocument/2006/relationships/customXml" Target="../ink/ink1021.xml"/><Relationship Id="rId415" Type="http://schemas.openxmlformats.org/officeDocument/2006/relationships/image" Target="../media/image913.png"/><Relationship Id="rId622" Type="http://schemas.openxmlformats.org/officeDocument/2006/relationships/customXml" Target="../ink/ink1228.xml"/><Relationship Id="rId261" Type="http://schemas.openxmlformats.org/officeDocument/2006/relationships/image" Target="../media/image836.png"/><Relationship Id="rId499" Type="http://schemas.openxmlformats.org/officeDocument/2006/relationships/image" Target="../media/image955.png"/><Relationship Id="rId927" Type="http://schemas.openxmlformats.org/officeDocument/2006/relationships/image" Target="../media/image1169.png"/><Relationship Id="rId56" Type="http://schemas.openxmlformats.org/officeDocument/2006/relationships/customXml" Target="../ink/ink942.xml"/><Relationship Id="rId359" Type="http://schemas.openxmlformats.org/officeDocument/2006/relationships/image" Target="../media/image885.png"/><Relationship Id="rId566" Type="http://schemas.openxmlformats.org/officeDocument/2006/relationships/customXml" Target="../ink/ink1200.xml"/><Relationship Id="rId773" Type="http://schemas.openxmlformats.org/officeDocument/2006/relationships/image" Target="../media/image1092.png"/><Relationship Id="rId121" Type="http://schemas.openxmlformats.org/officeDocument/2006/relationships/customXml" Target="../ink/ink977.xml"/><Relationship Id="rId219" Type="http://schemas.openxmlformats.org/officeDocument/2006/relationships/image" Target="../media/image815.png"/><Relationship Id="rId426" Type="http://schemas.openxmlformats.org/officeDocument/2006/relationships/customXml" Target="../ink/ink1130.xml"/><Relationship Id="rId633" Type="http://schemas.openxmlformats.org/officeDocument/2006/relationships/image" Target="../media/image1022.png"/><Relationship Id="rId840" Type="http://schemas.openxmlformats.org/officeDocument/2006/relationships/customXml" Target="../ink/ink1337.xml"/><Relationship Id="rId938" Type="http://schemas.openxmlformats.org/officeDocument/2006/relationships/customXml" Target="../ink/ink1386.xml"/><Relationship Id="rId67" Type="http://schemas.openxmlformats.org/officeDocument/2006/relationships/image" Target="../media/image742.png"/><Relationship Id="rId272" Type="http://schemas.openxmlformats.org/officeDocument/2006/relationships/customXml" Target="../ink/ink1053.xml"/><Relationship Id="rId577" Type="http://schemas.openxmlformats.org/officeDocument/2006/relationships/image" Target="../media/image994.png"/><Relationship Id="rId700" Type="http://schemas.openxmlformats.org/officeDocument/2006/relationships/customXml" Target="../ink/ink1267.xml"/><Relationship Id="rId132" Type="http://schemas.openxmlformats.org/officeDocument/2006/relationships/image" Target="../media/image773.png"/><Relationship Id="rId784" Type="http://schemas.openxmlformats.org/officeDocument/2006/relationships/customXml" Target="../ink/ink1309.xml"/><Relationship Id="rId437" Type="http://schemas.openxmlformats.org/officeDocument/2006/relationships/image" Target="../media/image924.png"/><Relationship Id="rId644" Type="http://schemas.openxmlformats.org/officeDocument/2006/relationships/customXml" Target="../ink/ink1239.xml"/><Relationship Id="rId851" Type="http://schemas.openxmlformats.org/officeDocument/2006/relationships/image" Target="../media/image1131.png"/><Relationship Id="rId283" Type="http://schemas.openxmlformats.org/officeDocument/2006/relationships/image" Target="../media/image847.png"/><Relationship Id="rId490" Type="http://schemas.openxmlformats.org/officeDocument/2006/relationships/customXml" Target="../ink/ink1162.xml"/><Relationship Id="rId504" Type="http://schemas.openxmlformats.org/officeDocument/2006/relationships/customXml" Target="../ink/ink1169.xml"/><Relationship Id="rId711" Type="http://schemas.openxmlformats.org/officeDocument/2006/relationships/image" Target="../media/image1061.png"/><Relationship Id="rId949" Type="http://schemas.openxmlformats.org/officeDocument/2006/relationships/image" Target="../media/image1180.png"/><Relationship Id="rId78" Type="http://schemas.openxmlformats.org/officeDocument/2006/relationships/customXml" Target="../ink/ink954.xml"/><Relationship Id="rId143" Type="http://schemas.openxmlformats.org/officeDocument/2006/relationships/customXml" Target="../ink/ink988.xml"/><Relationship Id="rId350" Type="http://schemas.openxmlformats.org/officeDocument/2006/relationships/customXml" Target="../ink/ink1092.xml"/><Relationship Id="rId588" Type="http://schemas.openxmlformats.org/officeDocument/2006/relationships/customXml" Target="../ink/ink1211.xml"/><Relationship Id="rId795" Type="http://schemas.openxmlformats.org/officeDocument/2006/relationships/image" Target="../media/image1103.png"/><Relationship Id="rId809" Type="http://schemas.openxmlformats.org/officeDocument/2006/relationships/image" Target="../media/image1110.png"/><Relationship Id="rId9" Type="http://schemas.openxmlformats.org/officeDocument/2006/relationships/image" Target="../media/image716.png"/><Relationship Id="rId210" Type="http://schemas.openxmlformats.org/officeDocument/2006/relationships/customXml" Target="../ink/ink1022.xml"/><Relationship Id="rId448" Type="http://schemas.openxmlformats.org/officeDocument/2006/relationships/customXml" Target="../ink/ink1141.xml"/><Relationship Id="rId655" Type="http://schemas.openxmlformats.org/officeDocument/2006/relationships/image" Target="../media/image1033.png"/><Relationship Id="rId862" Type="http://schemas.openxmlformats.org/officeDocument/2006/relationships/customXml" Target="../ink/ink1348.xml"/><Relationship Id="rId294" Type="http://schemas.openxmlformats.org/officeDocument/2006/relationships/customXml" Target="../ink/ink1064.xml"/><Relationship Id="rId308" Type="http://schemas.openxmlformats.org/officeDocument/2006/relationships/customXml" Target="../ink/ink1071.xml"/><Relationship Id="rId515" Type="http://schemas.openxmlformats.org/officeDocument/2006/relationships/image" Target="../media/image963.png"/><Relationship Id="rId722" Type="http://schemas.openxmlformats.org/officeDocument/2006/relationships/customXml" Target="../ink/ink1278.xml"/><Relationship Id="rId89" Type="http://schemas.openxmlformats.org/officeDocument/2006/relationships/image" Target="../media/image752.png"/><Relationship Id="rId154" Type="http://schemas.openxmlformats.org/officeDocument/2006/relationships/customXml" Target="../ink/ink994.xml"/><Relationship Id="rId361" Type="http://schemas.openxmlformats.org/officeDocument/2006/relationships/image" Target="../media/image886.png"/><Relationship Id="rId599" Type="http://schemas.openxmlformats.org/officeDocument/2006/relationships/image" Target="../media/image1005.png"/><Relationship Id="rId459" Type="http://schemas.openxmlformats.org/officeDocument/2006/relationships/image" Target="../media/image935.png"/><Relationship Id="rId666" Type="http://schemas.openxmlformats.org/officeDocument/2006/relationships/customXml" Target="../ink/ink1250.xml"/><Relationship Id="rId873" Type="http://schemas.openxmlformats.org/officeDocument/2006/relationships/image" Target="../media/image1142.png"/><Relationship Id="rId16" Type="http://schemas.openxmlformats.org/officeDocument/2006/relationships/customXml" Target="../ink/ink921.xml"/><Relationship Id="rId221" Type="http://schemas.openxmlformats.org/officeDocument/2006/relationships/image" Target="../media/image816.png"/><Relationship Id="rId319" Type="http://schemas.openxmlformats.org/officeDocument/2006/relationships/image" Target="../media/image865.png"/><Relationship Id="rId526" Type="http://schemas.openxmlformats.org/officeDocument/2006/relationships/customXml" Target="../ink/ink1180.xml"/><Relationship Id="rId733" Type="http://schemas.openxmlformats.org/officeDocument/2006/relationships/image" Target="../media/image1072.png"/><Relationship Id="rId940" Type="http://schemas.openxmlformats.org/officeDocument/2006/relationships/customXml" Target="../ink/ink1387.xml"/><Relationship Id="rId165" Type="http://schemas.openxmlformats.org/officeDocument/2006/relationships/image" Target="../media/image788.png"/><Relationship Id="rId372" Type="http://schemas.openxmlformats.org/officeDocument/2006/relationships/customXml" Target="../ink/ink1103.xml"/><Relationship Id="rId677" Type="http://schemas.openxmlformats.org/officeDocument/2006/relationships/image" Target="../media/image1044.png"/><Relationship Id="rId800" Type="http://schemas.openxmlformats.org/officeDocument/2006/relationships/customXml" Target="../ink/ink1317.xml"/><Relationship Id="rId232" Type="http://schemas.openxmlformats.org/officeDocument/2006/relationships/customXml" Target="../ink/ink1033.xml"/><Relationship Id="rId884" Type="http://schemas.openxmlformats.org/officeDocument/2006/relationships/customXml" Target="../ink/ink1359.xml"/><Relationship Id="rId27" Type="http://schemas.openxmlformats.org/officeDocument/2006/relationships/image" Target="../media/image724.png"/><Relationship Id="rId537" Type="http://schemas.openxmlformats.org/officeDocument/2006/relationships/image" Target="../media/image974.png"/><Relationship Id="rId744" Type="http://schemas.openxmlformats.org/officeDocument/2006/relationships/customXml" Target="../ink/ink1289.xml"/><Relationship Id="rId951" Type="http://schemas.openxmlformats.org/officeDocument/2006/relationships/image" Target="../media/image1181.png"/><Relationship Id="rId80" Type="http://schemas.openxmlformats.org/officeDocument/2006/relationships/customXml" Target="../ink/ink956.xml"/><Relationship Id="rId176" Type="http://schemas.openxmlformats.org/officeDocument/2006/relationships/customXml" Target="../ink/ink1005.xml"/><Relationship Id="rId383" Type="http://schemas.openxmlformats.org/officeDocument/2006/relationships/image" Target="../media/image897.png"/><Relationship Id="rId590" Type="http://schemas.openxmlformats.org/officeDocument/2006/relationships/customXml" Target="../ink/ink1212.xml"/><Relationship Id="rId604" Type="http://schemas.openxmlformats.org/officeDocument/2006/relationships/customXml" Target="../ink/ink1219.xml"/><Relationship Id="rId811" Type="http://schemas.openxmlformats.org/officeDocument/2006/relationships/image" Target="../media/image1111.png"/><Relationship Id="rId243" Type="http://schemas.openxmlformats.org/officeDocument/2006/relationships/image" Target="../media/image827.png"/><Relationship Id="rId450" Type="http://schemas.openxmlformats.org/officeDocument/2006/relationships/customXml" Target="../ink/ink1142.xml"/><Relationship Id="rId688" Type="http://schemas.openxmlformats.org/officeDocument/2006/relationships/customXml" Target="../ink/ink1261.xml"/><Relationship Id="rId895" Type="http://schemas.openxmlformats.org/officeDocument/2006/relationships/image" Target="../media/image1153.png"/><Relationship Id="rId909" Type="http://schemas.openxmlformats.org/officeDocument/2006/relationships/image" Target="../media/image1160.png"/><Relationship Id="rId38" Type="http://schemas.openxmlformats.org/officeDocument/2006/relationships/customXml" Target="../ink/ink933.xml"/><Relationship Id="rId103" Type="http://schemas.openxmlformats.org/officeDocument/2006/relationships/image" Target="../media/image759.png"/><Relationship Id="rId310" Type="http://schemas.openxmlformats.org/officeDocument/2006/relationships/customXml" Target="../ink/ink1072.xml"/><Relationship Id="rId548" Type="http://schemas.openxmlformats.org/officeDocument/2006/relationships/customXml" Target="../ink/ink1191.xml"/><Relationship Id="rId755" Type="http://schemas.openxmlformats.org/officeDocument/2006/relationships/image" Target="../media/image1083.png"/><Relationship Id="rId962" Type="http://schemas.openxmlformats.org/officeDocument/2006/relationships/customXml" Target="../ink/ink1398.xml"/><Relationship Id="rId91" Type="http://schemas.openxmlformats.org/officeDocument/2006/relationships/image" Target="../media/image753.png"/><Relationship Id="rId187" Type="http://schemas.openxmlformats.org/officeDocument/2006/relationships/image" Target="../media/image799.png"/><Relationship Id="rId394" Type="http://schemas.openxmlformats.org/officeDocument/2006/relationships/customXml" Target="../ink/ink1114.xml"/><Relationship Id="rId408" Type="http://schemas.openxmlformats.org/officeDocument/2006/relationships/customXml" Target="../ink/ink1121.xml"/><Relationship Id="rId615" Type="http://schemas.openxmlformats.org/officeDocument/2006/relationships/image" Target="../media/image1013.png"/><Relationship Id="rId822" Type="http://schemas.openxmlformats.org/officeDocument/2006/relationships/customXml" Target="../ink/ink1328.xml"/><Relationship Id="rId254" Type="http://schemas.openxmlformats.org/officeDocument/2006/relationships/customXml" Target="../ink/ink1044.xml"/><Relationship Id="rId699" Type="http://schemas.openxmlformats.org/officeDocument/2006/relationships/image" Target="../media/image1055.png"/><Relationship Id="rId49" Type="http://schemas.openxmlformats.org/officeDocument/2006/relationships/image" Target="../media/image734.png"/><Relationship Id="rId114" Type="http://schemas.openxmlformats.org/officeDocument/2006/relationships/image" Target="../media/image764.png"/><Relationship Id="rId461" Type="http://schemas.openxmlformats.org/officeDocument/2006/relationships/image" Target="../media/image936.png"/><Relationship Id="rId559" Type="http://schemas.openxmlformats.org/officeDocument/2006/relationships/image" Target="../media/image985.png"/><Relationship Id="rId766" Type="http://schemas.openxmlformats.org/officeDocument/2006/relationships/customXml" Target="../ink/ink1300.xml"/><Relationship Id="rId198" Type="http://schemas.openxmlformats.org/officeDocument/2006/relationships/customXml" Target="../ink/ink1016.xml"/><Relationship Id="rId321" Type="http://schemas.openxmlformats.org/officeDocument/2006/relationships/image" Target="../media/image866.png"/><Relationship Id="rId419" Type="http://schemas.openxmlformats.org/officeDocument/2006/relationships/image" Target="../media/image915.png"/><Relationship Id="rId626" Type="http://schemas.openxmlformats.org/officeDocument/2006/relationships/customXml" Target="../ink/ink1230.xml"/><Relationship Id="rId973" Type="http://schemas.openxmlformats.org/officeDocument/2006/relationships/image" Target="../media/image1192.png"/><Relationship Id="rId833" Type="http://schemas.openxmlformats.org/officeDocument/2006/relationships/image" Target="../media/image1122.png"/><Relationship Id="rId265" Type="http://schemas.openxmlformats.org/officeDocument/2006/relationships/image" Target="../media/image838.png"/><Relationship Id="rId472" Type="http://schemas.openxmlformats.org/officeDocument/2006/relationships/customXml" Target="../ink/ink1153.xml"/><Relationship Id="rId900" Type="http://schemas.openxmlformats.org/officeDocument/2006/relationships/customXml" Target="../ink/ink1367.xml"/><Relationship Id="rId125" Type="http://schemas.openxmlformats.org/officeDocument/2006/relationships/customXml" Target="../ink/ink979.xml"/><Relationship Id="rId332" Type="http://schemas.openxmlformats.org/officeDocument/2006/relationships/customXml" Target="../ink/ink1083.xml"/><Relationship Id="rId777" Type="http://schemas.openxmlformats.org/officeDocument/2006/relationships/image" Target="../media/image1094.png"/><Relationship Id="rId637" Type="http://schemas.openxmlformats.org/officeDocument/2006/relationships/image" Target="../media/image1024.png"/><Relationship Id="rId844" Type="http://schemas.openxmlformats.org/officeDocument/2006/relationships/customXml" Target="../ink/ink1339.xml"/><Relationship Id="rId276" Type="http://schemas.openxmlformats.org/officeDocument/2006/relationships/customXml" Target="../ink/ink1055.xml"/><Relationship Id="rId483" Type="http://schemas.openxmlformats.org/officeDocument/2006/relationships/image" Target="../media/image947.png"/><Relationship Id="rId690" Type="http://schemas.openxmlformats.org/officeDocument/2006/relationships/customXml" Target="../ink/ink1262.xml"/><Relationship Id="rId704" Type="http://schemas.openxmlformats.org/officeDocument/2006/relationships/customXml" Target="../ink/ink1269.xml"/><Relationship Id="rId911" Type="http://schemas.openxmlformats.org/officeDocument/2006/relationships/image" Target="../media/image1161.png"/><Relationship Id="rId40" Type="http://schemas.openxmlformats.org/officeDocument/2006/relationships/customXml" Target="../ink/ink934.xml"/><Relationship Id="rId136" Type="http://schemas.openxmlformats.org/officeDocument/2006/relationships/image" Target="../media/image775.png"/><Relationship Id="rId343" Type="http://schemas.openxmlformats.org/officeDocument/2006/relationships/image" Target="../media/image877.png"/><Relationship Id="rId550" Type="http://schemas.openxmlformats.org/officeDocument/2006/relationships/customXml" Target="../ink/ink1192.xml"/><Relationship Id="rId788" Type="http://schemas.openxmlformats.org/officeDocument/2006/relationships/customXml" Target="../ink/ink1311.xml"/><Relationship Id="rId203" Type="http://schemas.openxmlformats.org/officeDocument/2006/relationships/image" Target="../media/image807.png"/><Relationship Id="rId648" Type="http://schemas.openxmlformats.org/officeDocument/2006/relationships/customXml" Target="../ink/ink1241.xml"/><Relationship Id="rId855" Type="http://schemas.openxmlformats.org/officeDocument/2006/relationships/image" Target="../media/image1133.png"/><Relationship Id="rId287" Type="http://schemas.openxmlformats.org/officeDocument/2006/relationships/image" Target="../media/image849.png"/><Relationship Id="rId410" Type="http://schemas.openxmlformats.org/officeDocument/2006/relationships/customXml" Target="../ink/ink1122.xml"/><Relationship Id="rId494" Type="http://schemas.openxmlformats.org/officeDocument/2006/relationships/customXml" Target="../ink/ink1164.xml"/><Relationship Id="rId508" Type="http://schemas.openxmlformats.org/officeDocument/2006/relationships/customXml" Target="../ink/ink1171.xml"/><Relationship Id="rId715" Type="http://schemas.openxmlformats.org/officeDocument/2006/relationships/image" Target="../media/image1063.png"/><Relationship Id="rId922" Type="http://schemas.openxmlformats.org/officeDocument/2006/relationships/customXml" Target="../ink/ink1378.xml"/><Relationship Id="rId147" Type="http://schemas.openxmlformats.org/officeDocument/2006/relationships/customXml" Target="../ink/ink990.xml"/><Relationship Id="rId354" Type="http://schemas.openxmlformats.org/officeDocument/2006/relationships/customXml" Target="../ink/ink1094.xml"/><Relationship Id="rId799" Type="http://schemas.openxmlformats.org/officeDocument/2006/relationships/image" Target="../media/image1105.png"/><Relationship Id="rId51" Type="http://schemas.openxmlformats.org/officeDocument/2006/relationships/image" Target="../media/image735.png"/><Relationship Id="rId561" Type="http://schemas.openxmlformats.org/officeDocument/2006/relationships/image" Target="../media/image986.png"/><Relationship Id="rId659" Type="http://schemas.openxmlformats.org/officeDocument/2006/relationships/image" Target="../media/image1035.png"/><Relationship Id="rId866" Type="http://schemas.openxmlformats.org/officeDocument/2006/relationships/customXml" Target="../ink/ink1350.xml"/><Relationship Id="rId214" Type="http://schemas.openxmlformats.org/officeDocument/2006/relationships/customXml" Target="../ink/ink1024.xml"/><Relationship Id="rId298" Type="http://schemas.openxmlformats.org/officeDocument/2006/relationships/customXml" Target="../ink/ink1066.xml"/><Relationship Id="rId421" Type="http://schemas.openxmlformats.org/officeDocument/2006/relationships/image" Target="../media/image916.png"/><Relationship Id="rId519" Type="http://schemas.openxmlformats.org/officeDocument/2006/relationships/image" Target="../media/image965.png"/><Relationship Id="rId158" Type="http://schemas.openxmlformats.org/officeDocument/2006/relationships/customXml" Target="../ink/ink996.xml"/><Relationship Id="rId726" Type="http://schemas.openxmlformats.org/officeDocument/2006/relationships/customXml" Target="../ink/ink1280.xml"/><Relationship Id="rId933" Type="http://schemas.openxmlformats.org/officeDocument/2006/relationships/image" Target="../media/image1172.png"/><Relationship Id="rId62" Type="http://schemas.openxmlformats.org/officeDocument/2006/relationships/customXml" Target="../ink/ink946.xml"/><Relationship Id="rId365" Type="http://schemas.openxmlformats.org/officeDocument/2006/relationships/image" Target="../media/image888.png"/><Relationship Id="rId572" Type="http://schemas.openxmlformats.org/officeDocument/2006/relationships/customXml" Target="../ink/ink1203.xml"/><Relationship Id="rId225" Type="http://schemas.openxmlformats.org/officeDocument/2006/relationships/image" Target="../media/image818.png"/><Relationship Id="rId432" Type="http://schemas.openxmlformats.org/officeDocument/2006/relationships/customXml" Target="../ink/ink1133.xml"/><Relationship Id="rId877" Type="http://schemas.openxmlformats.org/officeDocument/2006/relationships/image" Target="../media/image1144.png"/><Relationship Id="rId737" Type="http://schemas.openxmlformats.org/officeDocument/2006/relationships/image" Target="../media/image1074.png"/><Relationship Id="rId944" Type="http://schemas.openxmlformats.org/officeDocument/2006/relationships/customXml" Target="../ink/ink1389.xml"/><Relationship Id="rId73" Type="http://schemas.openxmlformats.org/officeDocument/2006/relationships/image" Target="../media/image745.png"/><Relationship Id="rId169" Type="http://schemas.openxmlformats.org/officeDocument/2006/relationships/image" Target="../media/image790.png"/><Relationship Id="rId376" Type="http://schemas.openxmlformats.org/officeDocument/2006/relationships/customXml" Target="../ink/ink1105.xml"/><Relationship Id="rId583" Type="http://schemas.openxmlformats.org/officeDocument/2006/relationships/image" Target="../media/image997.png"/><Relationship Id="rId790" Type="http://schemas.openxmlformats.org/officeDocument/2006/relationships/customXml" Target="../ink/ink1312.xml"/><Relationship Id="rId804" Type="http://schemas.openxmlformats.org/officeDocument/2006/relationships/customXml" Target="../ink/ink1319.xml"/><Relationship Id="rId4" Type="http://schemas.openxmlformats.org/officeDocument/2006/relationships/customXml" Target="../ink/ink915.xml"/><Relationship Id="rId236" Type="http://schemas.openxmlformats.org/officeDocument/2006/relationships/customXml" Target="../ink/ink1035.xml"/><Relationship Id="rId443" Type="http://schemas.openxmlformats.org/officeDocument/2006/relationships/image" Target="../media/image927.png"/><Relationship Id="rId650" Type="http://schemas.openxmlformats.org/officeDocument/2006/relationships/customXml" Target="../ink/ink1242.xml"/><Relationship Id="rId888" Type="http://schemas.openxmlformats.org/officeDocument/2006/relationships/customXml" Target="../ink/ink1361.xml"/><Relationship Id="rId303" Type="http://schemas.openxmlformats.org/officeDocument/2006/relationships/image" Target="../media/image857.png"/><Relationship Id="rId748" Type="http://schemas.openxmlformats.org/officeDocument/2006/relationships/customXml" Target="../ink/ink1291.xml"/><Relationship Id="rId955" Type="http://schemas.openxmlformats.org/officeDocument/2006/relationships/image" Target="../media/image1183.png"/><Relationship Id="rId84" Type="http://schemas.openxmlformats.org/officeDocument/2006/relationships/customXml" Target="../ink/ink958.xml"/><Relationship Id="rId387" Type="http://schemas.openxmlformats.org/officeDocument/2006/relationships/image" Target="../media/image899.png"/><Relationship Id="rId510" Type="http://schemas.openxmlformats.org/officeDocument/2006/relationships/customXml" Target="../ink/ink1172.xml"/><Relationship Id="rId594" Type="http://schemas.openxmlformats.org/officeDocument/2006/relationships/customXml" Target="../ink/ink1214.xml"/><Relationship Id="rId608" Type="http://schemas.openxmlformats.org/officeDocument/2006/relationships/customXml" Target="../ink/ink1221.xml"/><Relationship Id="rId815" Type="http://schemas.openxmlformats.org/officeDocument/2006/relationships/image" Target="../media/image1113.png"/><Relationship Id="rId247" Type="http://schemas.openxmlformats.org/officeDocument/2006/relationships/image" Target="../media/image829.png"/><Relationship Id="rId899" Type="http://schemas.openxmlformats.org/officeDocument/2006/relationships/image" Target="../media/image1155.png"/><Relationship Id="rId107" Type="http://schemas.openxmlformats.org/officeDocument/2006/relationships/image" Target="../media/image761.png"/><Relationship Id="rId454" Type="http://schemas.openxmlformats.org/officeDocument/2006/relationships/customXml" Target="../ink/ink1144.xml"/><Relationship Id="rId661" Type="http://schemas.openxmlformats.org/officeDocument/2006/relationships/image" Target="../media/image1036.png"/><Relationship Id="rId759" Type="http://schemas.openxmlformats.org/officeDocument/2006/relationships/image" Target="../media/image1085.png"/><Relationship Id="rId966" Type="http://schemas.openxmlformats.org/officeDocument/2006/relationships/customXml" Target="../ink/ink1400.xml"/><Relationship Id="rId11" Type="http://schemas.openxmlformats.org/officeDocument/2006/relationships/image" Target="../media/image717.png"/><Relationship Id="rId314" Type="http://schemas.openxmlformats.org/officeDocument/2006/relationships/customXml" Target="../ink/ink1074.xml"/><Relationship Id="rId398" Type="http://schemas.openxmlformats.org/officeDocument/2006/relationships/customXml" Target="../ink/ink1116.xml"/><Relationship Id="rId521" Type="http://schemas.openxmlformats.org/officeDocument/2006/relationships/image" Target="../media/image966.png"/><Relationship Id="rId619" Type="http://schemas.openxmlformats.org/officeDocument/2006/relationships/image" Target="../media/image1015.png"/><Relationship Id="rId95" Type="http://schemas.openxmlformats.org/officeDocument/2006/relationships/image" Target="../media/image755.png"/><Relationship Id="rId160" Type="http://schemas.openxmlformats.org/officeDocument/2006/relationships/customXml" Target="../ink/ink997.xml"/><Relationship Id="rId826" Type="http://schemas.openxmlformats.org/officeDocument/2006/relationships/customXml" Target="../ink/ink1330.xml"/><Relationship Id="rId258" Type="http://schemas.openxmlformats.org/officeDocument/2006/relationships/customXml" Target="../ink/ink1046.xml"/><Relationship Id="rId465" Type="http://schemas.openxmlformats.org/officeDocument/2006/relationships/image" Target="../media/image938.png"/><Relationship Id="rId672" Type="http://schemas.openxmlformats.org/officeDocument/2006/relationships/customXml" Target="../ink/ink1253.xml"/><Relationship Id="rId22" Type="http://schemas.openxmlformats.org/officeDocument/2006/relationships/customXml" Target="../ink/ink924.xml"/><Relationship Id="rId118" Type="http://schemas.openxmlformats.org/officeDocument/2006/relationships/image" Target="../media/image766.png"/><Relationship Id="rId325" Type="http://schemas.openxmlformats.org/officeDocument/2006/relationships/image" Target="../media/image868.png"/><Relationship Id="rId532" Type="http://schemas.openxmlformats.org/officeDocument/2006/relationships/customXml" Target="../ink/ink1183.xml"/><Relationship Id="rId171" Type="http://schemas.openxmlformats.org/officeDocument/2006/relationships/image" Target="../media/image791.png"/><Relationship Id="rId837" Type="http://schemas.openxmlformats.org/officeDocument/2006/relationships/image" Target="../media/image1124.png"/><Relationship Id="rId269" Type="http://schemas.openxmlformats.org/officeDocument/2006/relationships/image" Target="../media/image840.png"/><Relationship Id="rId476" Type="http://schemas.openxmlformats.org/officeDocument/2006/relationships/customXml" Target="../ink/ink1155.xml"/><Relationship Id="rId683" Type="http://schemas.openxmlformats.org/officeDocument/2006/relationships/image" Target="../media/image1047.png"/><Relationship Id="rId890" Type="http://schemas.openxmlformats.org/officeDocument/2006/relationships/customXml" Target="../ink/ink1362.xml"/><Relationship Id="rId904" Type="http://schemas.openxmlformats.org/officeDocument/2006/relationships/customXml" Target="../ink/ink1369.xml"/><Relationship Id="rId33" Type="http://schemas.openxmlformats.org/officeDocument/2006/relationships/image" Target="../media/image727.png"/><Relationship Id="rId129" Type="http://schemas.openxmlformats.org/officeDocument/2006/relationships/customXml" Target="../ink/ink981.xml"/><Relationship Id="rId336" Type="http://schemas.openxmlformats.org/officeDocument/2006/relationships/customXml" Target="../ink/ink1085.xml"/><Relationship Id="rId543" Type="http://schemas.openxmlformats.org/officeDocument/2006/relationships/image" Target="../media/image977.png"/><Relationship Id="rId182" Type="http://schemas.openxmlformats.org/officeDocument/2006/relationships/customXml" Target="../ink/ink1008.xml"/><Relationship Id="rId403" Type="http://schemas.openxmlformats.org/officeDocument/2006/relationships/image" Target="../media/image907.png"/><Relationship Id="rId750" Type="http://schemas.openxmlformats.org/officeDocument/2006/relationships/customXml" Target="../ink/ink1292.xml"/><Relationship Id="rId848" Type="http://schemas.openxmlformats.org/officeDocument/2006/relationships/customXml" Target="../ink/ink1341.xml"/><Relationship Id="rId487" Type="http://schemas.openxmlformats.org/officeDocument/2006/relationships/image" Target="../media/image949.png"/><Relationship Id="rId610" Type="http://schemas.openxmlformats.org/officeDocument/2006/relationships/customXml" Target="../ink/ink1222.xml"/><Relationship Id="rId694" Type="http://schemas.openxmlformats.org/officeDocument/2006/relationships/customXml" Target="../ink/ink1264.xml"/><Relationship Id="rId708" Type="http://schemas.openxmlformats.org/officeDocument/2006/relationships/customXml" Target="../ink/ink1271.xml"/><Relationship Id="rId915" Type="http://schemas.openxmlformats.org/officeDocument/2006/relationships/image" Target="../media/image1163.png"/><Relationship Id="rId347" Type="http://schemas.openxmlformats.org/officeDocument/2006/relationships/image" Target="../media/image879.png"/><Relationship Id="rId44" Type="http://schemas.openxmlformats.org/officeDocument/2006/relationships/customXml" Target="../ink/ink936.xml"/><Relationship Id="rId554" Type="http://schemas.openxmlformats.org/officeDocument/2006/relationships/customXml" Target="../ink/ink1194.xml"/><Relationship Id="rId761" Type="http://schemas.openxmlformats.org/officeDocument/2006/relationships/image" Target="../media/image1086.png"/><Relationship Id="rId859" Type="http://schemas.openxmlformats.org/officeDocument/2006/relationships/image" Target="../media/image1135.png"/><Relationship Id="rId193" Type="http://schemas.openxmlformats.org/officeDocument/2006/relationships/image" Target="../media/image802.png"/><Relationship Id="rId207" Type="http://schemas.openxmlformats.org/officeDocument/2006/relationships/image" Target="../media/image809.png"/><Relationship Id="rId414" Type="http://schemas.openxmlformats.org/officeDocument/2006/relationships/customXml" Target="../ink/ink1124.xml"/><Relationship Id="rId498" Type="http://schemas.openxmlformats.org/officeDocument/2006/relationships/customXml" Target="../ink/ink1166.xml"/><Relationship Id="rId621" Type="http://schemas.openxmlformats.org/officeDocument/2006/relationships/image" Target="../media/image1016.png"/><Relationship Id="rId260" Type="http://schemas.openxmlformats.org/officeDocument/2006/relationships/customXml" Target="../ink/ink1047.xml"/><Relationship Id="rId719" Type="http://schemas.openxmlformats.org/officeDocument/2006/relationships/image" Target="../media/image1065.png"/><Relationship Id="rId926" Type="http://schemas.openxmlformats.org/officeDocument/2006/relationships/customXml" Target="../ink/ink1380.xml"/><Relationship Id="rId55" Type="http://schemas.openxmlformats.org/officeDocument/2006/relationships/image" Target="../media/image737.png"/><Relationship Id="rId120" Type="http://schemas.openxmlformats.org/officeDocument/2006/relationships/image" Target="../media/image767.png"/><Relationship Id="rId358" Type="http://schemas.openxmlformats.org/officeDocument/2006/relationships/customXml" Target="../ink/ink1096.xml"/><Relationship Id="rId565" Type="http://schemas.openxmlformats.org/officeDocument/2006/relationships/image" Target="../media/image988.png"/><Relationship Id="rId772" Type="http://schemas.openxmlformats.org/officeDocument/2006/relationships/customXml" Target="../ink/ink1303.xml"/><Relationship Id="rId218" Type="http://schemas.openxmlformats.org/officeDocument/2006/relationships/customXml" Target="../ink/ink1026.xml"/><Relationship Id="rId425" Type="http://schemas.openxmlformats.org/officeDocument/2006/relationships/image" Target="../media/image918.png"/><Relationship Id="rId632" Type="http://schemas.openxmlformats.org/officeDocument/2006/relationships/customXml" Target="../ink/ink1233.xml"/><Relationship Id="rId271" Type="http://schemas.openxmlformats.org/officeDocument/2006/relationships/image" Target="../media/image841.png"/><Relationship Id="rId937" Type="http://schemas.openxmlformats.org/officeDocument/2006/relationships/image" Target="../media/image1174.png"/><Relationship Id="rId66" Type="http://schemas.openxmlformats.org/officeDocument/2006/relationships/customXml" Target="../ink/ink948.xml"/><Relationship Id="rId131" Type="http://schemas.openxmlformats.org/officeDocument/2006/relationships/customXml" Target="../ink/ink982.xml"/><Relationship Id="rId369" Type="http://schemas.openxmlformats.org/officeDocument/2006/relationships/image" Target="../media/image890.png"/><Relationship Id="rId576" Type="http://schemas.openxmlformats.org/officeDocument/2006/relationships/customXml" Target="../ink/ink1205.xml"/><Relationship Id="rId783" Type="http://schemas.openxmlformats.org/officeDocument/2006/relationships/image" Target="../media/image1097.png"/><Relationship Id="rId229" Type="http://schemas.openxmlformats.org/officeDocument/2006/relationships/image" Target="../media/image820.png"/><Relationship Id="rId436" Type="http://schemas.openxmlformats.org/officeDocument/2006/relationships/customXml" Target="../ink/ink1135.xml"/><Relationship Id="rId643" Type="http://schemas.openxmlformats.org/officeDocument/2006/relationships/image" Target="../media/image1027.png"/><Relationship Id="rId850" Type="http://schemas.openxmlformats.org/officeDocument/2006/relationships/customXml" Target="../ink/ink1342.xml"/><Relationship Id="rId948" Type="http://schemas.openxmlformats.org/officeDocument/2006/relationships/customXml" Target="../ink/ink1391.xml"/><Relationship Id="rId77" Type="http://schemas.openxmlformats.org/officeDocument/2006/relationships/image" Target="../media/image747.png"/><Relationship Id="rId282" Type="http://schemas.openxmlformats.org/officeDocument/2006/relationships/customXml" Target="../ink/ink1058.xml"/><Relationship Id="rId503" Type="http://schemas.openxmlformats.org/officeDocument/2006/relationships/image" Target="../media/image957.png"/><Relationship Id="rId587" Type="http://schemas.openxmlformats.org/officeDocument/2006/relationships/image" Target="../media/image999.png"/><Relationship Id="rId710" Type="http://schemas.openxmlformats.org/officeDocument/2006/relationships/customXml" Target="../ink/ink1272.xml"/><Relationship Id="rId808" Type="http://schemas.openxmlformats.org/officeDocument/2006/relationships/customXml" Target="../ink/ink1321.xml"/><Relationship Id="rId8" Type="http://schemas.openxmlformats.org/officeDocument/2006/relationships/customXml" Target="../ink/ink917.xml"/><Relationship Id="rId142" Type="http://schemas.openxmlformats.org/officeDocument/2006/relationships/image" Target="../media/image778.png"/><Relationship Id="rId447" Type="http://schemas.openxmlformats.org/officeDocument/2006/relationships/image" Target="../media/image929.png"/><Relationship Id="rId794" Type="http://schemas.openxmlformats.org/officeDocument/2006/relationships/customXml" Target="../ink/ink1314.xml"/><Relationship Id="rId654" Type="http://schemas.openxmlformats.org/officeDocument/2006/relationships/customXml" Target="../ink/ink1244.xml"/><Relationship Id="rId861" Type="http://schemas.openxmlformats.org/officeDocument/2006/relationships/image" Target="../media/image1136.png"/><Relationship Id="rId959" Type="http://schemas.openxmlformats.org/officeDocument/2006/relationships/image" Target="../media/image1185.png"/><Relationship Id="rId293" Type="http://schemas.openxmlformats.org/officeDocument/2006/relationships/image" Target="../media/image852.png"/><Relationship Id="rId307" Type="http://schemas.openxmlformats.org/officeDocument/2006/relationships/image" Target="../media/image859.png"/><Relationship Id="rId514" Type="http://schemas.openxmlformats.org/officeDocument/2006/relationships/customXml" Target="../ink/ink1174.xml"/><Relationship Id="rId721" Type="http://schemas.openxmlformats.org/officeDocument/2006/relationships/image" Target="../media/image1066.png"/><Relationship Id="rId88" Type="http://schemas.openxmlformats.org/officeDocument/2006/relationships/customXml" Target="../ink/ink960.xml"/><Relationship Id="rId153" Type="http://schemas.openxmlformats.org/officeDocument/2006/relationships/image" Target="../media/image783.png"/><Relationship Id="rId360" Type="http://schemas.openxmlformats.org/officeDocument/2006/relationships/customXml" Target="../ink/ink1097.xml"/><Relationship Id="rId598" Type="http://schemas.openxmlformats.org/officeDocument/2006/relationships/customXml" Target="../ink/ink1216.xml"/><Relationship Id="rId819" Type="http://schemas.openxmlformats.org/officeDocument/2006/relationships/image" Target="../media/image1115.png"/><Relationship Id="rId220" Type="http://schemas.openxmlformats.org/officeDocument/2006/relationships/customXml" Target="../ink/ink1027.xml"/><Relationship Id="rId458" Type="http://schemas.openxmlformats.org/officeDocument/2006/relationships/customXml" Target="../ink/ink1146.xml"/><Relationship Id="rId665" Type="http://schemas.openxmlformats.org/officeDocument/2006/relationships/image" Target="../media/image1038.png"/><Relationship Id="rId872" Type="http://schemas.openxmlformats.org/officeDocument/2006/relationships/customXml" Target="../ink/ink1353.xml"/><Relationship Id="rId15" Type="http://schemas.openxmlformats.org/officeDocument/2006/relationships/image" Target="../media/image718.png"/><Relationship Id="rId318" Type="http://schemas.openxmlformats.org/officeDocument/2006/relationships/customXml" Target="../ink/ink1076.xml"/><Relationship Id="rId525" Type="http://schemas.openxmlformats.org/officeDocument/2006/relationships/image" Target="../media/image968.png"/><Relationship Id="rId732" Type="http://schemas.openxmlformats.org/officeDocument/2006/relationships/customXml" Target="../ink/ink1283.xml"/><Relationship Id="rId99" Type="http://schemas.openxmlformats.org/officeDocument/2006/relationships/image" Target="../media/image757.png"/><Relationship Id="rId164" Type="http://schemas.openxmlformats.org/officeDocument/2006/relationships/customXml" Target="../ink/ink999.xml"/><Relationship Id="rId371" Type="http://schemas.openxmlformats.org/officeDocument/2006/relationships/image" Target="../media/image891.png"/><Relationship Id="rId469" Type="http://schemas.openxmlformats.org/officeDocument/2006/relationships/image" Target="../media/image940.png"/><Relationship Id="rId676" Type="http://schemas.openxmlformats.org/officeDocument/2006/relationships/customXml" Target="../ink/ink1255.xml"/><Relationship Id="rId883" Type="http://schemas.openxmlformats.org/officeDocument/2006/relationships/image" Target="../media/image1147.png"/><Relationship Id="rId26" Type="http://schemas.openxmlformats.org/officeDocument/2006/relationships/customXml" Target="../ink/ink926.xml"/><Relationship Id="rId231" Type="http://schemas.openxmlformats.org/officeDocument/2006/relationships/image" Target="../media/image821.png"/><Relationship Id="rId329" Type="http://schemas.openxmlformats.org/officeDocument/2006/relationships/image" Target="../media/image870.png"/><Relationship Id="rId536" Type="http://schemas.openxmlformats.org/officeDocument/2006/relationships/customXml" Target="../ink/ink1185.xml"/><Relationship Id="rId175" Type="http://schemas.openxmlformats.org/officeDocument/2006/relationships/image" Target="../media/image793.png"/><Relationship Id="rId743" Type="http://schemas.openxmlformats.org/officeDocument/2006/relationships/image" Target="../media/image1077.png"/><Relationship Id="rId950" Type="http://schemas.openxmlformats.org/officeDocument/2006/relationships/customXml" Target="../ink/ink1392.xml"/><Relationship Id="rId382" Type="http://schemas.openxmlformats.org/officeDocument/2006/relationships/customXml" Target="../ink/ink1108.xml"/><Relationship Id="rId603" Type="http://schemas.openxmlformats.org/officeDocument/2006/relationships/image" Target="../media/image1007.png"/><Relationship Id="rId687" Type="http://schemas.openxmlformats.org/officeDocument/2006/relationships/image" Target="../media/image1049.png"/><Relationship Id="rId810" Type="http://schemas.openxmlformats.org/officeDocument/2006/relationships/customXml" Target="../ink/ink1322.xml"/><Relationship Id="rId908" Type="http://schemas.openxmlformats.org/officeDocument/2006/relationships/customXml" Target="../ink/ink1371.xml"/><Relationship Id="rId242" Type="http://schemas.openxmlformats.org/officeDocument/2006/relationships/customXml" Target="../ink/ink1038.xml"/><Relationship Id="rId894" Type="http://schemas.openxmlformats.org/officeDocument/2006/relationships/customXml" Target="../ink/ink1364.xml"/><Relationship Id="rId37" Type="http://schemas.openxmlformats.org/officeDocument/2006/relationships/image" Target="../media/image728.png"/><Relationship Id="rId102" Type="http://schemas.openxmlformats.org/officeDocument/2006/relationships/customXml" Target="../ink/ink967.xml"/><Relationship Id="rId547" Type="http://schemas.openxmlformats.org/officeDocument/2006/relationships/image" Target="../media/image979.png"/><Relationship Id="rId754" Type="http://schemas.openxmlformats.org/officeDocument/2006/relationships/customXml" Target="../ink/ink1294.xml"/><Relationship Id="rId961" Type="http://schemas.openxmlformats.org/officeDocument/2006/relationships/image" Target="../media/image1186.png"/><Relationship Id="rId90" Type="http://schemas.openxmlformats.org/officeDocument/2006/relationships/customXml" Target="../ink/ink961.xml"/><Relationship Id="rId186" Type="http://schemas.openxmlformats.org/officeDocument/2006/relationships/customXml" Target="../ink/ink1010.xml"/><Relationship Id="rId393" Type="http://schemas.openxmlformats.org/officeDocument/2006/relationships/image" Target="../media/image902.png"/><Relationship Id="rId407" Type="http://schemas.openxmlformats.org/officeDocument/2006/relationships/image" Target="../media/image909.png"/><Relationship Id="rId614" Type="http://schemas.openxmlformats.org/officeDocument/2006/relationships/customXml" Target="../ink/ink1224.xml"/><Relationship Id="rId821" Type="http://schemas.openxmlformats.org/officeDocument/2006/relationships/image" Target="../media/image1116.png"/><Relationship Id="rId253" Type="http://schemas.openxmlformats.org/officeDocument/2006/relationships/image" Target="../media/image832.png"/><Relationship Id="rId460" Type="http://schemas.openxmlformats.org/officeDocument/2006/relationships/customXml" Target="../ink/ink1147.xml"/><Relationship Id="rId698" Type="http://schemas.openxmlformats.org/officeDocument/2006/relationships/customXml" Target="../ink/ink1266.xml"/><Relationship Id="rId919" Type="http://schemas.openxmlformats.org/officeDocument/2006/relationships/image" Target="../media/image1165.png"/><Relationship Id="rId48" Type="http://schemas.openxmlformats.org/officeDocument/2006/relationships/customXml" Target="../ink/ink938.xml"/><Relationship Id="rId113" Type="http://schemas.openxmlformats.org/officeDocument/2006/relationships/customXml" Target="../ink/ink973.xml"/><Relationship Id="rId320" Type="http://schemas.openxmlformats.org/officeDocument/2006/relationships/customXml" Target="../ink/ink1077.xml"/><Relationship Id="rId558" Type="http://schemas.openxmlformats.org/officeDocument/2006/relationships/customXml" Target="../ink/ink1196.xml"/><Relationship Id="rId765" Type="http://schemas.openxmlformats.org/officeDocument/2006/relationships/image" Target="../media/image1088.png"/><Relationship Id="rId972" Type="http://schemas.openxmlformats.org/officeDocument/2006/relationships/customXml" Target="../ink/ink1403.xml"/><Relationship Id="rId197" Type="http://schemas.openxmlformats.org/officeDocument/2006/relationships/image" Target="../media/image804.png"/><Relationship Id="rId418" Type="http://schemas.openxmlformats.org/officeDocument/2006/relationships/customXml" Target="../ink/ink1126.xml"/><Relationship Id="rId625" Type="http://schemas.openxmlformats.org/officeDocument/2006/relationships/image" Target="../media/image1018.png"/><Relationship Id="rId832" Type="http://schemas.openxmlformats.org/officeDocument/2006/relationships/customXml" Target="../ink/ink1333.xml"/><Relationship Id="rId264" Type="http://schemas.openxmlformats.org/officeDocument/2006/relationships/customXml" Target="../ink/ink1049.xml"/><Relationship Id="rId471" Type="http://schemas.openxmlformats.org/officeDocument/2006/relationships/image" Target="../media/image941.png"/><Relationship Id="rId59" Type="http://schemas.openxmlformats.org/officeDocument/2006/relationships/image" Target="../media/image738.png"/><Relationship Id="rId124" Type="http://schemas.openxmlformats.org/officeDocument/2006/relationships/image" Target="../media/image769.png"/><Relationship Id="rId569" Type="http://schemas.openxmlformats.org/officeDocument/2006/relationships/image" Target="../media/image990.png"/><Relationship Id="rId776" Type="http://schemas.openxmlformats.org/officeDocument/2006/relationships/customXml" Target="../ink/ink1305.xml"/><Relationship Id="rId331" Type="http://schemas.openxmlformats.org/officeDocument/2006/relationships/image" Target="../media/image871.png"/><Relationship Id="rId429" Type="http://schemas.openxmlformats.org/officeDocument/2006/relationships/image" Target="../media/image920.png"/><Relationship Id="rId636" Type="http://schemas.openxmlformats.org/officeDocument/2006/relationships/customXml" Target="../ink/ink1235.xml"/><Relationship Id="rId843" Type="http://schemas.openxmlformats.org/officeDocument/2006/relationships/image" Target="../media/image1127.png"/><Relationship Id="rId275" Type="http://schemas.openxmlformats.org/officeDocument/2006/relationships/image" Target="../media/image843.png"/><Relationship Id="rId482" Type="http://schemas.openxmlformats.org/officeDocument/2006/relationships/customXml" Target="../ink/ink1158.xml"/><Relationship Id="rId703" Type="http://schemas.openxmlformats.org/officeDocument/2006/relationships/image" Target="../media/image1057.png"/><Relationship Id="rId910" Type="http://schemas.openxmlformats.org/officeDocument/2006/relationships/customXml" Target="../ink/ink1372.xml"/><Relationship Id="rId135" Type="http://schemas.openxmlformats.org/officeDocument/2006/relationships/customXml" Target="../ink/ink984.xml"/><Relationship Id="rId342" Type="http://schemas.openxmlformats.org/officeDocument/2006/relationships/customXml" Target="../ink/ink1088.xml"/><Relationship Id="rId787" Type="http://schemas.openxmlformats.org/officeDocument/2006/relationships/image" Target="../media/image1099.png"/><Relationship Id="rId202" Type="http://schemas.openxmlformats.org/officeDocument/2006/relationships/customXml" Target="../ink/ink1018.xml"/><Relationship Id="rId647" Type="http://schemas.openxmlformats.org/officeDocument/2006/relationships/image" Target="../media/image1029.png"/><Relationship Id="rId854" Type="http://schemas.openxmlformats.org/officeDocument/2006/relationships/customXml" Target="../ink/ink1344.xml"/><Relationship Id="rId286" Type="http://schemas.openxmlformats.org/officeDocument/2006/relationships/customXml" Target="../ink/ink1060.xml"/><Relationship Id="rId493" Type="http://schemas.openxmlformats.org/officeDocument/2006/relationships/image" Target="../media/image952.png"/><Relationship Id="rId507" Type="http://schemas.openxmlformats.org/officeDocument/2006/relationships/image" Target="../media/image959.png"/><Relationship Id="rId714" Type="http://schemas.openxmlformats.org/officeDocument/2006/relationships/customXml" Target="../ink/ink1274.xml"/><Relationship Id="rId921" Type="http://schemas.openxmlformats.org/officeDocument/2006/relationships/image" Target="../media/image1166.png"/><Relationship Id="rId50" Type="http://schemas.openxmlformats.org/officeDocument/2006/relationships/customXml" Target="../ink/ink939.xml"/><Relationship Id="rId146" Type="http://schemas.openxmlformats.org/officeDocument/2006/relationships/image" Target="../media/image780.png"/><Relationship Id="rId353" Type="http://schemas.openxmlformats.org/officeDocument/2006/relationships/image" Target="../media/image882.png"/><Relationship Id="rId560" Type="http://schemas.openxmlformats.org/officeDocument/2006/relationships/customXml" Target="../ink/ink1197.xml"/><Relationship Id="rId798" Type="http://schemas.openxmlformats.org/officeDocument/2006/relationships/customXml" Target="../ink/ink1316.xml"/><Relationship Id="rId213" Type="http://schemas.openxmlformats.org/officeDocument/2006/relationships/image" Target="../media/image812.png"/><Relationship Id="rId420" Type="http://schemas.openxmlformats.org/officeDocument/2006/relationships/customXml" Target="../ink/ink1127.xml"/><Relationship Id="rId658" Type="http://schemas.openxmlformats.org/officeDocument/2006/relationships/customXml" Target="../ink/ink1246.xml"/><Relationship Id="rId865" Type="http://schemas.openxmlformats.org/officeDocument/2006/relationships/image" Target="../media/image1138.png"/><Relationship Id="rId297" Type="http://schemas.openxmlformats.org/officeDocument/2006/relationships/image" Target="../media/image854.png"/><Relationship Id="rId518" Type="http://schemas.openxmlformats.org/officeDocument/2006/relationships/customXml" Target="../ink/ink1176.xml"/><Relationship Id="rId725" Type="http://schemas.openxmlformats.org/officeDocument/2006/relationships/image" Target="../media/image1068.png"/><Relationship Id="rId932" Type="http://schemas.openxmlformats.org/officeDocument/2006/relationships/customXml" Target="../ink/ink138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1354.wmf"/></Relationships>
</file>

<file path=ppt/slides/_rels/slide81.xml.rels><?xml version="1.0" encoding="UTF-8" standalone="yes"?>
<Relationships xmlns="http://schemas.openxmlformats.org/package/2006/relationships"><Relationship Id="rId2" Type="http://schemas.openxmlformats.org/officeDocument/2006/relationships/image" Target="../media/image13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364.wmf"/><Relationship Id="rId3" Type="http://schemas.openxmlformats.org/officeDocument/2006/relationships/oleObject" Target="../embeddings/oleObject132.bin"/><Relationship Id="rId7"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363.wmf"/><Relationship Id="rId5" Type="http://schemas.openxmlformats.org/officeDocument/2006/relationships/oleObject" Target="../embeddings/oleObject133.bin"/><Relationship Id="rId4" Type="http://schemas.openxmlformats.org/officeDocument/2006/relationships/image" Target="../media/image1362.wmf"/></Relationships>
</file>

<file path=ppt/slides/_rels/slide89.xml.rels><?xml version="1.0" encoding="UTF-8" standalone="yes"?>
<Relationships xmlns="http://schemas.openxmlformats.org/package/2006/relationships"><Relationship Id="rId2" Type="http://schemas.openxmlformats.org/officeDocument/2006/relationships/image" Target="../media/image13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368.wmf"/><Relationship Id="rId3" Type="http://schemas.openxmlformats.org/officeDocument/2006/relationships/oleObject" Target="../embeddings/oleObject135.bin"/><Relationship Id="rId7"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367.wmf"/><Relationship Id="rId5" Type="http://schemas.openxmlformats.org/officeDocument/2006/relationships/oleObject" Target="../embeddings/oleObject136.bin"/><Relationship Id="rId10" Type="http://schemas.openxmlformats.org/officeDocument/2006/relationships/image" Target="../media/image1369.wmf"/><Relationship Id="rId4" Type="http://schemas.openxmlformats.org/officeDocument/2006/relationships/image" Target="../media/image1366.wmf"/><Relationship Id="rId9" Type="http://schemas.openxmlformats.org/officeDocument/2006/relationships/oleObject" Target="../embeddings/oleObject138.bin"/></Relationships>
</file>

<file path=ppt/slides/_rels/slide91.xml.rels><?xml version="1.0" encoding="UTF-8" standalone="yes"?>
<Relationships xmlns="http://schemas.openxmlformats.org/package/2006/relationships"><Relationship Id="rId8" Type="http://schemas.openxmlformats.org/officeDocument/2006/relationships/image" Target="../media/image1372.wmf"/><Relationship Id="rId3" Type="http://schemas.openxmlformats.org/officeDocument/2006/relationships/oleObject" Target="../embeddings/oleObject139.bin"/><Relationship Id="rId7" Type="http://schemas.openxmlformats.org/officeDocument/2006/relationships/oleObject" Target="../embeddings/oleObject141.bin"/><Relationship Id="rId12" Type="http://schemas.openxmlformats.org/officeDocument/2006/relationships/image" Target="../media/image1374.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371.wmf"/><Relationship Id="rId11" Type="http://schemas.openxmlformats.org/officeDocument/2006/relationships/oleObject" Target="../embeddings/oleObject143.bin"/><Relationship Id="rId5" Type="http://schemas.openxmlformats.org/officeDocument/2006/relationships/oleObject" Target="../embeddings/oleObject140.bin"/><Relationship Id="rId10" Type="http://schemas.openxmlformats.org/officeDocument/2006/relationships/image" Target="../media/image1373.wmf"/><Relationship Id="rId4" Type="http://schemas.openxmlformats.org/officeDocument/2006/relationships/image" Target="../media/image1370.wmf"/><Relationship Id="rId9" Type="http://schemas.openxmlformats.org/officeDocument/2006/relationships/oleObject" Target="../embeddings/oleObject142.bin"/></Relationships>
</file>

<file path=ppt/slides/_rels/slide92.xml.rels><?xml version="1.0" encoding="UTF-8" standalone="yes"?>
<Relationships xmlns="http://schemas.openxmlformats.org/package/2006/relationships"><Relationship Id="rId2" Type="http://schemas.openxmlformats.org/officeDocument/2006/relationships/image" Target="../media/image13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378.wmf"/><Relationship Id="rId5" Type="http://schemas.openxmlformats.org/officeDocument/2006/relationships/oleObject" Target="../embeddings/oleObject145.bin"/><Relationship Id="rId4" Type="http://schemas.openxmlformats.org/officeDocument/2006/relationships/image" Target="../media/image1377.wmf"/></Relationships>
</file>

<file path=ppt/slides/_rels/slide95.xml.rels><?xml version="1.0" encoding="UTF-8" standalone="yes"?>
<Relationships xmlns="http://schemas.openxmlformats.org/package/2006/relationships"><Relationship Id="rId8" Type="http://schemas.openxmlformats.org/officeDocument/2006/relationships/image" Target="../media/image1381.wmf"/><Relationship Id="rId3" Type="http://schemas.openxmlformats.org/officeDocument/2006/relationships/oleObject" Target="../embeddings/oleObject146.bin"/><Relationship Id="rId7"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380.wmf"/><Relationship Id="rId5" Type="http://schemas.openxmlformats.org/officeDocument/2006/relationships/oleObject" Target="../embeddings/oleObject147.bin"/><Relationship Id="rId4" Type="http://schemas.openxmlformats.org/officeDocument/2006/relationships/image" Target="../media/image1379.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383.wmf"/><Relationship Id="rId5" Type="http://schemas.openxmlformats.org/officeDocument/2006/relationships/oleObject" Target="../embeddings/oleObject150.bin"/><Relationship Id="rId4" Type="http://schemas.openxmlformats.org/officeDocument/2006/relationships/image" Target="../media/image1382.wmf"/></Relationships>
</file>

<file path=ppt/slides/_rels/slide97.xml.rels><?xml version="1.0" encoding="UTF-8" standalone="yes"?>
<Relationships xmlns="http://schemas.openxmlformats.org/package/2006/relationships"><Relationship Id="rId8" Type="http://schemas.openxmlformats.org/officeDocument/2006/relationships/image" Target="../media/image1386.wmf"/><Relationship Id="rId3" Type="http://schemas.openxmlformats.org/officeDocument/2006/relationships/oleObject" Target="../embeddings/oleObject151.bin"/><Relationship Id="rId7"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385.wmf"/><Relationship Id="rId5" Type="http://schemas.openxmlformats.org/officeDocument/2006/relationships/oleObject" Target="../embeddings/oleObject152.bin"/><Relationship Id="rId4" Type="http://schemas.openxmlformats.org/officeDocument/2006/relationships/image" Target="../media/image1384.wmf"/></Relationships>
</file>

<file path=ppt/slides/_rels/slide98.xml.rels><?xml version="1.0" encoding="UTF-8" standalone="yes"?>
<Relationships xmlns="http://schemas.openxmlformats.org/package/2006/relationships"><Relationship Id="rId3" Type="http://schemas.openxmlformats.org/officeDocument/2006/relationships/image" Target="../media/image1388.png"/><Relationship Id="rId2" Type="http://schemas.openxmlformats.org/officeDocument/2006/relationships/image" Target="../media/image1387.png"/><Relationship Id="rId1" Type="http://schemas.openxmlformats.org/officeDocument/2006/relationships/slideLayout" Target="../slideLayouts/slideLayout2.xml"/><Relationship Id="rId4" Type="http://schemas.openxmlformats.org/officeDocument/2006/relationships/image" Target="../media/image1389.png"/></Relationships>
</file>

<file path=ppt/slides/_rels/slide99.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6</a:t>
            </a:r>
            <a:r>
              <a:rPr lang="zh-TW" altLang="en-US" dirty="0"/>
              <a:t> 章</a:t>
            </a:r>
          </a:p>
        </p:txBody>
      </p:sp>
      <p:sp>
        <p:nvSpPr>
          <p:cNvPr id="3" name="副標題 2"/>
          <p:cNvSpPr>
            <a:spLocks noGrp="1"/>
          </p:cNvSpPr>
          <p:nvPr>
            <p:ph type="subTitle" idx="1"/>
          </p:nvPr>
        </p:nvSpPr>
        <p:spPr/>
        <p:txBody>
          <a:bodyPr/>
          <a:lstStyle/>
          <a:p>
            <a:r>
              <a:rPr lang="zh-TW" altLang="en-US" dirty="0"/>
              <a:t>單一與雙樣本的假說檢定</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虛無</a:t>
            </a:r>
            <a:r>
              <a:rPr lang="en-US" altLang="zh-TW" sz="3600" dirty="0"/>
              <a:t>(Null)</a:t>
            </a:r>
            <a:r>
              <a:rPr lang="zh-TW" altLang="en-US" sz="3600" dirty="0"/>
              <a:t>假說 </a:t>
            </a:r>
            <a:r>
              <a:rPr lang="en-US" altLang="zh-TW" sz="3600" dirty="0" err="1"/>
              <a:t>v.s</a:t>
            </a:r>
            <a:r>
              <a:rPr lang="en-US" altLang="zh-TW" sz="3600" dirty="0"/>
              <a:t>. </a:t>
            </a:r>
            <a:r>
              <a:rPr lang="zh-TW" altLang="en-US" sz="3600" dirty="0"/>
              <a:t>對立</a:t>
            </a:r>
            <a:r>
              <a:rPr lang="en-US" altLang="zh-TW" sz="3600" dirty="0"/>
              <a:t>(Alternative)</a:t>
            </a:r>
            <a:r>
              <a:rPr lang="zh-TW" altLang="en-US" sz="3600" dirty="0"/>
              <a:t>假說</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10</a:t>
            </a:fld>
            <a:endParaRPr lang="zh-TW" altLang="en-US"/>
          </a:p>
        </p:txBody>
      </p:sp>
      <p:sp>
        <p:nvSpPr>
          <p:cNvPr id="7" name="內容版面配置區 6">
            <a:extLst>
              <a:ext uri="{FF2B5EF4-FFF2-40B4-BE49-F238E27FC236}">
                <a16:creationId xmlns:a16="http://schemas.microsoft.com/office/drawing/2014/main" id="{43A47103-F299-452B-8A01-81F2E3BC5458}"/>
              </a:ext>
            </a:extLst>
          </p:cNvPr>
          <p:cNvSpPr>
            <a:spLocks noGrp="1"/>
          </p:cNvSpPr>
          <p:nvPr>
            <p:ph idx="1"/>
          </p:nvPr>
        </p:nvSpPr>
        <p:spPr/>
        <p:txBody>
          <a:bodyPr/>
          <a:lstStyle/>
          <a:p>
            <a:r>
              <a:rPr lang="en-US" altLang="zh-TW" dirty="0"/>
              <a:t>The Null and Alternative Hypotheses</a:t>
            </a:r>
          </a:p>
          <a:p>
            <a:endParaRPr lang="en-US" altLang="zh-TW" dirty="0"/>
          </a:p>
          <a:p>
            <a:r>
              <a:rPr lang="en-US" altLang="zh-TW" dirty="0"/>
              <a:t>The structure of hypothesis testing will be formulated with the use of the term "null hypothesis", which refers to any hypothesis we wish to test and is </a:t>
            </a:r>
            <a:r>
              <a:rPr lang="en-US" altLang="zh-TW" dirty="0" err="1"/>
              <a:t>denotedby</a:t>
            </a:r>
            <a:r>
              <a:rPr lang="en-US" altLang="zh-TW" dirty="0"/>
              <a:t> H0. </a:t>
            </a:r>
          </a:p>
          <a:p>
            <a:endParaRPr lang="en-US" altLang="zh-TW" dirty="0"/>
          </a:p>
          <a:p>
            <a:r>
              <a:rPr lang="en-US" altLang="zh-TW" dirty="0"/>
              <a:t>The rejection of H0 leads to the acceptance of an alternative </a:t>
            </a:r>
            <a:r>
              <a:rPr lang="en-US" altLang="zh-TW" dirty="0" err="1"/>
              <a:t>hypothesis,denoted</a:t>
            </a:r>
            <a:r>
              <a:rPr lang="en-US" altLang="zh-TW" dirty="0"/>
              <a:t> by H1. </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對於在 </a:t>
            </a:r>
            <a:r>
              <a:rPr lang="el-GR" altLang="zh-TW" i="1" dirty="0"/>
              <a:t>α</a:t>
            </a:r>
            <a:r>
              <a:rPr lang="zh-TW" altLang="en-US" dirty="0"/>
              <a:t> 的顯著水準下的一個雙尾檢定，臨界區域為             或           。對於單邊的對立假說</a:t>
            </a:r>
            <a:br>
              <a:rPr lang="en-US" altLang="zh-TW" dirty="0"/>
            </a:br>
            <a:r>
              <a:rPr lang="zh-TW" altLang="en-US" dirty="0"/>
              <a:t>         ，臨界區域為         ，而對於對立假說         ，臨界區域為        。</a:t>
            </a:r>
          </a:p>
        </p:txBody>
      </p:sp>
      <p:graphicFrame>
        <p:nvGraphicFramePr>
          <p:cNvPr id="6" name="物件 5"/>
          <p:cNvGraphicFramePr>
            <a:graphicFrameLocks noChangeAspect="1"/>
          </p:cNvGraphicFramePr>
          <p:nvPr/>
        </p:nvGraphicFramePr>
        <p:xfrm>
          <a:off x="1979712" y="1844824"/>
          <a:ext cx="1117600" cy="381000"/>
        </p:xfrm>
        <a:graphic>
          <a:graphicData uri="http://schemas.openxmlformats.org/presentationml/2006/ole">
            <mc:AlternateContent xmlns:mc="http://schemas.openxmlformats.org/markup-compatibility/2006">
              <mc:Choice xmlns:v="urn:schemas-microsoft-com:vml" Requires="v">
                <p:oleObj spid="_x0000_s45058" name="方程式" r:id="rId3" imgW="1117440" imgH="380880" progId="Equation.3">
                  <p:embed/>
                </p:oleObj>
              </mc:Choice>
              <mc:Fallback>
                <p:oleObj name="方程式" r:id="rId3" imgW="111744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844824"/>
                        <a:ext cx="1117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0" name="Object 4"/>
          <p:cNvGraphicFramePr>
            <a:graphicFrameLocks noChangeAspect="1"/>
          </p:cNvGraphicFramePr>
          <p:nvPr/>
        </p:nvGraphicFramePr>
        <p:xfrm>
          <a:off x="3632200" y="1844824"/>
          <a:ext cx="939800" cy="381000"/>
        </p:xfrm>
        <a:graphic>
          <a:graphicData uri="http://schemas.openxmlformats.org/presentationml/2006/ole">
            <mc:AlternateContent xmlns:mc="http://schemas.openxmlformats.org/markup-compatibility/2006">
              <mc:Choice xmlns:v="urn:schemas-microsoft-com:vml" Requires="v">
                <p:oleObj spid="_x0000_s45059" name="方程式" r:id="rId5" imgW="939600" imgH="380880" progId="Equation.3">
                  <p:embed/>
                </p:oleObj>
              </mc:Choice>
              <mc:Fallback>
                <p:oleObj name="方程式" r:id="rId5" imgW="939600" imgH="380880" progId="Equation.3">
                  <p:embed/>
                  <p:pic>
                    <p:nvPicPr>
                      <p:cNvPr id="9626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2200" y="1844824"/>
                        <a:ext cx="939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827584" y="2276872"/>
          <a:ext cx="825500" cy="381000"/>
        </p:xfrm>
        <a:graphic>
          <a:graphicData uri="http://schemas.openxmlformats.org/presentationml/2006/ole">
            <mc:AlternateContent xmlns:mc="http://schemas.openxmlformats.org/markup-compatibility/2006">
              <mc:Choice xmlns:v="urn:schemas-microsoft-com:vml" Requires="v">
                <p:oleObj spid="_x0000_s45060" name="方程式" r:id="rId7" imgW="825480" imgH="380880" progId="Equation.3">
                  <p:embed/>
                </p:oleObj>
              </mc:Choice>
              <mc:Fallback>
                <p:oleObj name="方程式" r:id="rId7" imgW="825480" imgH="3808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2276872"/>
                        <a:ext cx="825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nvGraphicFramePr>
        <p:xfrm>
          <a:off x="3923928" y="2276872"/>
          <a:ext cx="927100" cy="381000"/>
        </p:xfrm>
        <a:graphic>
          <a:graphicData uri="http://schemas.openxmlformats.org/presentationml/2006/ole">
            <mc:AlternateContent xmlns:mc="http://schemas.openxmlformats.org/markup-compatibility/2006">
              <mc:Choice xmlns:v="urn:schemas-microsoft-com:vml" Requires="v">
                <p:oleObj spid="_x0000_s45061" name="方程式" r:id="rId9" imgW="927000" imgH="380880" progId="Equation.3">
                  <p:embed/>
                </p:oleObj>
              </mc:Choice>
              <mc:Fallback>
                <p:oleObj name="方程式" r:id="rId9" imgW="927000" imgH="380880" progId="Equation.3">
                  <p:embed/>
                  <p:pic>
                    <p:nvPicPr>
                      <p:cNvPr id="9626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928" y="2276872"/>
                        <a:ext cx="927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nvGraphicFramePr>
        <p:xfrm>
          <a:off x="7884368" y="2276872"/>
          <a:ext cx="825500" cy="381000"/>
        </p:xfrm>
        <a:graphic>
          <a:graphicData uri="http://schemas.openxmlformats.org/presentationml/2006/ole">
            <mc:AlternateContent xmlns:mc="http://schemas.openxmlformats.org/markup-compatibility/2006">
              <mc:Choice xmlns:v="urn:schemas-microsoft-com:vml" Requires="v">
                <p:oleObj spid="_x0000_s45062" name="方程式" r:id="rId11" imgW="825480" imgH="380880" progId="Equation.3">
                  <p:embed/>
                </p:oleObj>
              </mc:Choice>
              <mc:Fallback>
                <p:oleObj name="方程式" r:id="rId11" imgW="825480" imgH="380880" progId="Equation.3">
                  <p:embed/>
                  <p:pic>
                    <p:nvPicPr>
                      <p:cNvPr id="96263"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4368" y="2276872"/>
                        <a:ext cx="825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4" name="Object 8"/>
          <p:cNvGraphicFramePr>
            <a:graphicFrameLocks noChangeAspect="1"/>
          </p:cNvGraphicFramePr>
          <p:nvPr/>
        </p:nvGraphicFramePr>
        <p:xfrm>
          <a:off x="2700338" y="2744788"/>
          <a:ext cx="762000" cy="381000"/>
        </p:xfrm>
        <a:graphic>
          <a:graphicData uri="http://schemas.openxmlformats.org/presentationml/2006/ole">
            <mc:AlternateContent xmlns:mc="http://schemas.openxmlformats.org/markup-compatibility/2006">
              <mc:Choice xmlns:v="urn:schemas-microsoft-com:vml" Requires="v">
                <p:oleObj spid="_x0000_s45063" name="方程式" r:id="rId13" imgW="761760" imgH="380880" progId="Equation.3">
                  <p:embed/>
                </p:oleObj>
              </mc:Choice>
              <mc:Fallback>
                <p:oleObj name="方程式" r:id="rId13" imgW="761760" imgH="380880" progId="Equation.3">
                  <p:embed/>
                  <p:pic>
                    <p:nvPicPr>
                      <p:cNvPr id="96264"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0338" y="2744788"/>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4ED57DA5-3079-4B49-823B-EE503FF95CF7}" type="slidenum">
              <a:rPr lang="zh-TW" altLang="en-US" smtClean="0"/>
              <a:pPr/>
              <a:t>100</a:t>
            </a:fld>
            <a:endParaRPr lang="zh-TW"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6.9</a:t>
            </a:r>
            <a:r>
              <a:rPr lang="zh-TW" altLang="en-US" dirty="0"/>
              <a:t> 雙樣本：對雙比例的檢定</a:t>
            </a:r>
          </a:p>
        </p:txBody>
      </p:sp>
      <p:sp>
        <p:nvSpPr>
          <p:cNvPr id="3" name="內容版面配置區 2"/>
          <p:cNvSpPr>
            <a:spLocks noGrp="1"/>
          </p:cNvSpPr>
          <p:nvPr>
            <p:ph idx="1"/>
          </p:nvPr>
        </p:nvSpPr>
        <p:spPr/>
        <p:txBody>
          <a:bodyPr/>
          <a:lstStyle/>
          <a:p>
            <a:r>
              <a:rPr lang="zh-TW" altLang="en-US" dirty="0"/>
              <a:t>一般而言，我們想要檢定兩個比例或二項式參數相等的虛無假說。亦即，我們檢定          對立於          、          或           的其中一個對立假說。</a:t>
            </a:r>
            <a:endParaRPr lang="en-US" altLang="zh-TW" dirty="0"/>
          </a:p>
          <a:p>
            <a:r>
              <a:rPr lang="zh-TW" altLang="en-US" dirty="0"/>
              <a:t>這相當於檢定          的虛無假說對上               、</a:t>
            </a:r>
            <a:br>
              <a:rPr lang="en-US" altLang="zh-TW" dirty="0"/>
            </a:br>
            <a:r>
              <a:rPr lang="zh-TW" altLang="en-US" dirty="0"/>
              <a:t>               或                的其中一個對立假說。我們決策所依據的統計量是隨機變數         。</a:t>
            </a:r>
            <a:endParaRPr lang="en-US" altLang="zh-TW" dirty="0"/>
          </a:p>
          <a:p>
            <a:r>
              <a:rPr lang="zh-TW" altLang="en-US" dirty="0"/>
              <a:t>從兩個二項式母體隨機選取大小為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的獨立樣本並計算兩個樣本的成功比例    和   。</a:t>
            </a:r>
          </a:p>
        </p:txBody>
      </p:sp>
      <p:graphicFrame>
        <p:nvGraphicFramePr>
          <p:cNvPr id="4" name="物件 3"/>
          <p:cNvGraphicFramePr>
            <a:graphicFrameLocks noChangeAspect="1"/>
          </p:cNvGraphicFramePr>
          <p:nvPr/>
        </p:nvGraphicFramePr>
        <p:xfrm>
          <a:off x="6876256" y="1836564"/>
          <a:ext cx="914400" cy="368300"/>
        </p:xfrm>
        <a:graphic>
          <a:graphicData uri="http://schemas.openxmlformats.org/presentationml/2006/ole">
            <mc:AlternateContent xmlns:mc="http://schemas.openxmlformats.org/markup-compatibility/2006">
              <mc:Choice xmlns:v="urn:schemas-microsoft-com:vml" Requires="v">
                <p:oleObj spid="_x0000_s46082" name="方程式" r:id="rId3" imgW="914400" imgH="368280" progId="Equation.3">
                  <p:embed/>
                </p:oleObj>
              </mc:Choice>
              <mc:Fallback>
                <p:oleObj name="方程式" r:id="rId3" imgW="914400" imgH="368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56" y="1836564"/>
                        <a:ext cx="914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3" name="Object 3"/>
          <p:cNvGraphicFramePr>
            <a:graphicFrameLocks noChangeAspect="1"/>
          </p:cNvGraphicFramePr>
          <p:nvPr/>
        </p:nvGraphicFramePr>
        <p:xfrm>
          <a:off x="1187624" y="2276872"/>
          <a:ext cx="914400" cy="368300"/>
        </p:xfrm>
        <a:graphic>
          <a:graphicData uri="http://schemas.openxmlformats.org/presentationml/2006/ole">
            <mc:AlternateContent xmlns:mc="http://schemas.openxmlformats.org/markup-compatibility/2006">
              <mc:Choice xmlns:v="urn:schemas-microsoft-com:vml" Requires="v">
                <p:oleObj spid="_x0000_s46083" name="方程式" r:id="rId5" imgW="914400" imgH="368280" progId="Equation.3">
                  <p:embed/>
                </p:oleObj>
              </mc:Choice>
              <mc:Fallback>
                <p:oleObj name="方程式" r:id="rId5" imgW="914400" imgH="368280" progId="Equation.3">
                  <p:embed/>
                  <p:pic>
                    <p:nvPicPr>
                      <p:cNvPr id="972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2276872"/>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4" name="Object 4"/>
          <p:cNvGraphicFramePr>
            <a:graphicFrameLocks noChangeAspect="1"/>
          </p:cNvGraphicFramePr>
          <p:nvPr/>
        </p:nvGraphicFramePr>
        <p:xfrm>
          <a:off x="2483768" y="2276872"/>
          <a:ext cx="914400" cy="368300"/>
        </p:xfrm>
        <a:graphic>
          <a:graphicData uri="http://schemas.openxmlformats.org/presentationml/2006/ole">
            <mc:AlternateContent xmlns:mc="http://schemas.openxmlformats.org/markup-compatibility/2006">
              <mc:Choice xmlns:v="urn:schemas-microsoft-com:vml" Requires="v">
                <p:oleObj spid="_x0000_s46084" name="方程式" r:id="rId7" imgW="914400" imgH="368280" progId="Equation.3">
                  <p:embed/>
                </p:oleObj>
              </mc:Choice>
              <mc:Fallback>
                <p:oleObj name="方程式" r:id="rId7" imgW="914400" imgH="368280" progId="Equation.3">
                  <p:embed/>
                  <p:pic>
                    <p:nvPicPr>
                      <p:cNvPr id="9728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2276872"/>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5" name="Object 5"/>
          <p:cNvGraphicFramePr>
            <a:graphicFrameLocks noChangeAspect="1"/>
          </p:cNvGraphicFramePr>
          <p:nvPr/>
        </p:nvGraphicFramePr>
        <p:xfrm>
          <a:off x="3851920" y="2276872"/>
          <a:ext cx="914400" cy="368300"/>
        </p:xfrm>
        <a:graphic>
          <a:graphicData uri="http://schemas.openxmlformats.org/presentationml/2006/ole">
            <mc:AlternateContent xmlns:mc="http://schemas.openxmlformats.org/markup-compatibility/2006">
              <mc:Choice xmlns:v="urn:schemas-microsoft-com:vml" Requires="v">
                <p:oleObj spid="_x0000_s46085" name="方程式" r:id="rId9" imgW="914400" imgH="368280" progId="Equation.3">
                  <p:embed/>
                </p:oleObj>
              </mc:Choice>
              <mc:Fallback>
                <p:oleObj name="方程式" r:id="rId9" imgW="914400" imgH="368280" progId="Equation.3">
                  <p:embed/>
                  <p:pic>
                    <p:nvPicPr>
                      <p:cNvPr id="972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920" y="2276872"/>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6" name="Object 6"/>
          <p:cNvGraphicFramePr>
            <a:graphicFrameLocks noChangeAspect="1"/>
          </p:cNvGraphicFramePr>
          <p:nvPr/>
        </p:nvGraphicFramePr>
        <p:xfrm>
          <a:off x="3059832" y="2852936"/>
          <a:ext cx="914400" cy="368300"/>
        </p:xfrm>
        <a:graphic>
          <a:graphicData uri="http://schemas.openxmlformats.org/presentationml/2006/ole">
            <mc:AlternateContent xmlns:mc="http://schemas.openxmlformats.org/markup-compatibility/2006">
              <mc:Choice xmlns:v="urn:schemas-microsoft-com:vml" Requires="v">
                <p:oleObj spid="_x0000_s46086" name="方程式" r:id="rId11" imgW="914400" imgH="368280" progId="Equation.3">
                  <p:embed/>
                </p:oleObj>
              </mc:Choice>
              <mc:Fallback>
                <p:oleObj name="方程式" r:id="rId11" imgW="914400" imgH="368280" progId="Equation.3">
                  <p:embed/>
                  <p:pic>
                    <p:nvPicPr>
                      <p:cNvPr id="9728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59832" y="2852936"/>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7" name="Object 7"/>
          <p:cNvGraphicFramePr>
            <a:graphicFrameLocks noChangeAspect="1"/>
          </p:cNvGraphicFramePr>
          <p:nvPr/>
        </p:nvGraphicFramePr>
        <p:xfrm>
          <a:off x="6741492" y="2852936"/>
          <a:ext cx="1358900" cy="368300"/>
        </p:xfrm>
        <a:graphic>
          <a:graphicData uri="http://schemas.openxmlformats.org/presentationml/2006/ole">
            <mc:AlternateContent xmlns:mc="http://schemas.openxmlformats.org/markup-compatibility/2006">
              <mc:Choice xmlns:v="urn:schemas-microsoft-com:vml" Requires="v">
                <p:oleObj spid="_x0000_s46087" name="方程式" r:id="rId13" imgW="1358640" imgH="368280" progId="Equation.3">
                  <p:embed/>
                </p:oleObj>
              </mc:Choice>
              <mc:Fallback>
                <p:oleObj name="方程式" r:id="rId13" imgW="1358640" imgH="368280" progId="Equation.3">
                  <p:embed/>
                  <p:pic>
                    <p:nvPicPr>
                      <p:cNvPr id="9728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41492" y="2852936"/>
                        <a:ext cx="13589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8" name="Object 8"/>
          <p:cNvGraphicFramePr>
            <a:graphicFrameLocks noChangeAspect="1"/>
          </p:cNvGraphicFramePr>
          <p:nvPr/>
        </p:nvGraphicFramePr>
        <p:xfrm>
          <a:off x="755576" y="3348732"/>
          <a:ext cx="1358900" cy="368300"/>
        </p:xfrm>
        <a:graphic>
          <a:graphicData uri="http://schemas.openxmlformats.org/presentationml/2006/ole">
            <mc:AlternateContent xmlns:mc="http://schemas.openxmlformats.org/markup-compatibility/2006">
              <mc:Choice xmlns:v="urn:schemas-microsoft-com:vml" Requires="v">
                <p:oleObj spid="_x0000_s46088" name="方程式" r:id="rId15" imgW="1358640" imgH="368280" progId="Equation.3">
                  <p:embed/>
                </p:oleObj>
              </mc:Choice>
              <mc:Fallback>
                <p:oleObj name="方程式" r:id="rId15" imgW="1358640" imgH="368280" progId="Equation.3">
                  <p:embed/>
                  <p:pic>
                    <p:nvPicPr>
                      <p:cNvPr id="9728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576" y="3348732"/>
                        <a:ext cx="13589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9" name="Object 9"/>
          <p:cNvGraphicFramePr>
            <a:graphicFrameLocks noChangeAspect="1"/>
          </p:cNvGraphicFramePr>
          <p:nvPr/>
        </p:nvGraphicFramePr>
        <p:xfrm>
          <a:off x="2627784" y="3348732"/>
          <a:ext cx="1358900" cy="368300"/>
        </p:xfrm>
        <a:graphic>
          <a:graphicData uri="http://schemas.openxmlformats.org/presentationml/2006/ole">
            <mc:AlternateContent xmlns:mc="http://schemas.openxmlformats.org/markup-compatibility/2006">
              <mc:Choice xmlns:v="urn:schemas-microsoft-com:vml" Requires="v">
                <p:oleObj spid="_x0000_s46089" name="方程式" r:id="rId17" imgW="1358640" imgH="368280" progId="Equation.3">
                  <p:embed/>
                </p:oleObj>
              </mc:Choice>
              <mc:Fallback>
                <p:oleObj name="方程式" r:id="rId17" imgW="1358640" imgH="368280" progId="Equation.3">
                  <p:embed/>
                  <p:pic>
                    <p:nvPicPr>
                      <p:cNvPr id="97289"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7784" y="3348732"/>
                        <a:ext cx="13589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90" name="Object 10"/>
          <p:cNvGraphicFramePr>
            <a:graphicFrameLocks noChangeAspect="1"/>
          </p:cNvGraphicFramePr>
          <p:nvPr/>
        </p:nvGraphicFramePr>
        <p:xfrm>
          <a:off x="6156176" y="3742680"/>
          <a:ext cx="787400" cy="406400"/>
        </p:xfrm>
        <a:graphic>
          <a:graphicData uri="http://schemas.openxmlformats.org/presentationml/2006/ole">
            <mc:AlternateContent xmlns:mc="http://schemas.openxmlformats.org/markup-compatibility/2006">
              <mc:Choice xmlns:v="urn:schemas-microsoft-com:vml" Requires="v">
                <p:oleObj spid="_x0000_s46090" name="方程式" r:id="rId19" imgW="787320" imgH="406080" progId="Equation.3">
                  <p:embed/>
                </p:oleObj>
              </mc:Choice>
              <mc:Fallback>
                <p:oleObj name="方程式" r:id="rId19" imgW="787320" imgH="406080" progId="Equation.3">
                  <p:embed/>
                  <p:pic>
                    <p:nvPicPr>
                      <p:cNvPr id="9729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56176" y="3742680"/>
                        <a:ext cx="787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91" name="Object 11"/>
          <p:cNvGraphicFramePr>
            <a:graphicFrameLocks noChangeAspect="1"/>
          </p:cNvGraphicFramePr>
          <p:nvPr/>
        </p:nvGraphicFramePr>
        <p:xfrm>
          <a:off x="6516216" y="4750792"/>
          <a:ext cx="254000" cy="406400"/>
        </p:xfrm>
        <a:graphic>
          <a:graphicData uri="http://schemas.openxmlformats.org/presentationml/2006/ole">
            <mc:AlternateContent xmlns:mc="http://schemas.openxmlformats.org/markup-compatibility/2006">
              <mc:Choice xmlns:v="urn:schemas-microsoft-com:vml" Requires="v">
                <p:oleObj spid="_x0000_s46091" name="方程式" r:id="rId21" imgW="253800" imgH="406080" progId="Equation.3">
                  <p:embed/>
                </p:oleObj>
              </mc:Choice>
              <mc:Fallback>
                <p:oleObj name="方程式" r:id="rId21" imgW="253800" imgH="406080" progId="Equation.3">
                  <p:embed/>
                  <p:pic>
                    <p:nvPicPr>
                      <p:cNvPr id="97291"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16216" y="4750792"/>
                        <a:ext cx="25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92" name="Object 12"/>
          <p:cNvGraphicFramePr>
            <a:graphicFrameLocks noChangeAspect="1"/>
          </p:cNvGraphicFramePr>
          <p:nvPr/>
        </p:nvGraphicFramePr>
        <p:xfrm>
          <a:off x="7272338" y="4751388"/>
          <a:ext cx="279400" cy="406400"/>
        </p:xfrm>
        <a:graphic>
          <a:graphicData uri="http://schemas.openxmlformats.org/presentationml/2006/ole">
            <mc:AlternateContent xmlns:mc="http://schemas.openxmlformats.org/markup-compatibility/2006">
              <mc:Choice xmlns:v="urn:schemas-microsoft-com:vml" Requires="v">
                <p:oleObj spid="_x0000_s46092" name="方程式" r:id="rId23" imgW="279360" imgH="406080" progId="Equation.3">
                  <p:embed/>
                </p:oleObj>
              </mc:Choice>
              <mc:Fallback>
                <p:oleObj name="方程式" r:id="rId23" imgW="279360" imgH="406080" progId="Equation.3">
                  <p:embed/>
                  <p:pic>
                    <p:nvPicPr>
                      <p:cNvPr id="97292"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72338" y="4751388"/>
                        <a:ext cx="279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日期版面配置區 14"/>
          <p:cNvSpPr>
            <a:spLocks noGrp="1"/>
          </p:cNvSpPr>
          <p:nvPr>
            <p:ph type="dt" sz="half" idx="10"/>
          </p:nvPr>
        </p:nvSpPr>
        <p:spPr/>
        <p:txBody>
          <a:bodyPr/>
          <a:lstStyle/>
          <a:p>
            <a:r>
              <a:rPr lang="en-US" altLang="zh-TW"/>
              <a:t>Copyright © </a:t>
            </a:r>
            <a:r>
              <a:rPr lang="zh-TW" altLang="en-US"/>
              <a:t>滄海書局</a:t>
            </a:r>
          </a:p>
        </p:txBody>
      </p:sp>
      <p:sp>
        <p:nvSpPr>
          <p:cNvPr id="16" name="投影片編號版面配置區 15"/>
          <p:cNvSpPr>
            <a:spLocks noGrp="1"/>
          </p:cNvSpPr>
          <p:nvPr>
            <p:ph type="sldNum" sz="quarter" idx="12"/>
          </p:nvPr>
        </p:nvSpPr>
        <p:spPr/>
        <p:txBody>
          <a:bodyPr/>
          <a:lstStyle/>
          <a:p>
            <a:fld id="{4ED57DA5-3079-4B49-823B-EE503FF95CF7}" type="slidenum">
              <a:rPr lang="zh-TW" altLang="en-US" smtClean="0"/>
              <a:pPr/>
              <a:t>101</a:t>
            </a:fld>
            <a:endParaRPr lang="zh-TW"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雙樣本：對雙比例的檢定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對足夠大的 </a:t>
            </a:r>
            <a:r>
              <a:rPr lang="en-US" altLang="zh-TW" i="1" dirty="0"/>
              <a:t>n</a:t>
            </a:r>
            <a:r>
              <a:rPr lang="en-US" altLang="zh-TW" baseline="-25000" dirty="0"/>
              <a:t>1</a:t>
            </a:r>
            <a:r>
              <a:rPr lang="zh-TW" altLang="en-US" dirty="0"/>
              <a:t> 和 </a:t>
            </a:r>
            <a:r>
              <a:rPr lang="en-US" altLang="zh-TW" i="1" dirty="0"/>
              <a:t>n</a:t>
            </a:r>
            <a:r>
              <a:rPr lang="en-US" altLang="zh-TW" baseline="-25000" dirty="0"/>
              <a:t>2 </a:t>
            </a:r>
            <a:r>
              <a:rPr lang="zh-TW" altLang="en-US" dirty="0"/>
              <a:t>，點估測器    減    近似於常態分布，其中的平均值為</a:t>
            </a:r>
            <a:br>
              <a:rPr lang="en-US" altLang="zh-TW" dirty="0"/>
            </a:br>
            <a:br>
              <a:rPr lang="en-US" altLang="zh-TW" dirty="0"/>
            </a:br>
            <a:br>
              <a:rPr lang="en-US" altLang="zh-TW" dirty="0"/>
            </a:br>
            <a:r>
              <a:rPr lang="zh-TW" altLang="en-US" dirty="0"/>
              <a:t>變異數為</a:t>
            </a:r>
            <a:br>
              <a:rPr lang="en-US" altLang="zh-TW" dirty="0"/>
            </a:br>
            <a:br>
              <a:rPr lang="en-US" altLang="zh-TW" dirty="0"/>
            </a:br>
            <a:endParaRPr lang="en-US" altLang="zh-TW" dirty="0"/>
          </a:p>
          <a:p>
            <a:r>
              <a:rPr lang="zh-TW" altLang="en-US" dirty="0"/>
              <a:t>我們的臨界區域可以用如下的標準常態變數來建立：</a:t>
            </a:r>
          </a:p>
        </p:txBody>
      </p:sp>
      <p:graphicFrame>
        <p:nvGraphicFramePr>
          <p:cNvPr id="98306" name="Object 2"/>
          <p:cNvGraphicFramePr>
            <a:graphicFrameLocks noChangeAspect="1"/>
          </p:cNvGraphicFramePr>
          <p:nvPr/>
        </p:nvGraphicFramePr>
        <p:xfrm>
          <a:off x="5940772" y="1366416"/>
          <a:ext cx="254000" cy="406400"/>
        </p:xfrm>
        <a:graphic>
          <a:graphicData uri="http://schemas.openxmlformats.org/presentationml/2006/ole">
            <mc:AlternateContent xmlns:mc="http://schemas.openxmlformats.org/markup-compatibility/2006">
              <mc:Choice xmlns:v="urn:schemas-microsoft-com:vml" Requires="v">
                <p:oleObj spid="_x0000_s47106" name="方程式" r:id="rId3" imgW="253800" imgH="406080" progId="Equation.3">
                  <p:embed/>
                </p:oleObj>
              </mc:Choice>
              <mc:Fallback>
                <p:oleObj name="方程式" r:id="rId3" imgW="253800" imgH="406080" progId="Equation.3">
                  <p:embed/>
                  <p:pic>
                    <p:nvPicPr>
                      <p:cNvPr id="983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772" y="1366416"/>
                        <a:ext cx="25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7" name="Object 3"/>
          <p:cNvGraphicFramePr>
            <a:graphicFrameLocks noChangeAspect="1"/>
          </p:cNvGraphicFramePr>
          <p:nvPr/>
        </p:nvGraphicFramePr>
        <p:xfrm>
          <a:off x="6740872" y="1366416"/>
          <a:ext cx="279400" cy="406400"/>
        </p:xfrm>
        <a:graphic>
          <a:graphicData uri="http://schemas.openxmlformats.org/presentationml/2006/ole">
            <mc:AlternateContent xmlns:mc="http://schemas.openxmlformats.org/markup-compatibility/2006">
              <mc:Choice xmlns:v="urn:schemas-microsoft-com:vml" Requires="v">
                <p:oleObj spid="_x0000_s47107" name="方程式" r:id="rId5" imgW="279360" imgH="406080" progId="Equation.3">
                  <p:embed/>
                </p:oleObj>
              </mc:Choice>
              <mc:Fallback>
                <p:oleObj name="方程式" r:id="rId5" imgW="27936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0872" y="1366416"/>
                        <a:ext cx="279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3657600" y="2480444"/>
          <a:ext cx="1828800" cy="444500"/>
        </p:xfrm>
        <a:graphic>
          <a:graphicData uri="http://schemas.openxmlformats.org/presentationml/2006/ole">
            <mc:AlternateContent xmlns:mc="http://schemas.openxmlformats.org/markup-compatibility/2006">
              <mc:Choice xmlns:v="urn:schemas-microsoft-com:vml" Requires="v">
                <p:oleObj spid="_x0000_s47108" name="方程式" r:id="rId7" imgW="1828800" imgH="444240" progId="Equation.3">
                  <p:embed/>
                </p:oleObj>
              </mc:Choice>
              <mc:Fallback>
                <p:oleObj name="方程式" r:id="rId7" imgW="1828800" imgH="44424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2480444"/>
                        <a:ext cx="18288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9" name="Object 5"/>
          <p:cNvGraphicFramePr>
            <a:graphicFrameLocks noChangeAspect="1"/>
          </p:cNvGraphicFramePr>
          <p:nvPr/>
        </p:nvGraphicFramePr>
        <p:xfrm>
          <a:off x="3371850" y="3501008"/>
          <a:ext cx="2400300" cy="800100"/>
        </p:xfrm>
        <a:graphic>
          <a:graphicData uri="http://schemas.openxmlformats.org/presentationml/2006/ole">
            <mc:AlternateContent xmlns:mc="http://schemas.openxmlformats.org/markup-compatibility/2006">
              <mc:Choice xmlns:v="urn:schemas-microsoft-com:vml" Requires="v">
                <p:oleObj spid="_x0000_s47109" name="方程式" r:id="rId9" imgW="2400120" imgH="799920" progId="Equation.3">
                  <p:embed/>
                </p:oleObj>
              </mc:Choice>
              <mc:Fallback>
                <p:oleObj name="方程式" r:id="rId9" imgW="2400120" imgH="799920" progId="Equation.3">
                  <p:embed/>
                  <p:pic>
                    <p:nvPicPr>
                      <p:cNvPr id="9830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1850" y="3501008"/>
                        <a:ext cx="24003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0" name="Object 6"/>
          <p:cNvGraphicFramePr>
            <a:graphicFrameLocks noChangeAspect="1"/>
          </p:cNvGraphicFramePr>
          <p:nvPr/>
        </p:nvGraphicFramePr>
        <p:xfrm>
          <a:off x="3131840" y="5373216"/>
          <a:ext cx="2933700" cy="850900"/>
        </p:xfrm>
        <a:graphic>
          <a:graphicData uri="http://schemas.openxmlformats.org/presentationml/2006/ole">
            <mc:AlternateContent xmlns:mc="http://schemas.openxmlformats.org/markup-compatibility/2006">
              <mc:Choice xmlns:v="urn:schemas-microsoft-com:vml" Requires="v">
                <p:oleObj spid="_x0000_s47110" name="方程式" r:id="rId11" imgW="2933640" imgH="850680" progId="Equation.3">
                  <p:embed/>
                </p:oleObj>
              </mc:Choice>
              <mc:Fallback>
                <p:oleObj name="方程式" r:id="rId11" imgW="2933640" imgH="850680" progId="Equation.3">
                  <p:embed/>
                  <p:pic>
                    <p:nvPicPr>
                      <p:cNvPr id="9831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1840" y="5373216"/>
                        <a:ext cx="29337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102</a:t>
            </a:fld>
            <a:endParaRPr lang="zh-TW"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雙樣本：對雙比例的檢定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 </a:t>
            </a:r>
            <a:r>
              <a:rPr lang="en-US" altLang="zh-TW" i="1" dirty="0"/>
              <a:t>H</a:t>
            </a:r>
            <a:r>
              <a:rPr lang="en-US" altLang="zh-TW" baseline="-25000" dirty="0"/>
              <a:t>0</a:t>
            </a:r>
            <a:r>
              <a:rPr lang="zh-TW" altLang="en-US" dirty="0"/>
              <a:t> 為真時，我們可將                和                </a:t>
            </a:r>
            <a:r>
              <a:rPr lang="en-US" altLang="zh-TW" dirty="0"/>
              <a:t>(</a:t>
            </a:r>
            <a:r>
              <a:rPr lang="zh-TW" altLang="en-US" dirty="0"/>
              <a:t>其中 </a:t>
            </a:r>
            <a:r>
              <a:rPr lang="en-US" altLang="zh-TW" i="1" dirty="0"/>
              <a:t>p </a:t>
            </a:r>
            <a:r>
              <a:rPr lang="zh-TW" altLang="en-US" dirty="0"/>
              <a:t>和</a:t>
            </a:r>
            <a:r>
              <a:rPr lang="zh-TW" altLang="en-US" i="1" dirty="0"/>
              <a:t> </a:t>
            </a:r>
            <a:r>
              <a:rPr lang="en-US" altLang="zh-TW" i="1" dirty="0"/>
              <a:t>q </a:t>
            </a:r>
            <a:r>
              <a:rPr lang="zh-TW" altLang="en-US" dirty="0"/>
              <a:t>為共同值</a:t>
            </a:r>
            <a:r>
              <a:rPr lang="en-US" altLang="zh-TW" dirty="0"/>
              <a:t>)</a:t>
            </a:r>
            <a:r>
              <a:rPr lang="zh-TW" altLang="en-US" dirty="0"/>
              <a:t> 帶入前述 </a:t>
            </a:r>
            <a:r>
              <a:rPr lang="en-US" altLang="zh-TW" i="1" dirty="0"/>
              <a:t>Z </a:t>
            </a:r>
            <a:r>
              <a:rPr lang="zh-TW" altLang="en-US" dirty="0"/>
              <a:t>的公式中而得下列形式：</a:t>
            </a:r>
          </a:p>
          <a:p>
            <a:endParaRPr lang="en-US" altLang="zh-TW" dirty="0"/>
          </a:p>
          <a:p>
            <a:r>
              <a:rPr lang="zh-TW" altLang="en-US" dirty="0"/>
              <a:t>將從兩個樣本來的資料合併後，</a:t>
            </a:r>
            <a:r>
              <a:rPr lang="zh-TW" altLang="en-US" b="1" dirty="0"/>
              <a:t>比例 </a:t>
            </a:r>
            <a:r>
              <a:rPr lang="en-US" altLang="zh-TW" b="1" i="1" dirty="0"/>
              <a:t>p </a:t>
            </a:r>
            <a:r>
              <a:rPr lang="zh-TW" altLang="en-US" b="1" dirty="0"/>
              <a:t>的合併估測</a:t>
            </a:r>
            <a:r>
              <a:rPr lang="zh-TW" altLang="en-US" dirty="0"/>
              <a:t>為</a:t>
            </a:r>
            <a:br>
              <a:rPr lang="en-US" altLang="zh-TW" dirty="0"/>
            </a:br>
            <a:br>
              <a:rPr lang="en-US" altLang="zh-TW" dirty="0"/>
            </a:br>
            <a:br>
              <a:rPr lang="en-US" altLang="zh-TW" dirty="0"/>
            </a:br>
            <a:r>
              <a:rPr lang="zh-TW" altLang="en-US" dirty="0"/>
              <a:t>其中 </a:t>
            </a:r>
            <a:r>
              <a:rPr lang="en-US" altLang="zh-TW" i="1" dirty="0"/>
              <a:t>x</a:t>
            </a:r>
            <a:r>
              <a:rPr lang="en-US" altLang="zh-TW" baseline="-25000" dirty="0"/>
              <a:t>1</a:t>
            </a:r>
            <a:r>
              <a:rPr lang="zh-TW" altLang="en-US" dirty="0"/>
              <a:t> 和 </a:t>
            </a:r>
            <a:r>
              <a:rPr lang="en-US" altLang="zh-TW" i="1" dirty="0"/>
              <a:t>x</a:t>
            </a:r>
            <a:r>
              <a:rPr lang="en-US" altLang="zh-TW" baseline="-25000" dirty="0"/>
              <a:t>2</a:t>
            </a:r>
            <a:r>
              <a:rPr lang="zh-TW" altLang="en-US" dirty="0"/>
              <a:t> 是雙樣本中個別的成功數目。</a:t>
            </a:r>
          </a:p>
        </p:txBody>
      </p:sp>
      <p:graphicFrame>
        <p:nvGraphicFramePr>
          <p:cNvPr id="5" name="物件 4"/>
          <p:cNvGraphicFramePr>
            <a:graphicFrameLocks noChangeAspect="1"/>
          </p:cNvGraphicFramePr>
          <p:nvPr/>
        </p:nvGraphicFramePr>
        <p:xfrm>
          <a:off x="4788024" y="1404516"/>
          <a:ext cx="1447800" cy="368300"/>
        </p:xfrm>
        <a:graphic>
          <a:graphicData uri="http://schemas.openxmlformats.org/presentationml/2006/ole">
            <mc:AlternateContent xmlns:mc="http://schemas.openxmlformats.org/markup-compatibility/2006">
              <mc:Choice xmlns:v="urn:schemas-microsoft-com:vml" Requires="v">
                <p:oleObj spid="_x0000_s48130" name="方程式" r:id="rId3" imgW="1447560" imgH="368280" progId="Equation.3">
                  <p:embed/>
                </p:oleObj>
              </mc:Choice>
              <mc:Fallback>
                <p:oleObj name="方程式" r:id="rId3" imgW="1447560" imgH="368280" progId="Equation.3">
                  <p:embed/>
                  <p:pic>
                    <p:nvPicPr>
                      <p:cNvPr id="5" name="物件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404516"/>
                        <a:ext cx="14478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2" name="Object 4"/>
          <p:cNvGraphicFramePr>
            <a:graphicFrameLocks noChangeAspect="1"/>
          </p:cNvGraphicFramePr>
          <p:nvPr/>
        </p:nvGraphicFramePr>
        <p:xfrm>
          <a:off x="6732240" y="1412776"/>
          <a:ext cx="1333500" cy="368300"/>
        </p:xfrm>
        <a:graphic>
          <a:graphicData uri="http://schemas.openxmlformats.org/presentationml/2006/ole">
            <mc:AlternateContent xmlns:mc="http://schemas.openxmlformats.org/markup-compatibility/2006">
              <mc:Choice xmlns:v="urn:schemas-microsoft-com:vml" Requires="v">
                <p:oleObj spid="_x0000_s48131" name="方程式" r:id="rId5" imgW="1333440" imgH="368280" progId="Equation.3">
                  <p:embed/>
                </p:oleObj>
              </mc:Choice>
              <mc:Fallback>
                <p:oleObj name="方程式" r:id="rId5" imgW="1333440" imgH="368280" progId="Equation.3">
                  <p:embed/>
                  <p:pic>
                    <p:nvPicPr>
                      <p:cNvPr id="9933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240" y="1412776"/>
                        <a:ext cx="13335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3295650" y="2348880"/>
          <a:ext cx="2552700" cy="850900"/>
        </p:xfrm>
        <a:graphic>
          <a:graphicData uri="http://schemas.openxmlformats.org/presentationml/2006/ole">
            <mc:AlternateContent xmlns:mc="http://schemas.openxmlformats.org/markup-compatibility/2006">
              <mc:Choice xmlns:v="urn:schemas-microsoft-com:vml" Requires="v">
                <p:oleObj spid="_x0000_s48132" name="方程式" r:id="rId7" imgW="2552400" imgH="850680" progId="Equation.3">
                  <p:embed/>
                </p:oleObj>
              </mc:Choice>
              <mc:Fallback>
                <p:oleObj name="方程式" r:id="rId7" imgW="2552400" imgH="8506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5650" y="2348880"/>
                        <a:ext cx="25527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892550" y="4005064"/>
          <a:ext cx="1358900" cy="800100"/>
        </p:xfrm>
        <a:graphic>
          <a:graphicData uri="http://schemas.openxmlformats.org/presentationml/2006/ole">
            <mc:AlternateContent xmlns:mc="http://schemas.openxmlformats.org/markup-compatibility/2006">
              <mc:Choice xmlns:v="urn:schemas-microsoft-com:vml" Requires="v">
                <p:oleObj spid="_x0000_s48133" name="方程式" r:id="rId9" imgW="1358640" imgH="799920" progId="Equation.3">
                  <p:embed/>
                </p:oleObj>
              </mc:Choice>
              <mc:Fallback>
                <p:oleObj name="方程式" r:id="rId9" imgW="1358640" imgH="79992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550" y="4005064"/>
                        <a:ext cx="13589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103</a:t>
            </a:fld>
            <a:endParaRPr lang="zh-TW"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雙樣本：對雙比例的檢定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將    取代 </a:t>
            </a:r>
            <a:r>
              <a:rPr lang="en-US" altLang="zh-TW" i="1" dirty="0"/>
              <a:t>p </a:t>
            </a:r>
            <a:r>
              <a:rPr lang="zh-TW" altLang="en-US" dirty="0"/>
              <a:t>並將              取代 </a:t>
            </a:r>
            <a:r>
              <a:rPr lang="en-US" altLang="zh-TW" i="1" dirty="0"/>
              <a:t>q</a:t>
            </a:r>
            <a:r>
              <a:rPr lang="zh-TW" altLang="en-US" i="1" dirty="0"/>
              <a:t> </a:t>
            </a:r>
            <a:r>
              <a:rPr lang="zh-TW" altLang="en-US" dirty="0"/>
              <a:t>後，</a:t>
            </a:r>
            <a:r>
              <a:rPr lang="zh-TW" altLang="en-US" b="1" dirty="0"/>
              <a:t>檢定          的 </a:t>
            </a:r>
            <a:r>
              <a:rPr lang="en-US" altLang="zh-TW" b="1" i="1" dirty="0"/>
              <a:t>z </a:t>
            </a:r>
            <a:r>
              <a:rPr lang="zh-TW" altLang="en-US" b="1" dirty="0"/>
              <a:t>值</a:t>
            </a:r>
            <a:r>
              <a:rPr lang="zh-TW" altLang="en-US" dirty="0"/>
              <a:t>由以下的公式求得：</a:t>
            </a:r>
            <a:endParaRPr lang="en-US" altLang="zh-TW" dirty="0"/>
          </a:p>
          <a:p>
            <a:endParaRPr lang="en-US" altLang="zh-TW" dirty="0"/>
          </a:p>
          <a:p>
            <a:endParaRPr lang="en-US" altLang="zh-TW" dirty="0"/>
          </a:p>
          <a:p>
            <a:r>
              <a:rPr lang="zh-TW" altLang="en-US" dirty="0"/>
              <a:t>運用標準常態曲線的臨界點，適當之對立假說的臨界區域依先前的作法建立。因此，在 </a:t>
            </a:r>
            <a:r>
              <a:rPr lang="el-GR" altLang="zh-TW" i="1" dirty="0"/>
              <a:t>α</a:t>
            </a:r>
            <a:r>
              <a:rPr lang="zh-TW" altLang="en-US" dirty="0"/>
              <a:t> 的顯著水準下，對於          的對立假說，臨界區域為             或          。對於          的對立假說的檢定，臨界區域為          ，而當對立假說為          時，臨界區域為        。</a:t>
            </a:r>
          </a:p>
        </p:txBody>
      </p:sp>
      <p:graphicFrame>
        <p:nvGraphicFramePr>
          <p:cNvPr id="100354" name="Object 2"/>
          <p:cNvGraphicFramePr>
            <a:graphicFrameLocks noChangeAspect="1"/>
          </p:cNvGraphicFramePr>
          <p:nvPr/>
        </p:nvGraphicFramePr>
        <p:xfrm>
          <a:off x="1174750" y="1412776"/>
          <a:ext cx="266700" cy="393700"/>
        </p:xfrm>
        <a:graphic>
          <a:graphicData uri="http://schemas.openxmlformats.org/presentationml/2006/ole">
            <mc:AlternateContent xmlns:mc="http://schemas.openxmlformats.org/markup-compatibility/2006">
              <mc:Choice xmlns:v="urn:schemas-microsoft-com:vml" Requires="v">
                <p:oleObj spid="_x0000_s49154" name="方程式" r:id="rId3" imgW="266400" imgH="393480" progId="Equation.3">
                  <p:embed/>
                </p:oleObj>
              </mc:Choice>
              <mc:Fallback>
                <p:oleObj name="方程式" r:id="rId3" imgW="266400" imgH="393480" progId="Equation.3">
                  <p:embed/>
                  <p:pic>
                    <p:nvPicPr>
                      <p:cNvPr id="1003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0" y="1412776"/>
                        <a:ext cx="2667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5" name="Object 3"/>
          <p:cNvGraphicFramePr>
            <a:graphicFrameLocks noChangeAspect="1"/>
          </p:cNvGraphicFramePr>
          <p:nvPr/>
        </p:nvGraphicFramePr>
        <p:xfrm>
          <a:off x="3462908" y="1404938"/>
          <a:ext cx="1181100" cy="393700"/>
        </p:xfrm>
        <a:graphic>
          <a:graphicData uri="http://schemas.openxmlformats.org/presentationml/2006/ole">
            <mc:AlternateContent xmlns:mc="http://schemas.openxmlformats.org/markup-compatibility/2006">
              <mc:Choice xmlns:v="urn:schemas-microsoft-com:vml" Requires="v">
                <p:oleObj spid="_x0000_s49155" name="方程式" r:id="rId5" imgW="1180800" imgH="393480" progId="Equation.3">
                  <p:embed/>
                </p:oleObj>
              </mc:Choice>
              <mc:Fallback>
                <p:oleObj name="方程式" r:id="rId5" imgW="1180800" imgH="393480" progId="Equation.3">
                  <p:embed/>
                  <p:pic>
                    <p:nvPicPr>
                      <p:cNvPr id="1003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908" y="1404938"/>
                        <a:ext cx="11811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6" name="Object 4"/>
          <p:cNvGraphicFramePr>
            <a:graphicFrameLocks noChangeAspect="1"/>
          </p:cNvGraphicFramePr>
          <p:nvPr/>
        </p:nvGraphicFramePr>
        <p:xfrm>
          <a:off x="7474024" y="1412875"/>
          <a:ext cx="914400" cy="368300"/>
        </p:xfrm>
        <a:graphic>
          <a:graphicData uri="http://schemas.openxmlformats.org/presentationml/2006/ole">
            <mc:AlternateContent xmlns:mc="http://schemas.openxmlformats.org/markup-compatibility/2006">
              <mc:Choice xmlns:v="urn:schemas-microsoft-com:vml" Requires="v">
                <p:oleObj spid="_x0000_s49156" name="方程式" r:id="rId7" imgW="914400" imgH="368280" progId="Equation.3">
                  <p:embed/>
                </p:oleObj>
              </mc:Choice>
              <mc:Fallback>
                <p:oleObj name="方程式" r:id="rId7" imgW="914400" imgH="368280" progId="Equation.3">
                  <p:embed/>
                  <p:pic>
                    <p:nvPicPr>
                      <p:cNvPr id="1003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4024" y="1412875"/>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3321050" y="2420888"/>
          <a:ext cx="2501900" cy="812800"/>
        </p:xfrm>
        <a:graphic>
          <a:graphicData uri="http://schemas.openxmlformats.org/presentationml/2006/ole">
            <mc:AlternateContent xmlns:mc="http://schemas.openxmlformats.org/markup-compatibility/2006">
              <mc:Choice xmlns:v="urn:schemas-microsoft-com:vml" Requires="v">
                <p:oleObj spid="_x0000_s49157" name="方程式" r:id="rId9" imgW="2501640" imgH="812520" progId="Equation.3">
                  <p:embed/>
                </p:oleObj>
              </mc:Choice>
              <mc:Fallback>
                <p:oleObj name="方程式" r:id="rId9" imgW="2501640" imgH="8125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1050" y="2420888"/>
                        <a:ext cx="25019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801616" y="4428852"/>
          <a:ext cx="914400" cy="368300"/>
        </p:xfrm>
        <a:graphic>
          <a:graphicData uri="http://schemas.openxmlformats.org/presentationml/2006/ole">
            <mc:AlternateContent xmlns:mc="http://schemas.openxmlformats.org/markup-compatibility/2006">
              <mc:Choice xmlns:v="urn:schemas-microsoft-com:vml" Requires="v">
                <p:oleObj spid="_x0000_s49158" name="方程式" r:id="rId11" imgW="914400" imgH="368280" progId="Equation.3">
                  <p:embed/>
                </p:oleObj>
              </mc:Choice>
              <mc:Fallback>
                <p:oleObj name="方程式" r:id="rId11" imgW="914400" imgH="36828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1616" y="4428852"/>
                        <a:ext cx="914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9" name="Object 7"/>
          <p:cNvGraphicFramePr>
            <a:graphicFrameLocks noChangeAspect="1"/>
          </p:cNvGraphicFramePr>
          <p:nvPr/>
        </p:nvGraphicFramePr>
        <p:xfrm>
          <a:off x="1187624" y="4869160"/>
          <a:ext cx="1117600" cy="381000"/>
        </p:xfrm>
        <a:graphic>
          <a:graphicData uri="http://schemas.openxmlformats.org/presentationml/2006/ole">
            <mc:AlternateContent xmlns:mc="http://schemas.openxmlformats.org/markup-compatibility/2006">
              <mc:Choice xmlns:v="urn:schemas-microsoft-com:vml" Requires="v">
                <p:oleObj spid="_x0000_s49159" name="方程式" r:id="rId13" imgW="1117440" imgH="380880" progId="Equation.3">
                  <p:embed/>
                </p:oleObj>
              </mc:Choice>
              <mc:Fallback>
                <p:oleObj name="方程式" r:id="rId13" imgW="1117440" imgH="380880" progId="Equation.3">
                  <p:embed/>
                  <p:pic>
                    <p:nvPicPr>
                      <p:cNvPr id="10035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624" y="4869160"/>
                        <a:ext cx="1117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60" name="Object 8"/>
          <p:cNvGraphicFramePr>
            <a:graphicFrameLocks noChangeAspect="1"/>
          </p:cNvGraphicFramePr>
          <p:nvPr/>
        </p:nvGraphicFramePr>
        <p:xfrm>
          <a:off x="2843808" y="4869160"/>
          <a:ext cx="939800" cy="381000"/>
        </p:xfrm>
        <a:graphic>
          <a:graphicData uri="http://schemas.openxmlformats.org/presentationml/2006/ole">
            <mc:AlternateContent xmlns:mc="http://schemas.openxmlformats.org/markup-compatibility/2006">
              <mc:Choice xmlns:v="urn:schemas-microsoft-com:vml" Requires="v">
                <p:oleObj spid="_x0000_s49160" name="方程式" r:id="rId15" imgW="939600" imgH="380880" progId="Equation.3">
                  <p:embed/>
                </p:oleObj>
              </mc:Choice>
              <mc:Fallback>
                <p:oleObj name="方程式" r:id="rId15" imgW="939600" imgH="380880" progId="Equation.3">
                  <p:embed/>
                  <p:pic>
                    <p:nvPicPr>
                      <p:cNvPr id="10036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808" y="4869160"/>
                        <a:ext cx="939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1" name="Object 9"/>
          <p:cNvGraphicFramePr>
            <a:graphicFrameLocks noChangeAspect="1"/>
          </p:cNvGraphicFramePr>
          <p:nvPr/>
        </p:nvGraphicFramePr>
        <p:xfrm>
          <a:off x="3491880" y="5301208"/>
          <a:ext cx="927100" cy="381000"/>
        </p:xfrm>
        <a:graphic>
          <a:graphicData uri="http://schemas.openxmlformats.org/presentationml/2006/ole">
            <mc:AlternateContent xmlns:mc="http://schemas.openxmlformats.org/markup-compatibility/2006">
              <mc:Choice xmlns:v="urn:schemas-microsoft-com:vml" Requires="v">
                <p:oleObj spid="_x0000_s49161" name="方程式" r:id="rId17" imgW="927000" imgH="380880" progId="Equation.3">
                  <p:embed/>
                </p:oleObj>
              </mc:Choice>
              <mc:Fallback>
                <p:oleObj name="方程式" r:id="rId17" imgW="927000" imgH="380880" progId="Equation.3">
                  <p:embed/>
                  <p:pic>
                    <p:nvPicPr>
                      <p:cNvPr id="10036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91880" y="5301208"/>
                        <a:ext cx="927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2" name="Object 10"/>
          <p:cNvGraphicFramePr>
            <a:graphicFrameLocks noChangeAspect="1"/>
          </p:cNvGraphicFramePr>
          <p:nvPr/>
        </p:nvGraphicFramePr>
        <p:xfrm>
          <a:off x="3491880" y="5733256"/>
          <a:ext cx="762000" cy="381000"/>
        </p:xfrm>
        <a:graphic>
          <a:graphicData uri="http://schemas.openxmlformats.org/presentationml/2006/ole">
            <mc:AlternateContent xmlns:mc="http://schemas.openxmlformats.org/markup-compatibility/2006">
              <mc:Choice xmlns:v="urn:schemas-microsoft-com:vml" Requires="v">
                <p:oleObj spid="_x0000_s49162" name="方程式" r:id="rId19" imgW="761760" imgH="380880" progId="Equation.3">
                  <p:embed/>
                </p:oleObj>
              </mc:Choice>
              <mc:Fallback>
                <p:oleObj name="方程式" r:id="rId19" imgW="761760" imgH="380880" progId="Equation.3">
                  <p:embed/>
                  <p:pic>
                    <p:nvPicPr>
                      <p:cNvPr id="100362"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91880" y="5733256"/>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3" name="Object 11"/>
          <p:cNvGraphicFramePr>
            <a:graphicFrameLocks noChangeAspect="1"/>
          </p:cNvGraphicFramePr>
          <p:nvPr/>
        </p:nvGraphicFramePr>
        <p:xfrm>
          <a:off x="4860032" y="4869160"/>
          <a:ext cx="914400" cy="368300"/>
        </p:xfrm>
        <a:graphic>
          <a:graphicData uri="http://schemas.openxmlformats.org/presentationml/2006/ole">
            <mc:AlternateContent xmlns:mc="http://schemas.openxmlformats.org/markup-compatibility/2006">
              <mc:Choice xmlns:v="urn:schemas-microsoft-com:vml" Requires="v">
                <p:oleObj spid="_x0000_s49163" name="方程式" r:id="rId21" imgW="914400" imgH="368280" progId="Equation.3">
                  <p:embed/>
                </p:oleObj>
              </mc:Choice>
              <mc:Fallback>
                <p:oleObj name="方程式" r:id="rId21" imgW="914400" imgH="368280" progId="Equation.3">
                  <p:embed/>
                  <p:pic>
                    <p:nvPicPr>
                      <p:cNvPr id="100363"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60032" y="4869160"/>
                        <a:ext cx="914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64" name="Object 12"/>
          <p:cNvGraphicFramePr>
            <a:graphicFrameLocks noChangeAspect="1"/>
          </p:cNvGraphicFramePr>
          <p:nvPr/>
        </p:nvGraphicFramePr>
        <p:xfrm>
          <a:off x="7452320" y="5301208"/>
          <a:ext cx="914400" cy="368300"/>
        </p:xfrm>
        <a:graphic>
          <a:graphicData uri="http://schemas.openxmlformats.org/presentationml/2006/ole">
            <mc:AlternateContent xmlns:mc="http://schemas.openxmlformats.org/markup-compatibility/2006">
              <mc:Choice xmlns:v="urn:schemas-microsoft-com:vml" Requires="v">
                <p:oleObj spid="_x0000_s49164" name="方程式" r:id="rId23" imgW="914400" imgH="368280" progId="Equation.3">
                  <p:embed/>
                </p:oleObj>
              </mc:Choice>
              <mc:Fallback>
                <p:oleObj name="方程式" r:id="rId23" imgW="914400" imgH="368280" progId="Equation.3">
                  <p:embed/>
                  <p:pic>
                    <p:nvPicPr>
                      <p:cNvPr id="100364"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52320" y="5301208"/>
                        <a:ext cx="914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日期版面配置區 14"/>
          <p:cNvSpPr>
            <a:spLocks noGrp="1"/>
          </p:cNvSpPr>
          <p:nvPr>
            <p:ph type="dt" sz="half" idx="10"/>
          </p:nvPr>
        </p:nvSpPr>
        <p:spPr/>
        <p:txBody>
          <a:bodyPr/>
          <a:lstStyle/>
          <a:p>
            <a:r>
              <a:rPr lang="en-US" altLang="zh-TW"/>
              <a:t>Copyright © </a:t>
            </a:r>
            <a:r>
              <a:rPr lang="zh-TW" altLang="en-US"/>
              <a:t>滄海書局</a:t>
            </a:r>
          </a:p>
        </p:txBody>
      </p:sp>
      <p:sp>
        <p:nvSpPr>
          <p:cNvPr id="16" name="投影片編號版面配置區 15"/>
          <p:cNvSpPr>
            <a:spLocks noGrp="1"/>
          </p:cNvSpPr>
          <p:nvPr>
            <p:ph type="sldNum" sz="quarter" idx="12"/>
          </p:nvPr>
        </p:nvSpPr>
        <p:spPr/>
        <p:txBody>
          <a:bodyPr/>
          <a:lstStyle/>
          <a:p>
            <a:fld id="{4ED57DA5-3079-4B49-823B-EE503FF95CF7}" type="slidenum">
              <a:rPr lang="zh-TW" altLang="en-US" smtClean="0"/>
              <a:pPr/>
              <a:t>104</a:t>
            </a:fld>
            <a:endParaRPr lang="zh-TW"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6.8</a:t>
            </a:r>
            <a:endParaRPr lang="zh-TW" altLang="en-US" dirty="0"/>
          </a:p>
        </p:txBody>
      </p:sp>
      <p:pic>
        <p:nvPicPr>
          <p:cNvPr id="101378" name="Picture 2"/>
          <p:cNvPicPr>
            <a:picLocks noGrp="1" noChangeAspect="1" noChangeArrowheads="1"/>
          </p:cNvPicPr>
          <p:nvPr>
            <p:ph idx="1"/>
          </p:nvPr>
        </p:nvPicPr>
        <p:blipFill>
          <a:blip r:embed="rId2" cstate="print"/>
          <a:srcRect b="41898"/>
          <a:stretch>
            <a:fillRect/>
          </a:stretch>
        </p:blipFill>
        <p:spPr bwMode="auto">
          <a:xfrm>
            <a:off x="323850" y="1381220"/>
            <a:ext cx="8496300" cy="2839868"/>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8930"/>
          <a:stretch>
            <a:fillRect/>
          </a:stretch>
        </p:blipFill>
        <p:spPr bwMode="auto">
          <a:xfrm>
            <a:off x="323528" y="4293096"/>
            <a:ext cx="8496300" cy="2007402"/>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105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6.8(</a:t>
            </a:r>
            <a:r>
              <a:rPr lang="zh-TW" altLang="en-US" dirty="0"/>
              <a:t>續</a:t>
            </a:r>
            <a:r>
              <a:rPr lang="en-US" altLang="zh-TW" dirty="0"/>
              <a:t>)</a:t>
            </a:r>
            <a:endParaRPr lang="zh-TW" altLang="en-US" dirty="0"/>
          </a:p>
        </p:txBody>
      </p:sp>
      <p:pic>
        <p:nvPicPr>
          <p:cNvPr id="102402" name="Picture 2"/>
          <p:cNvPicPr>
            <a:picLocks noGrp="1" noChangeAspect="1" noChangeArrowheads="1"/>
          </p:cNvPicPr>
          <p:nvPr>
            <p:ph idx="1"/>
          </p:nvPr>
        </p:nvPicPr>
        <p:blipFill>
          <a:blip r:embed="rId2" cstate="print"/>
          <a:srcRect/>
          <a:stretch>
            <a:fillRect/>
          </a:stretch>
        </p:blipFill>
        <p:spPr bwMode="auto">
          <a:xfrm>
            <a:off x="323850" y="1340768"/>
            <a:ext cx="8496300" cy="45975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106</a:t>
            </a:fld>
            <a:endParaRPr lang="zh-TW"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6.10</a:t>
            </a:r>
            <a:r>
              <a:rPr lang="zh-TW" altLang="en-US" dirty="0"/>
              <a:t> 適合度檢定</a:t>
            </a:r>
          </a:p>
        </p:txBody>
      </p:sp>
      <p:sp>
        <p:nvSpPr>
          <p:cNvPr id="3" name="內容版面配置區 2"/>
          <p:cNvSpPr>
            <a:spLocks noGrp="1"/>
          </p:cNvSpPr>
          <p:nvPr>
            <p:ph idx="1"/>
          </p:nvPr>
        </p:nvSpPr>
        <p:spPr/>
        <p:txBody>
          <a:bodyPr/>
          <a:lstStyle/>
          <a:p>
            <a:r>
              <a:rPr lang="zh-TW" altLang="en-US" dirty="0"/>
              <a:t>假定骰子是公正的，這等同於檢定結果的分布是如下之離散均勻分布的假說：</a:t>
            </a:r>
            <a:br>
              <a:rPr lang="en-US" altLang="zh-TW" dirty="0"/>
            </a:br>
            <a:br>
              <a:rPr lang="en-US" altLang="zh-TW" dirty="0"/>
            </a:br>
            <a:br>
              <a:rPr lang="en-US" altLang="zh-TW" dirty="0"/>
            </a:br>
            <a:r>
              <a:rPr lang="zh-TW" altLang="en-US" dirty="0"/>
              <a:t>假設擲骰子 </a:t>
            </a:r>
            <a:r>
              <a:rPr lang="en-US" altLang="zh-TW" dirty="0"/>
              <a:t>120 </a:t>
            </a:r>
            <a:r>
              <a:rPr lang="zh-TW" altLang="en-US" dirty="0"/>
              <a:t>次並記錄每個結果。理論上，如果骰子是平衡的，則我們預期每一面都會出現 </a:t>
            </a:r>
            <a:r>
              <a:rPr lang="en-US" altLang="zh-TW" dirty="0"/>
              <a:t>20 </a:t>
            </a:r>
            <a:r>
              <a:rPr lang="zh-TW" altLang="en-US" dirty="0"/>
              <a:t>次。</a:t>
            </a:r>
          </a:p>
          <a:p>
            <a:endParaRPr lang="zh-TW" altLang="en-US" dirty="0"/>
          </a:p>
          <a:p>
            <a:endParaRPr lang="zh-TW" altLang="en-US" dirty="0"/>
          </a:p>
        </p:txBody>
      </p:sp>
      <p:graphicFrame>
        <p:nvGraphicFramePr>
          <p:cNvPr id="4" name="物件 3"/>
          <p:cNvGraphicFramePr>
            <a:graphicFrameLocks noChangeAspect="1"/>
          </p:cNvGraphicFramePr>
          <p:nvPr/>
        </p:nvGraphicFramePr>
        <p:xfrm>
          <a:off x="3098800" y="2276872"/>
          <a:ext cx="2946400" cy="723900"/>
        </p:xfrm>
        <a:graphic>
          <a:graphicData uri="http://schemas.openxmlformats.org/presentationml/2006/ole">
            <mc:AlternateContent xmlns:mc="http://schemas.openxmlformats.org/markup-compatibility/2006">
              <mc:Choice xmlns:v="urn:schemas-microsoft-com:vml" Requires="v">
                <p:oleObj spid="_x0000_s50178" name="方程式" r:id="rId3" imgW="2946240" imgH="723600" progId="Equation.3">
                  <p:embed/>
                </p:oleObj>
              </mc:Choice>
              <mc:Fallback>
                <p:oleObj name="方程式" r:id="rId3" imgW="2946240" imgH="7236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8800" y="2276872"/>
                        <a:ext cx="29464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2123728" y="4659003"/>
            <a:ext cx="4896222" cy="165031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107</a:t>
            </a:fld>
            <a:endParaRPr lang="zh-TW"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pic>
        <p:nvPicPr>
          <p:cNvPr id="104451" name="Picture 3"/>
          <p:cNvPicPr>
            <a:picLocks noGrp="1" noChangeAspect="1" noChangeArrowheads="1"/>
          </p:cNvPicPr>
          <p:nvPr>
            <p:ph idx="1"/>
          </p:nvPr>
        </p:nvPicPr>
        <p:blipFill>
          <a:blip r:embed="rId2" cstate="print"/>
          <a:srcRect/>
          <a:stretch>
            <a:fillRect/>
          </a:stretch>
        </p:blipFill>
        <p:spPr bwMode="auto">
          <a:xfrm>
            <a:off x="612448" y="1581190"/>
            <a:ext cx="7992000" cy="31439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108</a:t>
            </a:fld>
            <a:endParaRPr lang="zh-TW"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如果觀得頻次接近對應的預期頻次，則    值會小，表示適合度高。如果觀得頻次與預期頻次有顯著不同，則    值會大，因而適合度低。適合度高導致 </a:t>
            </a:r>
            <a:r>
              <a:rPr lang="en-US" altLang="zh-TW" i="1" dirty="0"/>
              <a:t>H</a:t>
            </a:r>
            <a:r>
              <a:rPr lang="en-US" altLang="zh-TW" baseline="-25000" dirty="0"/>
              <a:t>0</a:t>
            </a:r>
            <a:r>
              <a:rPr lang="zh-TW" altLang="en-US" dirty="0"/>
              <a:t> 的接受，而適合度低則導致其拒絕。因此，臨界區域會落在卡方分布的右尾部。對於一個等於 </a:t>
            </a:r>
            <a:r>
              <a:rPr lang="el-GR" altLang="zh-TW" i="1" dirty="0"/>
              <a:t>α</a:t>
            </a:r>
            <a:r>
              <a:rPr lang="zh-TW" altLang="en-US" dirty="0"/>
              <a:t> 的顯著水準，我們從附錄表</a:t>
            </a:r>
            <a:r>
              <a:rPr lang="en-US" altLang="zh-TW" dirty="0"/>
              <a:t>A.5 </a:t>
            </a:r>
            <a:r>
              <a:rPr lang="zh-TW" altLang="en-US" dirty="0"/>
              <a:t>求得臨界值   ，然後 構成臨界區域。</a:t>
            </a:r>
            <a:r>
              <a:rPr lang="zh-TW" altLang="en-US" b="1" dirty="0"/>
              <a:t>除非每一個預期頻次都至少為 </a:t>
            </a:r>
            <a:r>
              <a:rPr lang="en-US" altLang="zh-TW" b="1" dirty="0"/>
              <a:t>5</a:t>
            </a:r>
            <a:r>
              <a:rPr lang="zh-TW" altLang="en-US" b="1" dirty="0"/>
              <a:t>，否則此處所描述的決策準則就不該使用。</a:t>
            </a:r>
            <a:r>
              <a:rPr lang="zh-TW" altLang="en-US" dirty="0"/>
              <a:t>此限制可能須結合鄰近的格，造成自由度的降低。</a:t>
            </a:r>
          </a:p>
        </p:txBody>
      </p:sp>
      <p:graphicFrame>
        <p:nvGraphicFramePr>
          <p:cNvPr id="4" name="物件 3"/>
          <p:cNvGraphicFramePr>
            <a:graphicFrameLocks noChangeAspect="1"/>
          </p:cNvGraphicFramePr>
          <p:nvPr/>
        </p:nvGraphicFramePr>
        <p:xfrm>
          <a:off x="7308304" y="1340768"/>
          <a:ext cx="304800" cy="406400"/>
        </p:xfrm>
        <a:graphic>
          <a:graphicData uri="http://schemas.openxmlformats.org/presentationml/2006/ole">
            <mc:AlternateContent xmlns:mc="http://schemas.openxmlformats.org/markup-compatibility/2006">
              <mc:Choice xmlns:v="urn:schemas-microsoft-com:vml" Requires="v">
                <p:oleObj spid="_x0000_s51202" name="方程式" r:id="rId3" imgW="304560" imgH="406080" progId="Equation.3">
                  <p:embed/>
                </p:oleObj>
              </mc:Choice>
              <mc:Fallback>
                <p:oleObj name="方程式" r:id="rId3" imgW="3045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75" name="Object 3"/>
          <p:cNvGraphicFramePr>
            <a:graphicFrameLocks noChangeAspect="1"/>
          </p:cNvGraphicFramePr>
          <p:nvPr/>
        </p:nvGraphicFramePr>
        <p:xfrm>
          <a:off x="3475112" y="2230512"/>
          <a:ext cx="304800" cy="406400"/>
        </p:xfrm>
        <a:graphic>
          <a:graphicData uri="http://schemas.openxmlformats.org/presentationml/2006/ole">
            <mc:AlternateContent xmlns:mc="http://schemas.openxmlformats.org/markup-compatibility/2006">
              <mc:Choice xmlns:v="urn:schemas-microsoft-com:vml" Requires="v">
                <p:oleObj spid="_x0000_s51203" name="方程式" r:id="rId5" imgW="304560" imgH="406080" progId="Equation.3">
                  <p:embed/>
                </p:oleObj>
              </mc:Choice>
              <mc:Fallback>
                <p:oleObj name="方程式" r:id="rId5" imgW="304560" imgH="406080" progId="Equation.3">
                  <p:embed/>
                  <p:pic>
                    <p:nvPicPr>
                      <p:cNvPr id="1054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5112" y="223051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76" name="Object 4"/>
          <p:cNvGraphicFramePr>
            <a:graphicFrameLocks noChangeAspect="1"/>
          </p:cNvGraphicFramePr>
          <p:nvPr/>
        </p:nvGraphicFramePr>
        <p:xfrm>
          <a:off x="2699792" y="4077072"/>
          <a:ext cx="330200" cy="419100"/>
        </p:xfrm>
        <a:graphic>
          <a:graphicData uri="http://schemas.openxmlformats.org/presentationml/2006/ole">
            <mc:AlternateContent xmlns:mc="http://schemas.openxmlformats.org/markup-compatibility/2006">
              <mc:Choice xmlns:v="urn:schemas-microsoft-com:vml" Requires="v">
                <p:oleObj spid="_x0000_s51204" name="方程式" r:id="rId7" imgW="330120" imgH="419040" progId="Equation.3">
                  <p:embed/>
                </p:oleObj>
              </mc:Choice>
              <mc:Fallback>
                <p:oleObj name="方程式" r:id="rId7" imgW="330120" imgH="419040" progId="Equation.3">
                  <p:embed/>
                  <p:pic>
                    <p:nvPicPr>
                      <p:cNvPr id="1054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4077072"/>
                        <a:ext cx="330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109</a:t>
            </a:fld>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13DA04-90E6-4480-94B6-D708CAAC515D}"/>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B8D5C5B0-E987-47B3-8F4B-9162C37F8F45}"/>
              </a:ext>
            </a:extLst>
          </p:cNvPr>
          <p:cNvSpPr>
            <a:spLocks noGrp="1"/>
          </p:cNvSpPr>
          <p:nvPr>
            <p:ph idx="1"/>
          </p:nvPr>
        </p:nvSpPr>
        <p:spPr/>
        <p:txBody>
          <a:bodyPr/>
          <a:lstStyle/>
          <a:p>
            <a:r>
              <a:rPr lang="en-US" altLang="zh-TW" dirty="0"/>
              <a:t>An understanding of the different roles played by the null hypothesis (H0) and the alternative hypothesis (H1) is crucial to one’s understanding of the rudiments of hypothesis testing. </a:t>
            </a:r>
          </a:p>
          <a:p>
            <a:endParaRPr lang="en-US" altLang="zh-TW" dirty="0"/>
          </a:p>
          <a:p>
            <a:r>
              <a:rPr lang="en-US" altLang="zh-TW" dirty="0"/>
              <a:t>The alternative hypothesis H1 usually represents the question to be answered or the theory to be tested, and thus its specification is crucial. The null hypothesis H0 nullifies or opposes H1 and is often the logical complement to H1. </a:t>
            </a:r>
          </a:p>
        </p:txBody>
      </p:sp>
      <p:sp>
        <p:nvSpPr>
          <p:cNvPr id="4" name="日期版面配置區 3">
            <a:extLst>
              <a:ext uri="{FF2B5EF4-FFF2-40B4-BE49-F238E27FC236}">
                <a16:creationId xmlns:a16="http://schemas.microsoft.com/office/drawing/2014/main" id="{346D32E4-F61C-4EB2-AE1A-0CF15CAAAE45}"/>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3D1B5B07-FDC7-42FC-A47A-320D49267433}"/>
              </a:ext>
            </a:extLst>
          </p:cNvPr>
          <p:cNvSpPr>
            <a:spLocks noGrp="1"/>
          </p:cNvSpPr>
          <p:nvPr>
            <p:ph type="sldNum" sz="quarter" idx="12"/>
          </p:nvPr>
        </p:nvSpPr>
        <p:spPr/>
        <p:txBody>
          <a:bodyPr/>
          <a:lstStyle/>
          <a:p>
            <a:fld id="{4ED57DA5-3079-4B49-823B-EE503FF95CF7}" type="slidenum">
              <a:rPr lang="zh-TW" altLang="en-US" smtClean="0"/>
              <a:pPr/>
              <a:t>11</a:t>
            </a:fld>
            <a:endParaRPr lang="zh-TW" altLang="en-US"/>
          </a:p>
        </p:txBody>
      </p:sp>
    </p:spTree>
    <p:extLst>
      <p:ext uri="{BB962C8B-B14F-4D97-AF65-F5344CB8AC3E}">
        <p14:creationId xmlns:p14="http://schemas.microsoft.com/office/powerpoint/2010/main" val="9406682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從表</a:t>
            </a:r>
            <a:r>
              <a:rPr lang="en-US" altLang="zh-TW" dirty="0"/>
              <a:t>6.4</a:t>
            </a:r>
            <a:r>
              <a:rPr lang="zh-TW" altLang="en-US" dirty="0"/>
              <a:t>，我們求得   值為</a:t>
            </a:r>
            <a:endParaRPr lang="en-US" altLang="zh-TW" dirty="0"/>
          </a:p>
          <a:p>
            <a:endParaRPr lang="en-US" altLang="zh-TW" dirty="0"/>
          </a:p>
          <a:p>
            <a:endParaRPr lang="en-US" altLang="zh-TW" dirty="0"/>
          </a:p>
          <a:p>
            <a:endParaRPr lang="en-US" altLang="zh-TW" dirty="0"/>
          </a:p>
          <a:p>
            <a:endParaRPr lang="zh-TW" altLang="en-US" dirty="0"/>
          </a:p>
          <a:p>
            <a:r>
              <a:rPr lang="zh-TW" altLang="en-US" dirty="0"/>
              <a:t>用附錄表</a:t>
            </a:r>
            <a:r>
              <a:rPr lang="en-US" altLang="zh-TW" dirty="0"/>
              <a:t>A.5</a:t>
            </a:r>
            <a:r>
              <a:rPr lang="zh-TW" altLang="en-US" dirty="0"/>
              <a:t>，對於        個自由度，我們求得 </a:t>
            </a:r>
            <a:br>
              <a:rPr lang="en-US" altLang="zh-TW" dirty="0"/>
            </a:br>
            <a:r>
              <a:rPr lang="zh-TW" altLang="en-US" dirty="0"/>
              <a:t>                  。因 </a:t>
            </a:r>
            <a:r>
              <a:rPr lang="en-US" altLang="zh-TW" dirty="0"/>
              <a:t>1.7 </a:t>
            </a:r>
            <a:r>
              <a:rPr lang="zh-TW" altLang="en-US" dirty="0"/>
              <a:t>小於臨界值，所以我們無法拒絕 </a:t>
            </a:r>
            <a:r>
              <a:rPr lang="en-US" altLang="zh-TW" i="1" dirty="0"/>
              <a:t>H</a:t>
            </a:r>
            <a:r>
              <a:rPr lang="en-US" altLang="zh-TW" baseline="-25000" dirty="0"/>
              <a:t>0</a:t>
            </a:r>
            <a:r>
              <a:rPr lang="zh-TW" altLang="en-US" dirty="0"/>
              <a:t>。我們下結論說無足夠證據顯示骰子是不平衡的。</a:t>
            </a:r>
          </a:p>
        </p:txBody>
      </p:sp>
      <p:graphicFrame>
        <p:nvGraphicFramePr>
          <p:cNvPr id="106498" name="Object 2"/>
          <p:cNvGraphicFramePr>
            <a:graphicFrameLocks noChangeAspect="1"/>
          </p:cNvGraphicFramePr>
          <p:nvPr/>
        </p:nvGraphicFramePr>
        <p:xfrm>
          <a:off x="3923928" y="1340768"/>
          <a:ext cx="304800" cy="406400"/>
        </p:xfrm>
        <a:graphic>
          <a:graphicData uri="http://schemas.openxmlformats.org/presentationml/2006/ole">
            <mc:AlternateContent xmlns:mc="http://schemas.openxmlformats.org/markup-compatibility/2006">
              <mc:Choice xmlns:v="urn:schemas-microsoft-com:vml" Requires="v">
                <p:oleObj spid="_x0000_s52226" name="方程式" r:id="rId3" imgW="304560" imgH="406080" progId="Equation.3">
                  <p:embed/>
                </p:oleObj>
              </mc:Choice>
              <mc:Fallback>
                <p:oleObj name="方程式" r:id="rId3" imgW="304560" imgH="406080" progId="Equation.3">
                  <p:embed/>
                  <p:pic>
                    <p:nvPicPr>
                      <p:cNvPr id="1064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0" name="Object 4"/>
          <p:cNvGraphicFramePr>
            <a:graphicFrameLocks noChangeAspect="1"/>
          </p:cNvGraphicFramePr>
          <p:nvPr/>
        </p:nvGraphicFramePr>
        <p:xfrm>
          <a:off x="1716112" y="2044824"/>
          <a:ext cx="5664200" cy="1600200"/>
        </p:xfrm>
        <a:graphic>
          <a:graphicData uri="http://schemas.openxmlformats.org/presentationml/2006/ole">
            <mc:AlternateContent xmlns:mc="http://schemas.openxmlformats.org/markup-compatibility/2006">
              <mc:Choice xmlns:v="urn:schemas-microsoft-com:vml" Requires="v">
                <p:oleObj spid="_x0000_s52227" name="方程式" r:id="rId5" imgW="5663880" imgH="1600200" progId="Equation.3">
                  <p:embed/>
                </p:oleObj>
              </mc:Choice>
              <mc:Fallback>
                <p:oleObj name="方程式" r:id="rId5" imgW="5663880" imgH="1600200" progId="Equation.3">
                  <p:embed/>
                  <p:pic>
                    <p:nvPicPr>
                      <p:cNvPr id="10650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6112" y="2044824"/>
                        <a:ext cx="5664200"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4067944" y="4149080"/>
          <a:ext cx="622300" cy="279400"/>
        </p:xfrm>
        <a:graphic>
          <a:graphicData uri="http://schemas.openxmlformats.org/presentationml/2006/ole">
            <mc:AlternateContent xmlns:mc="http://schemas.openxmlformats.org/markup-compatibility/2006">
              <mc:Choice xmlns:v="urn:schemas-microsoft-com:vml" Requires="v">
                <p:oleObj spid="_x0000_s52228" name="方程式" r:id="rId7" imgW="622080" imgH="279360" progId="Equation.3">
                  <p:embed/>
                </p:oleObj>
              </mc:Choice>
              <mc:Fallback>
                <p:oleObj name="方程式" r:id="rId7" imgW="622080" imgH="27936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944" y="4149080"/>
                        <a:ext cx="622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2" name="Object 6"/>
          <p:cNvGraphicFramePr>
            <a:graphicFrameLocks noChangeAspect="1"/>
          </p:cNvGraphicFramePr>
          <p:nvPr/>
        </p:nvGraphicFramePr>
        <p:xfrm>
          <a:off x="827088" y="4545013"/>
          <a:ext cx="1651000" cy="419100"/>
        </p:xfrm>
        <a:graphic>
          <a:graphicData uri="http://schemas.openxmlformats.org/presentationml/2006/ole">
            <mc:AlternateContent xmlns:mc="http://schemas.openxmlformats.org/markup-compatibility/2006">
              <mc:Choice xmlns:v="urn:schemas-microsoft-com:vml" Requires="v">
                <p:oleObj spid="_x0000_s52229" name="方程式" r:id="rId9" imgW="1650960" imgH="419040" progId="Equation.3">
                  <p:embed/>
                </p:oleObj>
              </mc:Choice>
              <mc:Fallback>
                <p:oleObj name="方程式" r:id="rId9" imgW="1650960" imgH="419040" progId="Equation.3">
                  <p:embed/>
                  <p:pic>
                    <p:nvPicPr>
                      <p:cNvPr id="10650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4545013"/>
                        <a:ext cx="16510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110</a:t>
            </a:fld>
            <a:endParaRPr lang="zh-TW"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在表</a:t>
            </a:r>
            <a:r>
              <a:rPr lang="en-US" altLang="zh-TW" dirty="0"/>
              <a:t>4.5 </a:t>
            </a:r>
            <a:r>
              <a:rPr lang="zh-TW" altLang="en-US" dirty="0"/>
              <a:t>中所給的電池壽命頻次可近似於一個平均值為           且標準差為           的常態分布。列於表</a:t>
            </a:r>
            <a:r>
              <a:rPr lang="en-US" altLang="zh-TW" dirty="0"/>
              <a:t>6.5</a:t>
            </a:r>
            <a:r>
              <a:rPr lang="zh-TW" altLang="en-US" dirty="0"/>
              <a:t>中 </a:t>
            </a:r>
            <a:r>
              <a:rPr lang="en-US" altLang="zh-TW" dirty="0"/>
              <a:t>7 </a:t>
            </a:r>
            <a:r>
              <a:rPr lang="zh-TW" altLang="en-US" dirty="0"/>
              <a:t>個類別 </a:t>
            </a:r>
            <a:r>
              <a:rPr lang="en-US" altLang="zh-TW" dirty="0"/>
              <a:t>(</a:t>
            </a:r>
            <a:r>
              <a:rPr lang="zh-TW" altLang="en-US" dirty="0"/>
              <a:t>格</a:t>
            </a:r>
            <a:r>
              <a:rPr lang="en-US" altLang="zh-TW" dirty="0"/>
              <a:t>) </a:t>
            </a:r>
            <a:r>
              <a:rPr lang="zh-TW" altLang="en-US" dirty="0"/>
              <a:t>的預期頻次可得如下：計算在所假定的常態分布曲線下落於各類別邊界之間的面積。</a:t>
            </a:r>
          </a:p>
        </p:txBody>
      </p:sp>
      <p:pic>
        <p:nvPicPr>
          <p:cNvPr id="4" name="Picture 2"/>
          <p:cNvPicPr>
            <a:picLocks noChangeAspect="1" noChangeArrowheads="1"/>
          </p:cNvPicPr>
          <p:nvPr/>
        </p:nvPicPr>
        <p:blipFill>
          <a:blip r:embed="rId3" cstate="print"/>
          <a:srcRect/>
          <a:stretch>
            <a:fillRect/>
          </a:stretch>
        </p:blipFill>
        <p:spPr bwMode="auto">
          <a:xfrm>
            <a:off x="1835696" y="3665607"/>
            <a:ext cx="5400278" cy="3003753"/>
          </a:xfrm>
          <a:prstGeom prst="rect">
            <a:avLst/>
          </a:prstGeom>
          <a:noFill/>
          <a:ln w="9525">
            <a:noFill/>
            <a:miter lim="800000"/>
            <a:headEnd/>
            <a:tailEnd/>
          </a:ln>
          <a:effectLst/>
        </p:spPr>
      </p:pic>
      <p:graphicFrame>
        <p:nvGraphicFramePr>
          <p:cNvPr id="5" name="物件 4"/>
          <p:cNvGraphicFramePr>
            <a:graphicFrameLocks noChangeAspect="1"/>
          </p:cNvGraphicFramePr>
          <p:nvPr/>
        </p:nvGraphicFramePr>
        <p:xfrm>
          <a:off x="1979712" y="1874664"/>
          <a:ext cx="914400" cy="330200"/>
        </p:xfrm>
        <a:graphic>
          <a:graphicData uri="http://schemas.openxmlformats.org/presentationml/2006/ole">
            <mc:AlternateContent xmlns:mc="http://schemas.openxmlformats.org/markup-compatibility/2006">
              <mc:Choice xmlns:v="urn:schemas-microsoft-com:vml" Requires="v">
                <p:oleObj spid="_x0000_s53250" name="方程式" r:id="rId4" imgW="914400" imgH="330120" progId="Equation.3">
                  <p:embed/>
                </p:oleObj>
              </mc:Choice>
              <mc:Fallback>
                <p:oleObj name="方程式" r:id="rId4" imgW="914400" imgH="330120" progId="Equation.3">
                  <p:embed/>
                  <p:pic>
                    <p:nvPicPr>
                      <p:cNvPr id="5" name="物件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1874664"/>
                        <a:ext cx="914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7" name="Object 3"/>
          <p:cNvGraphicFramePr>
            <a:graphicFrameLocks noChangeAspect="1"/>
          </p:cNvGraphicFramePr>
          <p:nvPr/>
        </p:nvGraphicFramePr>
        <p:xfrm>
          <a:off x="4894263" y="1881188"/>
          <a:ext cx="927100" cy="279400"/>
        </p:xfrm>
        <a:graphic>
          <a:graphicData uri="http://schemas.openxmlformats.org/presentationml/2006/ole">
            <mc:AlternateContent xmlns:mc="http://schemas.openxmlformats.org/markup-compatibility/2006">
              <mc:Choice xmlns:v="urn:schemas-microsoft-com:vml" Requires="v">
                <p:oleObj spid="_x0000_s53251" name="方程式" r:id="rId6" imgW="927000" imgH="279360" progId="Equation.3">
                  <p:embed/>
                </p:oleObj>
              </mc:Choice>
              <mc:Fallback>
                <p:oleObj name="方程式" r:id="rId6" imgW="927000" imgH="279360" progId="Equation.3">
                  <p:embed/>
                  <p:pic>
                    <p:nvPicPr>
                      <p:cNvPr id="10854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263" y="1881188"/>
                        <a:ext cx="927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111</a:t>
            </a:fld>
            <a:endParaRPr lang="zh-TW"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196752"/>
            <a:ext cx="8496944" cy="5112568"/>
          </a:xfrm>
        </p:spPr>
        <p:txBody>
          <a:bodyPr/>
          <a:lstStyle/>
          <a:p>
            <a:r>
              <a:rPr lang="zh-TW" altLang="en-US" sz="2900" dirty="0"/>
              <a:t>例如，對應於第四個類別之邊界的 </a:t>
            </a:r>
            <a:r>
              <a:rPr lang="en-US" altLang="zh-TW" sz="2900" i="1" dirty="0"/>
              <a:t>z </a:t>
            </a:r>
            <a:r>
              <a:rPr lang="zh-TW" altLang="en-US" sz="2900" dirty="0"/>
              <a:t>值為</a:t>
            </a:r>
            <a:endParaRPr lang="en-US" altLang="zh-TW" sz="2900" dirty="0"/>
          </a:p>
          <a:p>
            <a:endParaRPr lang="en-US" altLang="zh-TW" sz="2900" dirty="0"/>
          </a:p>
          <a:p>
            <a:endParaRPr lang="en-US" altLang="zh-TW" sz="2900" dirty="0"/>
          </a:p>
          <a:p>
            <a:r>
              <a:rPr lang="zh-TW" altLang="en-US" sz="2900" dirty="0"/>
              <a:t>從附錄表</a:t>
            </a:r>
            <a:r>
              <a:rPr lang="en-US" altLang="zh-TW" sz="2900" dirty="0"/>
              <a:t>A.3</a:t>
            </a:r>
            <a:r>
              <a:rPr lang="zh-TW" altLang="en-US" sz="2900" dirty="0"/>
              <a:t>，我們求得在                和                之間的面積為</a:t>
            </a:r>
            <a:endParaRPr lang="en-US" altLang="zh-TW" sz="2900" dirty="0"/>
          </a:p>
          <a:p>
            <a:endParaRPr lang="en-US" altLang="zh-TW" sz="2900" dirty="0"/>
          </a:p>
          <a:p>
            <a:endParaRPr lang="en-US" altLang="zh-TW" sz="2900" dirty="0"/>
          </a:p>
          <a:p>
            <a:r>
              <a:rPr lang="zh-TW" altLang="en-US" sz="2900" dirty="0"/>
              <a:t>因此，第四類的預期頻次為</a:t>
            </a:r>
            <a:br>
              <a:rPr lang="en-US" altLang="zh-TW" sz="2900" dirty="0"/>
            </a:br>
            <a:br>
              <a:rPr lang="en-US" altLang="zh-TW" sz="2900" dirty="0"/>
            </a:br>
            <a:br>
              <a:rPr lang="en-US" altLang="zh-TW" sz="2900" dirty="0"/>
            </a:br>
            <a:r>
              <a:rPr lang="zh-TW" altLang="en-US" sz="2900" dirty="0"/>
              <a:t>通常將這些頻次四捨五入到小數點以下一位。</a:t>
            </a:r>
            <a:endParaRPr lang="zh-TW" altLang="en-US" dirty="0"/>
          </a:p>
        </p:txBody>
      </p:sp>
      <p:graphicFrame>
        <p:nvGraphicFramePr>
          <p:cNvPr id="6" name="物件 5"/>
          <p:cNvGraphicFramePr>
            <a:graphicFrameLocks noChangeAspect="1"/>
          </p:cNvGraphicFramePr>
          <p:nvPr/>
        </p:nvGraphicFramePr>
        <p:xfrm>
          <a:off x="1536700" y="1913012"/>
          <a:ext cx="6070600" cy="723900"/>
        </p:xfrm>
        <a:graphic>
          <a:graphicData uri="http://schemas.openxmlformats.org/presentationml/2006/ole">
            <mc:AlternateContent xmlns:mc="http://schemas.openxmlformats.org/markup-compatibility/2006">
              <mc:Choice xmlns:v="urn:schemas-microsoft-com:vml" Requires="v">
                <p:oleObj spid="_x0000_s54274" name="方程式" r:id="rId3" imgW="6070320" imgH="723600" progId="Equation.3">
                  <p:embed/>
                </p:oleObj>
              </mc:Choice>
              <mc:Fallback>
                <p:oleObj name="方程式" r:id="rId3" imgW="6070320" imgH="7236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700" y="1913012"/>
                        <a:ext cx="60706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5076056" y="2924944"/>
          <a:ext cx="1270000" cy="368300"/>
        </p:xfrm>
        <a:graphic>
          <a:graphicData uri="http://schemas.openxmlformats.org/presentationml/2006/ole">
            <mc:AlternateContent xmlns:mc="http://schemas.openxmlformats.org/markup-compatibility/2006">
              <mc:Choice xmlns:v="urn:schemas-microsoft-com:vml" Requires="v">
                <p:oleObj spid="_x0000_s54275" name="方程式" r:id="rId5" imgW="1269720" imgH="368280" progId="Equation.3">
                  <p:embed/>
                </p:oleObj>
              </mc:Choice>
              <mc:Fallback>
                <p:oleObj name="方程式" r:id="rId5" imgW="1269720" imgH="36828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056" y="2924944"/>
                        <a:ext cx="12700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25" name="Object 5"/>
          <p:cNvGraphicFramePr>
            <a:graphicFrameLocks noChangeAspect="1"/>
          </p:cNvGraphicFramePr>
          <p:nvPr/>
        </p:nvGraphicFramePr>
        <p:xfrm>
          <a:off x="6864300" y="2924944"/>
          <a:ext cx="1308100" cy="368300"/>
        </p:xfrm>
        <a:graphic>
          <a:graphicData uri="http://schemas.openxmlformats.org/presentationml/2006/ole">
            <mc:AlternateContent xmlns:mc="http://schemas.openxmlformats.org/markup-compatibility/2006">
              <mc:Choice xmlns:v="urn:schemas-microsoft-com:vml" Requires="v">
                <p:oleObj spid="_x0000_s54276" name="方程式" r:id="rId7" imgW="1307880" imgH="368280" progId="Equation.3">
                  <p:embed/>
                </p:oleObj>
              </mc:Choice>
              <mc:Fallback>
                <p:oleObj name="方程式" r:id="rId7" imgW="1307880" imgH="368280" progId="Equation.3">
                  <p:embed/>
                  <p:pic>
                    <p:nvPicPr>
                      <p:cNvPr id="10752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4300" y="2924944"/>
                        <a:ext cx="13081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882650" y="3933056"/>
          <a:ext cx="7378700" cy="736600"/>
        </p:xfrm>
        <a:graphic>
          <a:graphicData uri="http://schemas.openxmlformats.org/presentationml/2006/ole">
            <mc:AlternateContent xmlns:mc="http://schemas.openxmlformats.org/markup-compatibility/2006">
              <mc:Choice xmlns:v="urn:schemas-microsoft-com:vml" Requires="v">
                <p:oleObj spid="_x0000_s54277" name="方程式" r:id="rId9" imgW="7378560" imgH="736560" progId="Equation.3">
                  <p:embed/>
                </p:oleObj>
              </mc:Choice>
              <mc:Fallback>
                <p:oleObj name="方程式" r:id="rId9" imgW="7378560" imgH="73656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650" y="3933056"/>
                        <a:ext cx="73787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3105150" y="5580980"/>
          <a:ext cx="2933700" cy="368300"/>
        </p:xfrm>
        <a:graphic>
          <a:graphicData uri="http://schemas.openxmlformats.org/presentationml/2006/ole">
            <mc:AlternateContent xmlns:mc="http://schemas.openxmlformats.org/markup-compatibility/2006">
              <mc:Choice xmlns:v="urn:schemas-microsoft-com:vml" Requires="v">
                <p:oleObj spid="_x0000_s54278" name="方程式" r:id="rId11" imgW="2933640" imgH="368280" progId="Equation.3">
                  <p:embed/>
                </p:oleObj>
              </mc:Choice>
              <mc:Fallback>
                <p:oleObj name="方程式" r:id="rId11" imgW="2933640" imgH="368280" progId="Equation.3">
                  <p:embed/>
                  <p:pic>
                    <p:nvPicPr>
                      <p:cNvPr id="10" name="物件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5150" y="5580980"/>
                        <a:ext cx="2933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112</a:t>
            </a:fld>
            <a:endParaRPr lang="zh-TW"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第一類區間的預期頻次是用在常態曲線下邊界 </a:t>
            </a:r>
            <a:r>
              <a:rPr lang="en-US" altLang="zh-TW" dirty="0"/>
              <a:t>1.95 </a:t>
            </a:r>
            <a:r>
              <a:rPr lang="zh-TW" altLang="en-US" dirty="0"/>
              <a:t>左邊的總面積來求得，對於最後一個類別區間，我們用邊界 </a:t>
            </a:r>
            <a:r>
              <a:rPr lang="en-US" altLang="zh-TW" dirty="0"/>
              <a:t>4.45 </a:t>
            </a:r>
            <a:r>
              <a:rPr lang="zh-TW" altLang="en-US" dirty="0"/>
              <a:t>右邊的總面積，其他所有預期頻次都用先前給第四類所描述的方法來求得。</a:t>
            </a:r>
          </a:p>
          <a:p>
            <a:r>
              <a:rPr lang="zh-TW" altLang="en-US" dirty="0"/>
              <a:t>我們在表</a:t>
            </a:r>
            <a:r>
              <a:rPr lang="en-US" altLang="zh-TW" dirty="0"/>
              <a:t>6.5 </a:t>
            </a:r>
            <a:r>
              <a:rPr lang="zh-TW" altLang="en-US" dirty="0"/>
              <a:t>中已將預期頻次小於 </a:t>
            </a:r>
            <a:r>
              <a:rPr lang="en-US" altLang="zh-TW" dirty="0"/>
              <a:t>5 (</a:t>
            </a:r>
            <a:r>
              <a:rPr lang="zh-TW" altLang="en-US" dirty="0"/>
              <a:t>適當性檢定的經驗法則</a:t>
            </a:r>
            <a:r>
              <a:rPr lang="en-US" altLang="zh-TW" dirty="0"/>
              <a:t>) </a:t>
            </a:r>
            <a:r>
              <a:rPr lang="zh-TW" altLang="en-US" dirty="0"/>
              <a:t>的鄰近類別結合，因此，區間總數從 </a:t>
            </a:r>
            <a:r>
              <a:rPr lang="en-US" altLang="zh-TW" dirty="0"/>
              <a:t>7</a:t>
            </a:r>
            <a:r>
              <a:rPr lang="zh-TW" altLang="en-US" dirty="0"/>
              <a:t> 降到 </a:t>
            </a:r>
            <a:r>
              <a:rPr lang="en-US" altLang="zh-TW" dirty="0"/>
              <a:t>4</a:t>
            </a:r>
            <a:r>
              <a:rPr lang="zh-TW" altLang="en-US" dirty="0"/>
              <a:t>，產生       的自由度。於是    值為</a:t>
            </a:r>
          </a:p>
          <a:p>
            <a:endParaRPr lang="zh-TW" altLang="en-US" dirty="0"/>
          </a:p>
        </p:txBody>
      </p:sp>
      <p:graphicFrame>
        <p:nvGraphicFramePr>
          <p:cNvPr id="4" name="物件 3"/>
          <p:cNvGraphicFramePr>
            <a:graphicFrameLocks noChangeAspect="1"/>
          </p:cNvGraphicFramePr>
          <p:nvPr/>
        </p:nvGraphicFramePr>
        <p:xfrm>
          <a:off x="3707904" y="4725144"/>
          <a:ext cx="609600" cy="279400"/>
        </p:xfrm>
        <a:graphic>
          <a:graphicData uri="http://schemas.openxmlformats.org/presentationml/2006/ole">
            <mc:AlternateContent xmlns:mc="http://schemas.openxmlformats.org/markup-compatibility/2006">
              <mc:Choice xmlns:v="urn:schemas-microsoft-com:vml" Requires="v">
                <p:oleObj spid="_x0000_s55298" name="方程式" r:id="rId3" imgW="609480" imgH="279360" progId="Equation.3">
                  <p:embed/>
                </p:oleObj>
              </mc:Choice>
              <mc:Fallback>
                <p:oleObj name="方程式" r:id="rId3" imgW="60948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4725144"/>
                        <a:ext cx="6096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71" name="Object 3"/>
          <p:cNvGraphicFramePr>
            <a:graphicFrameLocks noChangeAspect="1"/>
          </p:cNvGraphicFramePr>
          <p:nvPr/>
        </p:nvGraphicFramePr>
        <p:xfrm>
          <a:off x="7075512" y="4606776"/>
          <a:ext cx="304800" cy="406400"/>
        </p:xfrm>
        <a:graphic>
          <a:graphicData uri="http://schemas.openxmlformats.org/presentationml/2006/ole">
            <mc:AlternateContent xmlns:mc="http://schemas.openxmlformats.org/markup-compatibility/2006">
              <mc:Choice xmlns:v="urn:schemas-microsoft-com:vml" Requires="v">
                <p:oleObj spid="_x0000_s55299" name="方程式" r:id="rId5" imgW="304560" imgH="406080" progId="Equation.3">
                  <p:embed/>
                </p:oleObj>
              </mc:Choice>
              <mc:Fallback>
                <p:oleObj name="方程式" r:id="rId5" imgW="304560" imgH="406080" progId="Equation.3">
                  <p:embed/>
                  <p:pic>
                    <p:nvPicPr>
                      <p:cNvPr id="1095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5512" y="4606776"/>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72" name="Object 4"/>
          <p:cNvGraphicFramePr>
            <a:graphicFrameLocks noChangeAspect="1"/>
          </p:cNvGraphicFramePr>
          <p:nvPr/>
        </p:nvGraphicFramePr>
        <p:xfrm>
          <a:off x="827584" y="5373216"/>
          <a:ext cx="7493000" cy="762000"/>
        </p:xfrm>
        <a:graphic>
          <a:graphicData uri="http://schemas.openxmlformats.org/presentationml/2006/ole">
            <mc:AlternateContent xmlns:mc="http://schemas.openxmlformats.org/markup-compatibility/2006">
              <mc:Choice xmlns:v="urn:schemas-microsoft-com:vml" Requires="v">
                <p:oleObj spid="_x0000_s55300" name="方程式" r:id="rId7" imgW="7492680" imgH="761760" progId="Equation.3">
                  <p:embed/>
                </p:oleObj>
              </mc:Choice>
              <mc:Fallback>
                <p:oleObj name="方程式" r:id="rId7" imgW="7492680" imgH="761760" progId="Equation.3">
                  <p:embed/>
                  <p:pic>
                    <p:nvPicPr>
                      <p:cNvPr id="1095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5373216"/>
                        <a:ext cx="7493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113</a:t>
            </a:fld>
            <a:endParaRPr lang="zh-TW"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因為對於 </a:t>
            </a:r>
            <a:r>
              <a:rPr lang="en-US" altLang="zh-TW" dirty="0"/>
              <a:t>3 </a:t>
            </a:r>
            <a:r>
              <a:rPr lang="zh-TW" altLang="en-US" dirty="0"/>
              <a:t>個自由度，所計算出的    值小於 </a:t>
            </a:r>
            <a:br>
              <a:rPr lang="en-US" altLang="zh-TW" dirty="0"/>
            </a:br>
            <a:r>
              <a:rPr lang="zh-TW" altLang="en-US" dirty="0"/>
              <a:t>                 ，所以我們沒有理由拒絕虛無假說，因而下結論說具有          和           的常態分布提供電池壽命分布一個高的適合度。</a:t>
            </a:r>
          </a:p>
        </p:txBody>
      </p:sp>
      <p:graphicFrame>
        <p:nvGraphicFramePr>
          <p:cNvPr id="110600" name="Object 8"/>
          <p:cNvGraphicFramePr>
            <a:graphicFrameLocks noChangeAspect="1"/>
          </p:cNvGraphicFramePr>
          <p:nvPr/>
        </p:nvGraphicFramePr>
        <p:xfrm>
          <a:off x="6499448" y="1340768"/>
          <a:ext cx="304800" cy="406400"/>
        </p:xfrm>
        <a:graphic>
          <a:graphicData uri="http://schemas.openxmlformats.org/presentationml/2006/ole">
            <mc:AlternateContent xmlns:mc="http://schemas.openxmlformats.org/markup-compatibility/2006">
              <mc:Choice xmlns:v="urn:schemas-microsoft-com:vml" Requires="v">
                <p:oleObj spid="_x0000_s56322" name="方程式" r:id="rId3" imgW="304560" imgH="406080" progId="Equation.3">
                  <p:embed/>
                </p:oleObj>
              </mc:Choice>
              <mc:Fallback>
                <p:oleObj name="方程式" r:id="rId3" imgW="304560" imgH="406080" progId="Equation.3">
                  <p:embed/>
                  <p:pic>
                    <p:nvPicPr>
                      <p:cNvPr id="11060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448"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1" name="Object 9"/>
          <p:cNvGraphicFramePr>
            <a:graphicFrameLocks noChangeAspect="1"/>
          </p:cNvGraphicFramePr>
          <p:nvPr/>
        </p:nvGraphicFramePr>
        <p:xfrm>
          <a:off x="827584" y="1819176"/>
          <a:ext cx="1524000" cy="419100"/>
        </p:xfrm>
        <a:graphic>
          <a:graphicData uri="http://schemas.openxmlformats.org/presentationml/2006/ole">
            <mc:AlternateContent xmlns:mc="http://schemas.openxmlformats.org/markup-compatibility/2006">
              <mc:Choice xmlns:v="urn:schemas-microsoft-com:vml" Requires="v">
                <p:oleObj spid="_x0000_s56323" name="方程式" r:id="rId5" imgW="1523880" imgH="419040" progId="Equation.3">
                  <p:embed/>
                </p:oleObj>
              </mc:Choice>
              <mc:Fallback>
                <p:oleObj name="方程式" r:id="rId5" imgW="1523880" imgH="419040" progId="Equation.3">
                  <p:embed/>
                  <p:pic>
                    <p:nvPicPr>
                      <p:cNvPr id="11060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1819176"/>
                        <a:ext cx="15240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2" name="Object 10"/>
          <p:cNvGraphicFramePr>
            <a:graphicFrameLocks noChangeAspect="1"/>
          </p:cNvGraphicFramePr>
          <p:nvPr/>
        </p:nvGraphicFramePr>
        <p:xfrm>
          <a:off x="3779912" y="2353072"/>
          <a:ext cx="914400" cy="330200"/>
        </p:xfrm>
        <a:graphic>
          <a:graphicData uri="http://schemas.openxmlformats.org/presentationml/2006/ole">
            <mc:AlternateContent xmlns:mc="http://schemas.openxmlformats.org/markup-compatibility/2006">
              <mc:Choice xmlns:v="urn:schemas-microsoft-com:vml" Requires="v">
                <p:oleObj spid="_x0000_s56324" name="方程式" r:id="rId7" imgW="914400" imgH="330120" progId="Equation.3">
                  <p:embed/>
                </p:oleObj>
              </mc:Choice>
              <mc:Fallback>
                <p:oleObj name="方程式" r:id="rId7" imgW="914400" imgH="330120" progId="Equation.3">
                  <p:embed/>
                  <p:pic>
                    <p:nvPicPr>
                      <p:cNvPr id="11060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2353072"/>
                        <a:ext cx="914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3" name="Object 11"/>
          <p:cNvGraphicFramePr>
            <a:graphicFrameLocks noChangeAspect="1"/>
          </p:cNvGraphicFramePr>
          <p:nvPr/>
        </p:nvGraphicFramePr>
        <p:xfrm>
          <a:off x="5184775" y="2357860"/>
          <a:ext cx="927100" cy="279400"/>
        </p:xfrm>
        <a:graphic>
          <a:graphicData uri="http://schemas.openxmlformats.org/presentationml/2006/ole">
            <mc:AlternateContent xmlns:mc="http://schemas.openxmlformats.org/markup-compatibility/2006">
              <mc:Choice xmlns:v="urn:schemas-microsoft-com:vml" Requires="v">
                <p:oleObj spid="_x0000_s56325" name="方程式" r:id="rId9" imgW="927000" imgH="279360" progId="Equation.3">
                  <p:embed/>
                </p:oleObj>
              </mc:Choice>
              <mc:Fallback>
                <p:oleObj name="方程式" r:id="rId9" imgW="927000" imgH="279360" progId="Equation.3">
                  <p:embed/>
                  <p:pic>
                    <p:nvPicPr>
                      <p:cNvPr id="110603"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775" y="2357860"/>
                        <a:ext cx="927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114</a:t>
            </a:fld>
            <a:endParaRPr lang="zh-TW"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Geary </a:t>
            </a:r>
            <a:r>
              <a:rPr lang="zh-TW" altLang="en-US" dirty="0"/>
              <a:t>的檢定 </a:t>
            </a:r>
            <a:r>
              <a:rPr lang="en-US" altLang="zh-TW" dirty="0"/>
              <a:t>(Geary’s test)</a:t>
            </a:r>
            <a:endParaRPr lang="zh-TW" altLang="en-US" dirty="0"/>
          </a:p>
        </p:txBody>
      </p:sp>
      <p:sp>
        <p:nvSpPr>
          <p:cNvPr id="3" name="內容版面配置區 2"/>
          <p:cNvSpPr>
            <a:spLocks noGrp="1"/>
          </p:cNvSpPr>
          <p:nvPr>
            <p:ph idx="1"/>
          </p:nvPr>
        </p:nvSpPr>
        <p:spPr>
          <a:xfrm>
            <a:off x="323528" y="1124744"/>
            <a:ext cx="8496944" cy="5112568"/>
          </a:xfrm>
        </p:spPr>
        <p:txBody>
          <a:bodyPr/>
          <a:lstStyle/>
          <a:p>
            <a:r>
              <a:rPr lang="zh-TW" altLang="en-US" sz="2900" dirty="0"/>
              <a:t>此檢定以一個非常簡單的統計量為基礎，即用於兩個母體標準差估測 </a:t>
            </a:r>
            <a:r>
              <a:rPr lang="el-GR" altLang="zh-TW" sz="2900" i="1" dirty="0"/>
              <a:t>σ</a:t>
            </a:r>
            <a:r>
              <a:rPr lang="zh-TW" altLang="en-US" sz="2900" dirty="0"/>
              <a:t> 的估測器比值。假設一隨機樣本                      取自於常態分布             。考慮比值</a:t>
            </a:r>
            <a:endParaRPr lang="en-US" altLang="zh-TW" sz="2900" dirty="0"/>
          </a:p>
          <a:p>
            <a:endParaRPr lang="en-US" altLang="zh-TW" sz="2900" dirty="0"/>
          </a:p>
          <a:p>
            <a:endParaRPr lang="en-US" altLang="zh-TW" sz="2900" dirty="0"/>
          </a:p>
          <a:p>
            <a:endParaRPr lang="en-US" altLang="zh-TW" sz="2900" dirty="0"/>
          </a:p>
          <a:p>
            <a:r>
              <a:rPr lang="zh-TW" altLang="en-US" sz="2900" dirty="0"/>
              <a:t>若分布是常態的，則分子是 </a:t>
            </a:r>
            <a:r>
              <a:rPr lang="el-GR" altLang="zh-TW" sz="2900" i="1" dirty="0"/>
              <a:t>σ</a:t>
            </a:r>
            <a:r>
              <a:rPr lang="zh-TW" altLang="en-US" sz="2900" dirty="0"/>
              <a:t> 的一個好估測器，但當偏離常態性時，可能會對 </a:t>
            </a:r>
            <a:r>
              <a:rPr lang="el-GR" altLang="zh-TW" sz="2900" i="1" dirty="0"/>
              <a:t>σ</a:t>
            </a:r>
            <a:r>
              <a:rPr lang="zh-TW" altLang="en-US" sz="2900" dirty="0"/>
              <a:t> 過度估測或估測不足。因此，若 </a:t>
            </a:r>
            <a:r>
              <a:rPr lang="en-US" altLang="zh-TW" sz="2900" i="1" dirty="0"/>
              <a:t>U </a:t>
            </a:r>
            <a:r>
              <a:rPr lang="zh-TW" altLang="en-US" sz="2900" dirty="0"/>
              <a:t>的值大大偏離 </a:t>
            </a:r>
            <a:r>
              <a:rPr lang="en-US" altLang="zh-TW" sz="2900" dirty="0"/>
              <a:t>1.0</a:t>
            </a:r>
            <a:r>
              <a:rPr lang="zh-TW" altLang="en-US" sz="2900" dirty="0"/>
              <a:t>，則代表是一個應該拒絕常態性假說的信號。</a:t>
            </a:r>
          </a:p>
        </p:txBody>
      </p:sp>
      <p:graphicFrame>
        <p:nvGraphicFramePr>
          <p:cNvPr id="4" name="物件 3"/>
          <p:cNvGraphicFramePr>
            <a:graphicFrameLocks noChangeAspect="1"/>
          </p:cNvGraphicFramePr>
          <p:nvPr/>
        </p:nvGraphicFramePr>
        <p:xfrm>
          <a:off x="1979712" y="2132856"/>
          <a:ext cx="1765300" cy="381000"/>
        </p:xfrm>
        <a:graphic>
          <a:graphicData uri="http://schemas.openxmlformats.org/presentationml/2006/ole">
            <mc:AlternateContent xmlns:mc="http://schemas.openxmlformats.org/markup-compatibility/2006">
              <mc:Choice xmlns:v="urn:schemas-microsoft-com:vml" Requires="v">
                <p:oleObj spid="_x0000_s57346" name="方程式" r:id="rId3" imgW="1765080" imgH="380880" progId="Equation.3">
                  <p:embed/>
                </p:oleObj>
              </mc:Choice>
              <mc:Fallback>
                <p:oleObj name="方程式" r:id="rId3" imgW="176508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132856"/>
                        <a:ext cx="176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19" name="Object 3"/>
          <p:cNvGraphicFramePr>
            <a:graphicFrameLocks noChangeAspect="1"/>
          </p:cNvGraphicFramePr>
          <p:nvPr/>
        </p:nvGraphicFramePr>
        <p:xfrm>
          <a:off x="6588224" y="2132856"/>
          <a:ext cx="1054100" cy="342900"/>
        </p:xfrm>
        <a:graphic>
          <a:graphicData uri="http://schemas.openxmlformats.org/presentationml/2006/ole">
            <mc:AlternateContent xmlns:mc="http://schemas.openxmlformats.org/markup-compatibility/2006">
              <mc:Choice xmlns:v="urn:schemas-microsoft-com:vml" Requires="v">
                <p:oleObj spid="_x0000_s57347" name="方程式" r:id="rId5" imgW="1054080" imgH="342720" progId="Equation.3">
                  <p:embed/>
                </p:oleObj>
              </mc:Choice>
              <mc:Fallback>
                <p:oleObj name="方程式" r:id="rId5" imgW="1054080" imgH="342720" progId="Equation.3">
                  <p:embed/>
                  <p:pic>
                    <p:nvPicPr>
                      <p:cNvPr id="1116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224" y="2132856"/>
                        <a:ext cx="10541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915816" y="2780928"/>
          <a:ext cx="2921000" cy="1651000"/>
        </p:xfrm>
        <a:graphic>
          <a:graphicData uri="http://schemas.openxmlformats.org/presentationml/2006/ole">
            <mc:AlternateContent xmlns:mc="http://schemas.openxmlformats.org/markup-compatibility/2006">
              <mc:Choice xmlns:v="urn:schemas-microsoft-com:vml" Requires="v">
                <p:oleObj spid="_x0000_s57348" name="方程式" r:id="rId7" imgW="2920680" imgH="1650960" progId="Equation.3">
                  <p:embed/>
                </p:oleObj>
              </mc:Choice>
              <mc:Fallback>
                <p:oleObj name="方程式" r:id="rId7" imgW="2920680" imgH="16509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5816" y="2780928"/>
                        <a:ext cx="2921000" cy="165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115</a:t>
            </a:fld>
            <a:endParaRPr lang="zh-TW"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Geary </a:t>
            </a:r>
            <a:r>
              <a:rPr lang="zh-TW" altLang="en-US" dirty="0"/>
              <a:t>的檢定 </a:t>
            </a:r>
            <a:r>
              <a:rPr lang="en-US" altLang="zh-TW" dirty="0"/>
              <a:t>(Geary’s test)</a:t>
            </a:r>
            <a:endParaRPr lang="zh-TW" altLang="en-US" dirty="0"/>
          </a:p>
        </p:txBody>
      </p:sp>
      <p:sp>
        <p:nvSpPr>
          <p:cNvPr id="3" name="內容版面配置區 2"/>
          <p:cNvSpPr>
            <a:spLocks noGrp="1"/>
          </p:cNvSpPr>
          <p:nvPr>
            <p:ph idx="1"/>
          </p:nvPr>
        </p:nvSpPr>
        <p:spPr/>
        <p:txBody>
          <a:bodyPr/>
          <a:lstStyle/>
          <a:p>
            <a:r>
              <a:rPr lang="zh-TW" altLang="en-US" dirty="0"/>
              <a:t>對大的樣本，一個合理的檢定是基於 </a:t>
            </a:r>
            <a:r>
              <a:rPr lang="en-US" altLang="zh-TW" i="1" dirty="0"/>
              <a:t>U </a:t>
            </a:r>
            <a:r>
              <a:rPr lang="zh-TW" altLang="en-US" dirty="0"/>
              <a:t>的常態性近似。於是檢定統計量是一個 </a:t>
            </a:r>
            <a:r>
              <a:rPr lang="en-US" altLang="zh-TW" i="1" dirty="0"/>
              <a:t>U </a:t>
            </a:r>
            <a:r>
              <a:rPr lang="zh-TW" altLang="en-US" dirty="0"/>
              <a:t>的標準化，得</a:t>
            </a:r>
            <a:br>
              <a:rPr lang="en-US" altLang="zh-TW" dirty="0"/>
            </a:br>
            <a:br>
              <a:rPr lang="en-US" altLang="zh-TW" dirty="0"/>
            </a:br>
            <a:endParaRPr lang="en-US" altLang="zh-TW" dirty="0"/>
          </a:p>
          <a:p>
            <a:r>
              <a:rPr lang="zh-TW" altLang="en-US" dirty="0"/>
              <a:t>檢定程序涉及雙邊臨界區域。我們從資料中計算 </a:t>
            </a:r>
            <a:r>
              <a:rPr lang="en-US" altLang="zh-TW" i="1" dirty="0"/>
              <a:t>z </a:t>
            </a:r>
            <a:r>
              <a:rPr lang="zh-TW" altLang="en-US" dirty="0"/>
              <a:t>的一個值且當</a:t>
            </a:r>
            <a:br>
              <a:rPr lang="en-US" altLang="zh-TW" dirty="0"/>
            </a:br>
            <a:br>
              <a:rPr lang="en-US" altLang="zh-TW" dirty="0"/>
            </a:br>
            <a:br>
              <a:rPr lang="en-US" altLang="zh-TW" dirty="0"/>
            </a:br>
            <a:r>
              <a:rPr lang="zh-TW" altLang="en-US" dirty="0"/>
              <a:t>時，不拒絕常態性的假說。</a:t>
            </a:r>
          </a:p>
        </p:txBody>
      </p:sp>
      <p:graphicFrame>
        <p:nvGraphicFramePr>
          <p:cNvPr id="4" name="物件 3"/>
          <p:cNvGraphicFramePr>
            <a:graphicFrameLocks noChangeAspect="1"/>
          </p:cNvGraphicFramePr>
          <p:nvPr/>
        </p:nvGraphicFramePr>
        <p:xfrm>
          <a:off x="3632200" y="2564904"/>
          <a:ext cx="1879600" cy="787400"/>
        </p:xfrm>
        <a:graphic>
          <a:graphicData uri="http://schemas.openxmlformats.org/presentationml/2006/ole">
            <mc:AlternateContent xmlns:mc="http://schemas.openxmlformats.org/markup-compatibility/2006">
              <mc:Choice xmlns:v="urn:schemas-microsoft-com:vml" Requires="v">
                <p:oleObj spid="_x0000_s58370" name="方程式" r:id="rId3" imgW="1879560" imgH="787320" progId="Equation.3">
                  <p:embed/>
                </p:oleObj>
              </mc:Choice>
              <mc:Fallback>
                <p:oleObj name="方程式" r:id="rId3" imgW="187956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200" y="2564904"/>
                        <a:ext cx="18796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568700" y="4848200"/>
          <a:ext cx="2006600" cy="381000"/>
        </p:xfrm>
        <a:graphic>
          <a:graphicData uri="http://schemas.openxmlformats.org/presentationml/2006/ole">
            <mc:AlternateContent xmlns:mc="http://schemas.openxmlformats.org/markup-compatibility/2006">
              <mc:Choice xmlns:v="urn:schemas-microsoft-com:vml" Requires="v">
                <p:oleObj spid="_x0000_s58371" name="方程式" r:id="rId5" imgW="2006280" imgH="380880" progId="Equation.3">
                  <p:embed/>
                </p:oleObj>
              </mc:Choice>
              <mc:Fallback>
                <p:oleObj name="方程式" r:id="rId5" imgW="20062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00" y="4848200"/>
                        <a:ext cx="2006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116</a:t>
            </a:fld>
            <a:endParaRPr lang="zh-TW"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6.11</a:t>
            </a:r>
            <a:r>
              <a:rPr lang="zh-TW" altLang="en-US" dirty="0"/>
              <a:t> 獨立性的檢定 </a:t>
            </a:r>
            <a:r>
              <a:rPr lang="en-US" altLang="zh-TW" dirty="0"/>
              <a:t>(</a:t>
            </a:r>
            <a:r>
              <a:rPr lang="zh-TW" altLang="en-US" dirty="0"/>
              <a:t>種類型資料</a:t>
            </a:r>
            <a:r>
              <a:rPr lang="en-US" altLang="zh-TW" dirty="0"/>
              <a:t>)</a:t>
            </a:r>
            <a:endParaRPr lang="zh-TW" altLang="en-US" dirty="0"/>
          </a:p>
        </p:txBody>
      </p:sp>
      <p:sp>
        <p:nvSpPr>
          <p:cNvPr id="5" name="內容版面配置區 4"/>
          <p:cNvSpPr>
            <a:spLocks noGrp="1"/>
          </p:cNvSpPr>
          <p:nvPr>
            <p:ph idx="1"/>
          </p:nvPr>
        </p:nvSpPr>
        <p:spPr>
          <a:xfrm>
            <a:off x="323528" y="3861048"/>
            <a:ext cx="8496944" cy="2520280"/>
          </a:xfrm>
        </p:spPr>
        <p:txBody>
          <a:bodyPr/>
          <a:lstStyle/>
          <a:p>
            <a:r>
              <a:rPr lang="zh-TW" altLang="en-US" dirty="0"/>
              <a:t>定義下列事件：</a:t>
            </a:r>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835696" y="1340768"/>
            <a:ext cx="5400278" cy="2376122"/>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3059832" y="4473546"/>
            <a:ext cx="3010669" cy="183577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117</a:t>
            </a:fld>
            <a:endParaRPr lang="zh-TW"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運用邊際頻次，我們可列出下列機率的估測：</a:t>
            </a:r>
          </a:p>
          <a:p>
            <a:endParaRPr lang="zh-TW" altLang="en-US" dirty="0"/>
          </a:p>
        </p:txBody>
      </p:sp>
      <p:graphicFrame>
        <p:nvGraphicFramePr>
          <p:cNvPr id="6" name="物件 5"/>
          <p:cNvGraphicFramePr>
            <a:graphicFrameLocks noChangeAspect="1"/>
          </p:cNvGraphicFramePr>
          <p:nvPr/>
        </p:nvGraphicFramePr>
        <p:xfrm>
          <a:off x="1714500" y="2132856"/>
          <a:ext cx="5715000" cy="1524000"/>
        </p:xfrm>
        <a:graphic>
          <a:graphicData uri="http://schemas.openxmlformats.org/presentationml/2006/ole">
            <mc:AlternateContent xmlns:mc="http://schemas.openxmlformats.org/markup-compatibility/2006">
              <mc:Choice xmlns:v="urn:schemas-microsoft-com:vml" Requires="v">
                <p:oleObj spid="_x0000_s59394" name="方程式" r:id="rId3" imgW="5715000" imgH="1523880" progId="Equation.3">
                  <p:embed/>
                </p:oleObj>
              </mc:Choice>
              <mc:Fallback>
                <p:oleObj name="方程式" r:id="rId3" imgW="5715000" imgH="1523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2132856"/>
                        <a:ext cx="5715000"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118</a:t>
            </a:fld>
            <a:endParaRPr lang="zh-TW"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若 </a:t>
            </a:r>
            <a:r>
              <a:rPr lang="en-US" altLang="zh-TW" i="1" dirty="0"/>
              <a:t>H</a:t>
            </a:r>
            <a:r>
              <a:rPr lang="en-US" altLang="zh-TW" baseline="-25000" dirty="0"/>
              <a:t>0</a:t>
            </a:r>
            <a:r>
              <a:rPr lang="zh-TW" altLang="en-US" dirty="0"/>
              <a:t> 為真，且兩個變數是獨立的，則我們會有</a:t>
            </a:r>
          </a:p>
        </p:txBody>
      </p:sp>
      <p:graphicFrame>
        <p:nvGraphicFramePr>
          <p:cNvPr id="115714" name="Object 2"/>
          <p:cNvGraphicFramePr>
            <a:graphicFrameLocks noChangeAspect="1"/>
          </p:cNvGraphicFramePr>
          <p:nvPr/>
        </p:nvGraphicFramePr>
        <p:xfrm>
          <a:off x="2286773" y="1996603"/>
          <a:ext cx="4517475" cy="4528741"/>
        </p:xfrm>
        <a:graphic>
          <a:graphicData uri="http://schemas.openxmlformats.org/presentationml/2006/ole">
            <mc:AlternateContent xmlns:mc="http://schemas.openxmlformats.org/markup-compatibility/2006">
              <mc:Choice xmlns:v="urn:schemas-microsoft-com:vml" Requires="v">
                <p:oleObj spid="_x0000_s60418" name="方程式" r:id="rId3" imgW="5092560" imgH="5105160" progId="Equation.3">
                  <p:embed/>
                </p:oleObj>
              </mc:Choice>
              <mc:Fallback>
                <p:oleObj name="方程式" r:id="rId3" imgW="5092560" imgH="5105160" progId="Equation.3">
                  <p:embed/>
                  <p:pic>
                    <p:nvPicPr>
                      <p:cNvPr id="1157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773" y="1996603"/>
                        <a:ext cx="4517475" cy="45287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119</a:t>
            </a:fld>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5CF349-BA53-48C4-B003-5D6D63C5609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F5921C3A-1502-427F-A39C-4C93BDE88FA2}"/>
              </a:ext>
            </a:extLst>
          </p:cNvPr>
          <p:cNvSpPr>
            <a:spLocks noGrp="1"/>
          </p:cNvSpPr>
          <p:nvPr>
            <p:ph idx="1"/>
          </p:nvPr>
        </p:nvSpPr>
        <p:spPr/>
        <p:txBody>
          <a:bodyPr/>
          <a:lstStyle/>
          <a:p>
            <a:r>
              <a:rPr lang="en-US" altLang="zh-TW" dirty="0"/>
              <a:t>As the reader gains more understanding of </a:t>
            </a:r>
            <a:r>
              <a:rPr lang="en-US" altLang="zh-TW" dirty="0" err="1"/>
              <a:t>hypothesistesting</a:t>
            </a:r>
            <a:r>
              <a:rPr lang="en-US" altLang="zh-TW" dirty="0"/>
              <a:t>, he or she should note that the analyst arrives at one of the two following conclusions:</a:t>
            </a:r>
          </a:p>
          <a:p>
            <a:pPr lvl="1"/>
            <a:r>
              <a:rPr lang="en-US" altLang="zh-TW" dirty="0"/>
              <a:t>- reject H0 in favor of H1 because of sufficient evidence in the data </a:t>
            </a:r>
          </a:p>
          <a:p>
            <a:pPr lvl="1"/>
            <a:r>
              <a:rPr lang="en-US" altLang="zh-TW" dirty="0"/>
              <a:t>- or fail to reject H0 because of insufficient evidence in the data.</a:t>
            </a:r>
          </a:p>
        </p:txBody>
      </p:sp>
      <p:sp>
        <p:nvSpPr>
          <p:cNvPr id="4" name="日期版面配置區 3">
            <a:extLst>
              <a:ext uri="{FF2B5EF4-FFF2-40B4-BE49-F238E27FC236}">
                <a16:creationId xmlns:a16="http://schemas.microsoft.com/office/drawing/2014/main" id="{9E4A3694-DBEC-4FA7-AA95-92B17DCC1D1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320193B6-459F-42EC-9B6B-B1006EC735AF}"/>
              </a:ext>
            </a:extLst>
          </p:cNvPr>
          <p:cNvSpPr>
            <a:spLocks noGrp="1"/>
          </p:cNvSpPr>
          <p:nvPr>
            <p:ph type="sldNum" sz="quarter" idx="12"/>
          </p:nvPr>
        </p:nvSpPr>
        <p:spPr/>
        <p:txBody>
          <a:bodyPr/>
          <a:lstStyle/>
          <a:p>
            <a:fld id="{4ED57DA5-3079-4B49-823B-EE503FF95CF7}" type="slidenum">
              <a:rPr lang="zh-TW" altLang="en-US" smtClean="0"/>
              <a:pPr/>
              <a:t>12</a:t>
            </a:fld>
            <a:endParaRPr lang="zh-TW" altLang="en-US"/>
          </a:p>
        </p:txBody>
      </p:sp>
    </p:spTree>
    <p:extLst>
      <p:ext uri="{BB962C8B-B14F-4D97-AF65-F5344CB8AC3E}">
        <p14:creationId xmlns:p14="http://schemas.microsoft.com/office/powerpoint/2010/main" val="18157180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 </a:t>
            </a:r>
            <a:endParaRPr lang="en-US" altLang="zh-TW" dirty="0"/>
          </a:p>
          <a:p>
            <a:endParaRPr lang="en-US" altLang="zh-TW" dirty="0"/>
          </a:p>
          <a:p>
            <a:r>
              <a:rPr lang="zh-TW" altLang="en-US" dirty="0"/>
              <a:t>當 </a:t>
            </a:r>
            <a:r>
              <a:rPr lang="en-US" altLang="zh-TW" i="1" dirty="0"/>
              <a:t>H</a:t>
            </a:r>
            <a:r>
              <a:rPr lang="en-US" altLang="zh-TW" baseline="-25000" dirty="0"/>
              <a:t>0</a:t>
            </a:r>
            <a:r>
              <a:rPr lang="zh-TW" altLang="en-US" dirty="0"/>
              <a:t> 為真時。求得任何格預期頻次的一般規則如下列公式所示：</a:t>
            </a:r>
            <a:endParaRPr lang="en-US" altLang="zh-TW" dirty="0"/>
          </a:p>
          <a:p>
            <a:endParaRPr lang="en-US" altLang="zh-TW" dirty="0"/>
          </a:p>
          <a:p>
            <a:endParaRPr lang="en-US" altLang="zh-TW" dirty="0"/>
          </a:p>
          <a:p>
            <a:r>
              <a:rPr lang="zh-TW" altLang="en-US" dirty="0"/>
              <a:t>一個提供自由度正確數字的簡單公式為</a:t>
            </a:r>
          </a:p>
          <a:p>
            <a:endParaRPr lang="zh-TW" altLang="en-US" dirty="0"/>
          </a:p>
        </p:txBody>
      </p:sp>
      <p:graphicFrame>
        <p:nvGraphicFramePr>
          <p:cNvPr id="4" name="物件 3"/>
          <p:cNvGraphicFramePr>
            <a:graphicFrameLocks noChangeAspect="1"/>
          </p:cNvGraphicFramePr>
          <p:nvPr/>
        </p:nvGraphicFramePr>
        <p:xfrm>
          <a:off x="827584" y="1268760"/>
          <a:ext cx="5245100" cy="787400"/>
        </p:xfrm>
        <a:graphic>
          <a:graphicData uri="http://schemas.openxmlformats.org/presentationml/2006/ole">
            <mc:AlternateContent xmlns:mc="http://schemas.openxmlformats.org/markup-compatibility/2006">
              <mc:Choice xmlns:v="urn:schemas-microsoft-com:vml" Requires="v">
                <p:oleObj spid="_x0000_s61442" name="方程式" r:id="rId3" imgW="5244840" imgH="787320" progId="Equation.3">
                  <p:embed/>
                </p:oleObj>
              </mc:Choice>
              <mc:Fallback>
                <p:oleObj name="方程式" r:id="rId3" imgW="524484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52451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559050" y="3429000"/>
          <a:ext cx="4025900" cy="762000"/>
        </p:xfrm>
        <a:graphic>
          <a:graphicData uri="http://schemas.openxmlformats.org/presentationml/2006/ole">
            <mc:AlternateContent xmlns:mc="http://schemas.openxmlformats.org/markup-compatibility/2006">
              <mc:Choice xmlns:v="urn:schemas-microsoft-com:vml" Requires="v">
                <p:oleObj spid="_x0000_s61443" name="方程式" r:id="rId5" imgW="4025880" imgH="761760" progId="Equation.3">
                  <p:embed/>
                </p:oleObj>
              </mc:Choice>
              <mc:Fallback>
                <p:oleObj name="方程式" r:id="rId5" imgW="4025880" imgH="7617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050" y="3429000"/>
                        <a:ext cx="40259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619500" y="5246340"/>
          <a:ext cx="1905000" cy="342900"/>
        </p:xfrm>
        <a:graphic>
          <a:graphicData uri="http://schemas.openxmlformats.org/presentationml/2006/ole">
            <mc:AlternateContent xmlns:mc="http://schemas.openxmlformats.org/markup-compatibility/2006">
              <mc:Choice xmlns:v="urn:schemas-microsoft-com:vml" Requires="v">
                <p:oleObj spid="_x0000_s61444" name="方程式" r:id="rId7" imgW="1904760" imgH="342720" progId="Equation.3">
                  <p:embed/>
                </p:oleObj>
              </mc:Choice>
              <mc:Fallback>
                <p:oleObj name="方程式" r:id="rId7" imgW="190476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9500" y="5246340"/>
                        <a:ext cx="19050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120</a:t>
            </a:fld>
            <a:endParaRPr lang="zh-TW"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251520" y="4149080"/>
            <a:ext cx="8640960" cy="2232248"/>
          </a:xfrm>
        </p:spPr>
        <p:txBody>
          <a:bodyPr/>
          <a:lstStyle/>
          <a:p>
            <a:r>
              <a:rPr lang="zh-TW" altLang="en-US" dirty="0"/>
              <a:t>因此，對於我們的例子，自由度為</a:t>
            </a:r>
          </a:p>
        </p:txBody>
      </p:sp>
      <p:pic>
        <p:nvPicPr>
          <p:cNvPr id="6" name="Picture 2"/>
          <p:cNvPicPr>
            <a:picLocks noChangeAspect="1" noChangeArrowheads="1"/>
          </p:cNvPicPr>
          <p:nvPr/>
        </p:nvPicPr>
        <p:blipFill>
          <a:blip r:embed="rId3" cstate="print"/>
          <a:srcRect/>
          <a:stretch>
            <a:fillRect/>
          </a:stretch>
        </p:blipFill>
        <p:spPr bwMode="auto">
          <a:xfrm>
            <a:off x="1331640" y="1628800"/>
            <a:ext cx="6480000" cy="2286583"/>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361928" y="4958308"/>
          <a:ext cx="2362200" cy="342900"/>
        </p:xfrm>
        <a:graphic>
          <a:graphicData uri="http://schemas.openxmlformats.org/presentationml/2006/ole">
            <mc:AlternateContent xmlns:mc="http://schemas.openxmlformats.org/markup-compatibility/2006">
              <mc:Choice xmlns:v="urn:schemas-microsoft-com:vml" Requires="v">
                <p:oleObj spid="_x0000_s62466" name="方程式" r:id="rId4" imgW="2361960" imgH="342720" progId="Equation.3">
                  <p:embed/>
                </p:oleObj>
              </mc:Choice>
              <mc:Fallback>
                <p:oleObj name="方程式" r:id="rId4" imgW="2361960" imgH="34272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928" y="4958308"/>
                        <a:ext cx="2362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121</a:t>
            </a:fld>
            <a:endParaRPr lang="zh-TW"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4005064"/>
            <a:ext cx="8496944" cy="2376264"/>
          </a:xfrm>
        </p:spPr>
        <p:txBody>
          <a:bodyPr/>
          <a:lstStyle/>
          <a:p>
            <a:r>
              <a:rPr lang="zh-TW" altLang="en-US" dirty="0"/>
              <a:t>當自由度為                     時，若          ，則在 </a:t>
            </a:r>
            <a:r>
              <a:rPr lang="el-GR" altLang="zh-TW" i="1" dirty="0"/>
              <a:t>α</a:t>
            </a:r>
            <a:r>
              <a:rPr lang="zh-TW" altLang="en-US" dirty="0"/>
              <a:t> 的顯著水準下，拒絕獨立的虛無假說；否則，無法拒絕虛無假說。</a:t>
            </a:r>
          </a:p>
        </p:txBody>
      </p:sp>
      <p:pic>
        <p:nvPicPr>
          <p:cNvPr id="6" name="Picture 2"/>
          <p:cNvPicPr>
            <a:picLocks noChangeAspect="1" noChangeArrowheads="1"/>
          </p:cNvPicPr>
          <p:nvPr/>
        </p:nvPicPr>
        <p:blipFill>
          <a:blip r:embed="rId3" cstate="print"/>
          <a:srcRect/>
          <a:stretch>
            <a:fillRect/>
          </a:stretch>
        </p:blipFill>
        <p:spPr bwMode="auto">
          <a:xfrm>
            <a:off x="539552" y="1412776"/>
            <a:ext cx="7992000" cy="2402598"/>
          </a:xfrm>
          <a:prstGeom prst="rect">
            <a:avLst/>
          </a:prstGeom>
          <a:noFill/>
          <a:ln w="9525">
            <a:noFill/>
            <a:miter lim="800000"/>
            <a:headEnd/>
            <a:tailEnd/>
          </a:ln>
          <a:effectLst/>
        </p:spPr>
      </p:pic>
      <p:graphicFrame>
        <p:nvGraphicFramePr>
          <p:cNvPr id="118787" name="Object 3"/>
          <p:cNvGraphicFramePr>
            <a:graphicFrameLocks noChangeAspect="1"/>
          </p:cNvGraphicFramePr>
          <p:nvPr/>
        </p:nvGraphicFramePr>
        <p:xfrm>
          <a:off x="2699792" y="4166220"/>
          <a:ext cx="1905000" cy="342900"/>
        </p:xfrm>
        <a:graphic>
          <a:graphicData uri="http://schemas.openxmlformats.org/presentationml/2006/ole">
            <mc:AlternateContent xmlns:mc="http://schemas.openxmlformats.org/markup-compatibility/2006">
              <mc:Choice xmlns:v="urn:schemas-microsoft-com:vml" Requires="v">
                <p:oleObj spid="_x0000_s63490" name="方程式" r:id="rId4" imgW="1904760" imgH="342720" progId="Equation.3">
                  <p:embed/>
                </p:oleObj>
              </mc:Choice>
              <mc:Fallback>
                <p:oleObj name="方程式" r:id="rId4" imgW="1904760" imgH="342720" progId="Equation.3">
                  <p:embed/>
                  <p:pic>
                    <p:nvPicPr>
                      <p:cNvPr id="11878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166220"/>
                        <a:ext cx="19050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5876925" y="4051300"/>
          <a:ext cx="927100" cy="419100"/>
        </p:xfrm>
        <a:graphic>
          <a:graphicData uri="http://schemas.openxmlformats.org/presentationml/2006/ole">
            <mc:AlternateContent xmlns:mc="http://schemas.openxmlformats.org/markup-compatibility/2006">
              <mc:Choice xmlns:v="urn:schemas-microsoft-com:vml" Requires="v">
                <p:oleObj spid="_x0000_s63491" name="方程式" r:id="rId6" imgW="927000" imgH="419040" progId="Equation.3">
                  <p:embed/>
                </p:oleObj>
              </mc:Choice>
              <mc:Fallback>
                <p:oleObj name="方程式" r:id="rId6" imgW="927000" imgH="41904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6925" y="4051300"/>
                        <a:ext cx="9271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122</a:t>
            </a:fld>
            <a:endParaRPr lang="zh-TW"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將此準則運用於我們的例子上，我們求得</a:t>
            </a:r>
            <a:br>
              <a:rPr lang="en-US" altLang="zh-TW" dirty="0"/>
            </a:br>
            <a:br>
              <a:rPr lang="en-US" altLang="zh-TW" dirty="0"/>
            </a:br>
            <a:br>
              <a:rPr lang="en-US" altLang="zh-TW" dirty="0"/>
            </a:br>
            <a:br>
              <a:rPr lang="en-US" altLang="zh-TW" dirty="0"/>
            </a:br>
            <a:br>
              <a:rPr lang="en-US" altLang="zh-TW" dirty="0"/>
            </a:br>
            <a:br>
              <a:rPr lang="en-US" altLang="zh-TW" dirty="0"/>
            </a:br>
            <a:br>
              <a:rPr lang="en-US" altLang="zh-TW" dirty="0"/>
            </a:br>
            <a:r>
              <a:rPr lang="zh-TW" altLang="en-US" dirty="0"/>
              <a:t>當自由度為                          時，從附錄表</a:t>
            </a:r>
            <a:r>
              <a:rPr lang="en-US" altLang="zh-TW" dirty="0"/>
              <a:t>A.5 </a:t>
            </a:r>
            <a:r>
              <a:rPr lang="zh-TW" altLang="en-US" dirty="0"/>
              <a:t>我們求得                。虛無假說被拒絕，因而我們下結論說，選民有關稅制改革的意見和其收入的水準不是獨立的。</a:t>
            </a:r>
          </a:p>
        </p:txBody>
      </p:sp>
      <p:graphicFrame>
        <p:nvGraphicFramePr>
          <p:cNvPr id="4" name="物件 3"/>
          <p:cNvGraphicFramePr>
            <a:graphicFrameLocks noChangeAspect="1"/>
          </p:cNvGraphicFramePr>
          <p:nvPr/>
        </p:nvGraphicFramePr>
        <p:xfrm>
          <a:off x="946150" y="2142480"/>
          <a:ext cx="7251700" cy="2006600"/>
        </p:xfrm>
        <a:graphic>
          <a:graphicData uri="http://schemas.openxmlformats.org/presentationml/2006/ole">
            <mc:AlternateContent xmlns:mc="http://schemas.openxmlformats.org/markup-compatibility/2006">
              <mc:Choice xmlns:v="urn:schemas-microsoft-com:vml" Requires="v">
                <p:oleObj spid="_x0000_s64514" name="方程式" r:id="rId3" imgW="7251480" imgH="2006280" progId="Equation.3">
                  <p:embed/>
                </p:oleObj>
              </mc:Choice>
              <mc:Fallback>
                <p:oleObj name="方程式" r:id="rId3" imgW="7251480" imgH="2006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2142480"/>
                        <a:ext cx="7251700" cy="200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1" name="Object 3"/>
          <p:cNvGraphicFramePr>
            <a:graphicFrameLocks noChangeAspect="1"/>
          </p:cNvGraphicFramePr>
          <p:nvPr/>
        </p:nvGraphicFramePr>
        <p:xfrm>
          <a:off x="2699792" y="4647331"/>
          <a:ext cx="2362200" cy="342900"/>
        </p:xfrm>
        <a:graphic>
          <a:graphicData uri="http://schemas.openxmlformats.org/presentationml/2006/ole">
            <mc:AlternateContent xmlns:mc="http://schemas.openxmlformats.org/markup-compatibility/2006">
              <mc:Choice xmlns:v="urn:schemas-microsoft-com:vml" Requires="v">
                <p:oleObj spid="_x0000_s64515" name="方程式" r:id="rId5" imgW="2361960" imgH="342720" progId="Equation.3">
                  <p:embed/>
                </p:oleObj>
              </mc:Choice>
              <mc:Fallback>
                <p:oleObj name="方程式" r:id="rId5" imgW="2361960" imgH="342720" progId="Equation.3">
                  <p:embed/>
                  <p:pic>
                    <p:nvPicPr>
                      <p:cNvPr id="1198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4647331"/>
                        <a:ext cx="2362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2" name="Object 4"/>
          <p:cNvGraphicFramePr>
            <a:graphicFrameLocks noChangeAspect="1"/>
          </p:cNvGraphicFramePr>
          <p:nvPr/>
        </p:nvGraphicFramePr>
        <p:xfrm>
          <a:off x="1979613" y="5026124"/>
          <a:ext cx="1498600" cy="419100"/>
        </p:xfrm>
        <a:graphic>
          <a:graphicData uri="http://schemas.openxmlformats.org/presentationml/2006/ole">
            <mc:AlternateContent xmlns:mc="http://schemas.openxmlformats.org/markup-compatibility/2006">
              <mc:Choice xmlns:v="urn:schemas-microsoft-com:vml" Requires="v">
                <p:oleObj spid="_x0000_s64516" name="方程式" r:id="rId7" imgW="1498320" imgH="419040" progId="Equation.3">
                  <p:embed/>
                </p:oleObj>
              </mc:Choice>
              <mc:Fallback>
                <p:oleObj name="方程式" r:id="rId7" imgW="1498320" imgH="419040" progId="Equation.3">
                  <p:embed/>
                  <p:pic>
                    <p:nvPicPr>
                      <p:cNvPr id="11981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5026124"/>
                        <a:ext cx="14986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123</a:t>
            </a:fld>
            <a:endParaRPr lang="zh-TW"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連續性的葉氏修正 </a:t>
            </a:r>
            <a:r>
              <a:rPr lang="en-US" altLang="zh-TW" dirty="0"/>
              <a:t>(Yates’</a:t>
            </a:r>
            <a:r>
              <a:rPr lang="zh-TW" altLang="en-US" dirty="0"/>
              <a:t> </a:t>
            </a:r>
            <a:r>
              <a:rPr lang="en-US" altLang="zh-TW" dirty="0"/>
              <a:t>correction for continuity)</a:t>
            </a:r>
          </a:p>
        </p:txBody>
      </p:sp>
      <p:sp>
        <p:nvSpPr>
          <p:cNvPr id="3" name="內容版面配置區 2"/>
          <p:cNvSpPr>
            <a:spLocks noGrp="1"/>
          </p:cNvSpPr>
          <p:nvPr>
            <p:ph idx="1"/>
          </p:nvPr>
        </p:nvSpPr>
        <p:spPr/>
        <p:txBody>
          <a:bodyPr/>
          <a:lstStyle/>
          <a:p>
            <a:r>
              <a:rPr lang="zh-TW" altLang="en-US" dirty="0"/>
              <a:t>計算出的    值與格的頻次 </a:t>
            </a:r>
            <a:r>
              <a:rPr lang="en-US" altLang="zh-TW" dirty="0"/>
              <a:t>(</a:t>
            </a:r>
            <a:r>
              <a:rPr lang="zh-TW" altLang="en-US" dirty="0"/>
              <a:t>因而是離散的</a:t>
            </a:r>
            <a:r>
              <a:rPr lang="en-US" altLang="zh-TW" dirty="0"/>
              <a:t>) </a:t>
            </a:r>
            <a:r>
              <a:rPr lang="zh-TW" altLang="en-US" dirty="0"/>
              <a:t>有關，只要自由度大於 </a:t>
            </a:r>
            <a:r>
              <a:rPr lang="en-US" altLang="zh-TW" dirty="0"/>
              <a:t>1</a:t>
            </a:r>
            <a:r>
              <a:rPr lang="zh-TW" altLang="en-US" dirty="0"/>
              <a:t>，連續的卡方分布似乎對 的離散取樣分布有很好的近似。在 的列聯表中 </a:t>
            </a:r>
            <a:r>
              <a:rPr lang="en-US" altLang="zh-TW" dirty="0"/>
              <a:t>(</a:t>
            </a:r>
            <a:r>
              <a:rPr lang="zh-TW" altLang="en-US" dirty="0"/>
              <a:t>只有</a:t>
            </a:r>
            <a:r>
              <a:rPr lang="en-US" altLang="zh-TW" dirty="0"/>
              <a:t>1 </a:t>
            </a:r>
            <a:r>
              <a:rPr lang="zh-TW" altLang="en-US" dirty="0"/>
              <a:t>的自由度</a:t>
            </a:r>
            <a:r>
              <a:rPr lang="en-US" altLang="zh-TW" dirty="0"/>
              <a:t>)</a:t>
            </a:r>
            <a:r>
              <a:rPr lang="zh-TW" altLang="en-US" dirty="0"/>
              <a:t>，適用一個稱為</a:t>
            </a:r>
            <a:r>
              <a:rPr lang="zh-TW" altLang="en-US" b="1" dirty="0"/>
              <a:t>連續性的葉氏修正 </a:t>
            </a:r>
            <a:r>
              <a:rPr lang="en-US" altLang="zh-TW" b="1" dirty="0"/>
              <a:t>(Yates’ correction for continuity) </a:t>
            </a:r>
            <a:r>
              <a:rPr lang="zh-TW" altLang="en-US" dirty="0"/>
              <a:t>之修正方法。經修正的公式變成</a:t>
            </a:r>
          </a:p>
        </p:txBody>
      </p:sp>
      <p:graphicFrame>
        <p:nvGraphicFramePr>
          <p:cNvPr id="120834" name="Object 2"/>
          <p:cNvGraphicFramePr>
            <a:graphicFrameLocks noChangeAspect="1"/>
          </p:cNvGraphicFramePr>
          <p:nvPr/>
        </p:nvGraphicFramePr>
        <p:xfrm>
          <a:off x="2339752" y="1340768"/>
          <a:ext cx="304800" cy="406400"/>
        </p:xfrm>
        <a:graphic>
          <a:graphicData uri="http://schemas.openxmlformats.org/presentationml/2006/ole">
            <mc:AlternateContent xmlns:mc="http://schemas.openxmlformats.org/markup-compatibility/2006">
              <mc:Choice xmlns:v="urn:schemas-microsoft-com:vml" Requires="v">
                <p:oleObj spid="_x0000_s65538" name="方程式" r:id="rId3" imgW="304560" imgH="406080" progId="Equation.3">
                  <p:embed/>
                </p:oleObj>
              </mc:Choice>
              <mc:Fallback>
                <p:oleObj name="方程式" r:id="rId3" imgW="304560" imgH="406080" progId="Equation.3">
                  <p:embed/>
                  <p:pic>
                    <p:nvPicPr>
                      <p:cNvPr id="1208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6" name="Object 4"/>
          <p:cNvGraphicFramePr>
            <a:graphicFrameLocks noChangeAspect="1"/>
          </p:cNvGraphicFramePr>
          <p:nvPr/>
        </p:nvGraphicFramePr>
        <p:xfrm>
          <a:off x="2339752" y="4293096"/>
          <a:ext cx="3886200" cy="850900"/>
        </p:xfrm>
        <a:graphic>
          <a:graphicData uri="http://schemas.openxmlformats.org/presentationml/2006/ole">
            <mc:AlternateContent xmlns:mc="http://schemas.openxmlformats.org/markup-compatibility/2006">
              <mc:Choice xmlns:v="urn:schemas-microsoft-com:vml" Requires="v">
                <p:oleObj spid="_x0000_s65539" name="方程式" r:id="rId5" imgW="3886200" imgH="850680" progId="Equation.3">
                  <p:embed/>
                </p:oleObj>
              </mc:Choice>
              <mc:Fallback>
                <p:oleObj name="方程式" r:id="rId5" imgW="3886200" imgH="850680" progId="Equation.3">
                  <p:embed/>
                  <p:pic>
                    <p:nvPicPr>
                      <p:cNvPr id="12083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293096"/>
                        <a:ext cx="38862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124</a:t>
            </a:fld>
            <a:endParaRPr lang="zh-TW"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連續性的葉氏修正 </a:t>
            </a:r>
            <a:r>
              <a:rPr lang="en-US" altLang="zh-TW" dirty="0"/>
              <a:t>(Yates’</a:t>
            </a:r>
            <a:r>
              <a:rPr lang="zh-TW" altLang="en-US" dirty="0"/>
              <a:t> </a:t>
            </a:r>
            <a:r>
              <a:rPr lang="en-US" altLang="zh-TW" dirty="0"/>
              <a:t>correction for continuity)</a:t>
            </a:r>
            <a:endParaRPr lang="zh-TW" altLang="en-US" dirty="0"/>
          </a:p>
        </p:txBody>
      </p:sp>
      <p:sp>
        <p:nvSpPr>
          <p:cNvPr id="3" name="內容版面配置區 2"/>
          <p:cNvSpPr>
            <a:spLocks noGrp="1"/>
          </p:cNvSpPr>
          <p:nvPr>
            <p:ph idx="1"/>
          </p:nvPr>
        </p:nvSpPr>
        <p:spPr/>
        <p:txBody>
          <a:bodyPr/>
          <a:lstStyle/>
          <a:p>
            <a:r>
              <a:rPr lang="zh-TW" altLang="en-US" dirty="0"/>
              <a:t>如果預期的格頻次是大的，則經修正和未修正的結果幾乎相同。當預期頻次介 </a:t>
            </a:r>
            <a:r>
              <a:rPr lang="en-US" altLang="zh-TW" dirty="0"/>
              <a:t>5 </a:t>
            </a:r>
            <a:r>
              <a:rPr lang="zh-TW" altLang="en-US" dirty="0"/>
              <a:t>於和 </a:t>
            </a:r>
            <a:r>
              <a:rPr lang="en-US" altLang="zh-TW" dirty="0"/>
              <a:t>10 </a:t>
            </a:r>
            <a:r>
              <a:rPr lang="zh-TW" altLang="en-US" dirty="0"/>
              <a:t>之間時，應該運用葉氏修正。對於預期頻次小於 </a:t>
            </a:r>
            <a:r>
              <a:rPr lang="en-US" altLang="zh-TW" dirty="0"/>
              <a:t>5</a:t>
            </a:r>
            <a:r>
              <a:rPr lang="zh-TW" altLang="en-US" dirty="0"/>
              <a:t>，應該用 </a:t>
            </a:r>
            <a:r>
              <a:rPr lang="en-US" altLang="zh-TW" dirty="0"/>
              <a:t>Fisher-Irwin </a:t>
            </a:r>
            <a:r>
              <a:rPr lang="zh-TW" altLang="en-US" dirty="0"/>
              <a:t>確切檢定。</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125</a:t>
            </a:fld>
            <a:endParaRPr lang="zh-TW"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6.12</a:t>
            </a:r>
            <a:r>
              <a:rPr lang="zh-TW" altLang="en-US" dirty="0"/>
              <a:t> 同值性檢定</a:t>
            </a:r>
          </a:p>
        </p:txBody>
      </p:sp>
      <p:sp>
        <p:nvSpPr>
          <p:cNvPr id="3" name="內容版面配置區 2"/>
          <p:cNvSpPr>
            <a:spLocks noGrp="1"/>
          </p:cNvSpPr>
          <p:nvPr>
            <p:ph idx="1"/>
          </p:nvPr>
        </p:nvSpPr>
        <p:spPr/>
        <p:txBody>
          <a:bodyPr/>
          <a:lstStyle/>
          <a:p>
            <a:r>
              <a:rPr lang="zh-TW" altLang="en-US" sz="2800" dirty="0"/>
              <a:t>現在，我們不是檢定獨立性，而是檢定每一列內母體的比例值都相同的假說。我們檢定如下的假說：贊成墮胎法案之民主黨員、共和黨員以及獨立人士的比例相同；反對法案的每一個政黨屬性比例相同；以及每一個政黨屬性未決定的比例相同。基本上我們感興趣的是決定三類的選民對於提案的墮胎法案是否為</a:t>
            </a:r>
            <a:r>
              <a:rPr lang="zh-TW" altLang="en-US" sz="2800" b="1" dirty="0"/>
              <a:t>同質性的 </a:t>
            </a:r>
            <a:r>
              <a:rPr lang="en-US" altLang="zh-TW" sz="2800" b="1" dirty="0"/>
              <a:t>(homogeneous)</a:t>
            </a:r>
            <a:r>
              <a:rPr lang="zh-TW" altLang="en-US" sz="2800" dirty="0"/>
              <a:t>，這樣的檢定稱為同質性檢定。</a:t>
            </a:r>
          </a:p>
        </p:txBody>
      </p:sp>
      <p:pic>
        <p:nvPicPr>
          <p:cNvPr id="4" name="Picture 2"/>
          <p:cNvPicPr>
            <a:picLocks noChangeAspect="1" noChangeArrowheads="1"/>
          </p:cNvPicPr>
          <p:nvPr/>
        </p:nvPicPr>
        <p:blipFill>
          <a:blip r:embed="rId2" cstate="print"/>
          <a:srcRect t="18671"/>
          <a:stretch>
            <a:fillRect/>
          </a:stretch>
        </p:blipFill>
        <p:spPr bwMode="auto">
          <a:xfrm>
            <a:off x="2915816" y="4725144"/>
            <a:ext cx="5356670" cy="1851977"/>
          </a:xfrm>
          <a:prstGeom prst="rect">
            <a:avLst/>
          </a:prstGeom>
          <a:noFill/>
          <a:ln w="9525">
            <a:noFill/>
            <a:miter lim="800000"/>
            <a:headEnd/>
            <a:tailEnd/>
          </a:ln>
          <a:effectLst/>
        </p:spPr>
      </p:pic>
      <p:pic>
        <p:nvPicPr>
          <p:cNvPr id="5" name="Picture 2"/>
          <p:cNvPicPr>
            <a:picLocks noChangeAspect="1" noChangeArrowheads="1"/>
          </p:cNvPicPr>
          <p:nvPr/>
        </p:nvPicPr>
        <p:blipFill>
          <a:blip r:embed="rId2" cstate="print"/>
          <a:srcRect l="23811" t="-435" r="30154" b="81764"/>
          <a:stretch>
            <a:fillRect/>
          </a:stretch>
        </p:blipFill>
        <p:spPr bwMode="auto">
          <a:xfrm>
            <a:off x="4139631" y="4365105"/>
            <a:ext cx="2465943" cy="42516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126</a:t>
            </a:fld>
            <a:endParaRPr lang="zh-TW"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6.9</a:t>
            </a:r>
            <a:endParaRPr lang="zh-TW" altLang="en-US" dirty="0"/>
          </a:p>
        </p:txBody>
      </p:sp>
      <p:pic>
        <p:nvPicPr>
          <p:cNvPr id="121859" name="Picture 3"/>
          <p:cNvPicPr>
            <a:picLocks noGrp="1" noChangeAspect="1" noChangeArrowheads="1"/>
          </p:cNvPicPr>
          <p:nvPr>
            <p:ph idx="1"/>
          </p:nvPr>
        </p:nvPicPr>
        <p:blipFill>
          <a:blip r:embed="rId2" cstate="print"/>
          <a:srcRect b="68289"/>
          <a:stretch>
            <a:fillRect/>
          </a:stretch>
        </p:blipFill>
        <p:spPr bwMode="auto">
          <a:xfrm>
            <a:off x="323528" y="1412776"/>
            <a:ext cx="8496300" cy="129614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3473"/>
          <a:stretch>
            <a:fillRect/>
          </a:stretch>
        </p:blipFill>
        <p:spPr bwMode="auto">
          <a:xfrm>
            <a:off x="323528" y="2780928"/>
            <a:ext cx="8496300" cy="2719191"/>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127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6.9(</a:t>
            </a:r>
            <a:r>
              <a:rPr lang="zh-TW" altLang="en-US" dirty="0"/>
              <a:t>續</a:t>
            </a:r>
            <a:r>
              <a:rPr lang="en-US" altLang="zh-TW" dirty="0"/>
              <a:t>)</a:t>
            </a:r>
            <a:endParaRPr lang="zh-TW" altLang="en-US" dirty="0"/>
          </a:p>
        </p:txBody>
      </p:sp>
      <p:pic>
        <p:nvPicPr>
          <p:cNvPr id="122882" name="Picture 2"/>
          <p:cNvPicPr>
            <a:picLocks noGrp="1" noChangeAspect="1" noChangeArrowheads="1"/>
          </p:cNvPicPr>
          <p:nvPr>
            <p:ph idx="1"/>
          </p:nvPr>
        </p:nvPicPr>
        <p:blipFill>
          <a:blip r:embed="rId2" cstate="print"/>
          <a:srcRect/>
          <a:stretch>
            <a:fillRect/>
          </a:stretch>
        </p:blipFill>
        <p:spPr bwMode="auto">
          <a:xfrm>
            <a:off x="1619672" y="1268760"/>
            <a:ext cx="5832648" cy="214530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448" y="3635290"/>
            <a:ext cx="7992000" cy="310607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128</a:t>
            </a:fld>
            <a:endParaRPr lang="zh-TW"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幾個比例的檢定</a:t>
            </a:r>
            <a:endParaRPr lang="en-US" altLang="zh-TW" dirty="0"/>
          </a:p>
        </p:txBody>
      </p:sp>
      <p:sp>
        <p:nvSpPr>
          <p:cNvPr id="5" name="內容版面配置區 4"/>
          <p:cNvSpPr>
            <a:spLocks noGrp="1"/>
          </p:cNvSpPr>
          <p:nvPr>
            <p:ph idx="1"/>
          </p:nvPr>
        </p:nvSpPr>
        <p:spPr/>
        <p:txBody>
          <a:bodyPr/>
          <a:lstStyle/>
          <a:p>
            <a:r>
              <a:rPr lang="zh-TW" altLang="en-US" dirty="0"/>
              <a:t>同質性檢定所用的卡方統計量也適用於檢定 </a:t>
            </a:r>
            <a:r>
              <a:rPr lang="en-US" altLang="zh-TW" i="1" dirty="0"/>
              <a:t>k</a:t>
            </a:r>
            <a:r>
              <a:rPr lang="en-US" altLang="zh-TW" dirty="0"/>
              <a:t> </a:t>
            </a:r>
            <a:r>
              <a:rPr lang="zh-TW" altLang="en-US" dirty="0"/>
              <a:t>個二項式參數有相同值的假說。</a:t>
            </a:r>
            <a:endParaRPr lang="en-US" altLang="zh-TW" dirty="0"/>
          </a:p>
          <a:p>
            <a:r>
              <a:rPr lang="zh-TW" altLang="en-US" dirty="0"/>
              <a:t>我們感興趣的是檢定虛無假說</a:t>
            </a:r>
            <a:br>
              <a:rPr lang="en-US" altLang="zh-TW" dirty="0"/>
            </a:br>
            <a:br>
              <a:rPr lang="en-US" altLang="zh-TW" dirty="0"/>
            </a:br>
            <a:br>
              <a:rPr lang="en-US" altLang="zh-TW" dirty="0"/>
            </a:br>
            <a:r>
              <a:rPr lang="zh-TW" altLang="en-US" dirty="0"/>
              <a:t>對上母體比例</a:t>
            </a:r>
            <a:r>
              <a:rPr lang="zh-TW" altLang="en-US" dirty="0">
                <a:effectLst>
                  <a:outerShdw blurRad="38100" dist="38100" dir="2700000" algn="tl">
                    <a:srgbClr val="000000">
                      <a:alpha val="43137"/>
                    </a:srgbClr>
                  </a:outerShdw>
                </a:effectLst>
              </a:rPr>
              <a:t>不全然相等</a:t>
            </a:r>
            <a:r>
              <a:rPr lang="zh-TW" altLang="en-US" dirty="0"/>
              <a:t>的對立假說 </a:t>
            </a:r>
            <a:r>
              <a:rPr lang="en-US" altLang="zh-TW" i="1" dirty="0"/>
              <a:t>H</a:t>
            </a:r>
            <a:r>
              <a:rPr lang="en-US" altLang="zh-TW" baseline="-25000" dirty="0"/>
              <a:t>1</a:t>
            </a:r>
            <a:r>
              <a:rPr lang="zh-TW" altLang="en-US" dirty="0"/>
              <a:t>。</a:t>
            </a:r>
            <a:endParaRPr lang="en-US" altLang="zh-TW" dirty="0"/>
          </a:p>
          <a:p>
            <a:r>
              <a:rPr lang="zh-TW" altLang="en-US" dirty="0"/>
              <a:t>首先從 </a:t>
            </a:r>
            <a:r>
              <a:rPr lang="en-US" altLang="zh-TW" i="1" dirty="0"/>
              <a:t>k</a:t>
            </a:r>
            <a:r>
              <a:rPr lang="zh-TW" altLang="en-US" i="1" dirty="0"/>
              <a:t> </a:t>
            </a:r>
            <a:r>
              <a:rPr lang="zh-TW" altLang="en-US" dirty="0"/>
              <a:t>個母體中觀察大小為                  的獨立隨機取樣，並將資料安排成表</a:t>
            </a:r>
            <a:r>
              <a:rPr lang="en-US" altLang="zh-TW" dirty="0"/>
              <a:t>6.10</a:t>
            </a:r>
            <a:r>
              <a:rPr lang="zh-TW" altLang="en-US" dirty="0"/>
              <a:t>所示的        列聯表。</a:t>
            </a:r>
          </a:p>
        </p:txBody>
      </p:sp>
      <p:graphicFrame>
        <p:nvGraphicFramePr>
          <p:cNvPr id="6" name="物件 5"/>
          <p:cNvGraphicFramePr>
            <a:graphicFrameLocks noChangeAspect="1"/>
          </p:cNvGraphicFramePr>
          <p:nvPr/>
        </p:nvGraphicFramePr>
        <p:xfrm>
          <a:off x="3131840" y="2996952"/>
          <a:ext cx="2679700" cy="381000"/>
        </p:xfrm>
        <a:graphic>
          <a:graphicData uri="http://schemas.openxmlformats.org/presentationml/2006/ole">
            <mc:AlternateContent xmlns:mc="http://schemas.openxmlformats.org/markup-compatibility/2006">
              <mc:Choice xmlns:v="urn:schemas-microsoft-com:vml" Requires="v">
                <p:oleObj spid="_x0000_s66562" name="方程式" r:id="rId3" imgW="2679480" imgH="380880" progId="Equation.3">
                  <p:embed/>
                </p:oleObj>
              </mc:Choice>
              <mc:Fallback>
                <p:oleObj name="方程式" r:id="rId3" imgW="267948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96952"/>
                        <a:ext cx="26797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5796136" y="4293096"/>
          <a:ext cx="1473200" cy="381000"/>
        </p:xfrm>
        <a:graphic>
          <a:graphicData uri="http://schemas.openxmlformats.org/presentationml/2006/ole">
            <mc:AlternateContent xmlns:mc="http://schemas.openxmlformats.org/markup-compatibility/2006">
              <mc:Choice xmlns:v="urn:schemas-microsoft-com:vml" Requires="v">
                <p:oleObj spid="_x0000_s66563" name="方程式" r:id="rId5" imgW="1473120" imgH="380880" progId="Equation.3">
                  <p:embed/>
                </p:oleObj>
              </mc:Choice>
              <mc:Fallback>
                <p:oleObj name="方程式" r:id="rId5" imgW="1473120" imgH="38088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4293096"/>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7596336" y="4797152"/>
          <a:ext cx="584200" cy="279400"/>
        </p:xfrm>
        <a:graphic>
          <a:graphicData uri="http://schemas.openxmlformats.org/presentationml/2006/ole">
            <mc:AlternateContent xmlns:mc="http://schemas.openxmlformats.org/markup-compatibility/2006">
              <mc:Choice xmlns:v="urn:schemas-microsoft-com:vml" Requires="v">
                <p:oleObj spid="_x0000_s66564" name="方程式" r:id="rId7" imgW="583920" imgH="279360" progId="Equation.3">
                  <p:embed/>
                </p:oleObj>
              </mc:Choice>
              <mc:Fallback>
                <p:oleObj name="方程式" r:id="rId7" imgW="583920" imgH="27936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336" y="4797152"/>
                        <a:ext cx="5842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129</a:t>
            </a:fld>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6A79B-38A8-4555-96F2-C9B79CF0206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B56BB66-E5CF-41D8-B10E-955905DF6972}"/>
              </a:ext>
            </a:extLst>
          </p:cNvPr>
          <p:cNvSpPr>
            <a:spLocks noGrp="1"/>
          </p:cNvSpPr>
          <p:nvPr>
            <p:ph idx="1"/>
          </p:nvPr>
        </p:nvSpPr>
        <p:spPr/>
        <p:txBody>
          <a:bodyPr/>
          <a:lstStyle/>
          <a:p>
            <a:r>
              <a:rPr lang="en-US" altLang="zh-TW" dirty="0"/>
              <a:t>Note that the conclusions do not involve a formal and literal “accept H0.” </a:t>
            </a:r>
          </a:p>
          <a:p>
            <a:r>
              <a:rPr lang="en-US" altLang="zh-TW" dirty="0"/>
              <a:t>The statement of H0 often represents the “status quo” in opposition to the new idea, conjecture, and so on, stated in H1, while failure to reject H0 represents the proper conclusion. </a:t>
            </a:r>
          </a:p>
        </p:txBody>
      </p:sp>
      <p:sp>
        <p:nvSpPr>
          <p:cNvPr id="4" name="日期版面配置區 3">
            <a:extLst>
              <a:ext uri="{FF2B5EF4-FFF2-40B4-BE49-F238E27FC236}">
                <a16:creationId xmlns:a16="http://schemas.microsoft.com/office/drawing/2014/main" id="{F066F927-0D72-42ED-B3BD-928BBDA7ABC1}"/>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62B90538-D8AE-492C-8787-6AA18192E376}"/>
              </a:ext>
            </a:extLst>
          </p:cNvPr>
          <p:cNvSpPr>
            <a:spLocks noGrp="1"/>
          </p:cNvSpPr>
          <p:nvPr>
            <p:ph type="sldNum" sz="quarter" idx="12"/>
          </p:nvPr>
        </p:nvSpPr>
        <p:spPr/>
        <p:txBody>
          <a:bodyPr/>
          <a:lstStyle/>
          <a:p>
            <a:fld id="{4ED57DA5-3079-4B49-823B-EE503FF95CF7}" type="slidenum">
              <a:rPr lang="zh-TW" altLang="en-US" smtClean="0"/>
              <a:pPr/>
              <a:t>13</a:t>
            </a:fld>
            <a:endParaRPr lang="zh-TW" altLang="en-US"/>
          </a:p>
        </p:txBody>
      </p:sp>
    </p:spTree>
    <p:extLst>
      <p:ext uri="{BB962C8B-B14F-4D97-AF65-F5344CB8AC3E}">
        <p14:creationId xmlns:p14="http://schemas.microsoft.com/office/powerpoint/2010/main" val="32893161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幾個比例的檢定</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2924944"/>
            <a:ext cx="8496944" cy="3168352"/>
          </a:xfrm>
        </p:spPr>
        <p:txBody>
          <a:bodyPr/>
          <a:lstStyle/>
          <a:p>
            <a:r>
              <a:rPr lang="zh-TW" altLang="en-US" sz="2900" dirty="0"/>
              <a:t>像和以前一樣計算出預期的格頻率，並連同所觀得的頻次一起帶入卡方統計量</a:t>
            </a:r>
            <a:br>
              <a:rPr lang="en-US" altLang="zh-TW" sz="2900" dirty="0"/>
            </a:br>
            <a:br>
              <a:rPr lang="en-US" altLang="zh-TW" sz="2900" dirty="0"/>
            </a:br>
            <a:br>
              <a:rPr lang="en-US" altLang="zh-TW" sz="2900" dirty="0"/>
            </a:br>
            <a:r>
              <a:rPr lang="zh-TW" altLang="en-US" sz="2900" dirty="0"/>
              <a:t>其中自由度</a:t>
            </a:r>
            <a:br>
              <a:rPr lang="en-US" altLang="zh-TW" sz="2900" dirty="0"/>
            </a:br>
            <a:endParaRPr lang="en-US" altLang="zh-TW" sz="2900" dirty="0"/>
          </a:p>
          <a:p>
            <a:r>
              <a:rPr lang="zh-TW" altLang="en-US" sz="2900" dirty="0"/>
              <a:t>藉由選取形式如            的上尾臨界區域，我們現在可獲致有關 </a:t>
            </a:r>
            <a:r>
              <a:rPr lang="en-US" altLang="zh-TW" sz="2900" i="1" dirty="0"/>
              <a:t>H</a:t>
            </a:r>
            <a:r>
              <a:rPr lang="en-US" altLang="zh-TW" sz="2900" baseline="-25000" dirty="0"/>
              <a:t>0</a:t>
            </a:r>
            <a:r>
              <a:rPr lang="zh-TW" altLang="en-US" sz="2900" dirty="0"/>
              <a:t> 的決定了。</a:t>
            </a:r>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1946637" y="1268760"/>
            <a:ext cx="5289659" cy="1666069"/>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187700" y="5157192"/>
          <a:ext cx="2768600" cy="342900"/>
        </p:xfrm>
        <a:graphic>
          <a:graphicData uri="http://schemas.openxmlformats.org/presentationml/2006/ole">
            <mc:AlternateContent xmlns:mc="http://schemas.openxmlformats.org/markup-compatibility/2006">
              <mc:Choice xmlns:v="urn:schemas-microsoft-com:vml" Requires="v">
                <p:oleObj spid="_x0000_s67586" name="方程式" r:id="rId4" imgW="2768400" imgH="342720" progId="Equation.3">
                  <p:embed/>
                </p:oleObj>
              </mc:Choice>
              <mc:Fallback>
                <p:oleObj name="方程式" r:id="rId4" imgW="2768400" imgH="34272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7700" y="5157192"/>
                        <a:ext cx="276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536950" y="3933056"/>
          <a:ext cx="2070100" cy="838200"/>
        </p:xfrm>
        <a:graphic>
          <a:graphicData uri="http://schemas.openxmlformats.org/presentationml/2006/ole">
            <mc:AlternateContent xmlns:mc="http://schemas.openxmlformats.org/markup-compatibility/2006">
              <mc:Choice xmlns:v="urn:schemas-microsoft-com:vml" Requires="v">
                <p:oleObj spid="_x0000_s67587" name="方程式" r:id="rId6" imgW="2070000" imgH="838080" progId="Equation.3">
                  <p:embed/>
                </p:oleObj>
              </mc:Choice>
              <mc:Fallback>
                <p:oleObj name="方程式" r:id="rId6" imgW="2070000" imgH="838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950" y="3933056"/>
                        <a:ext cx="20701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33" name="Object 5"/>
          <p:cNvGraphicFramePr>
            <a:graphicFrameLocks noChangeAspect="1"/>
          </p:cNvGraphicFramePr>
          <p:nvPr/>
        </p:nvGraphicFramePr>
        <p:xfrm>
          <a:off x="3419872" y="5733256"/>
          <a:ext cx="927100" cy="419100"/>
        </p:xfrm>
        <a:graphic>
          <a:graphicData uri="http://schemas.openxmlformats.org/presentationml/2006/ole">
            <mc:AlternateContent xmlns:mc="http://schemas.openxmlformats.org/markup-compatibility/2006">
              <mc:Choice xmlns:v="urn:schemas-microsoft-com:vml" Requires="v">
                <p:oleObj spid="_x0000_s67588" name="方程式" r:id="rId8" imgW="927000" imgH="419040" progId="Equation.3">
                  <p:embed/>
                </p:oleObj>
              </mc:Choice>
              <mc:Fallback>
                <p:oleObj name="方程式" r:id="rId8" imgW="927000" imgH="419040" progId="Equation.3">
                  <p:embed/>
                  <p:pic>
                    <p:nvPicPr>
                      <p:cNvPr id="12493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9872" y="5733256"/>
                        <a:ext cx="927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130</a:t>
            </a:fld>
            <a:endParaRPr lang="zh-TW"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6.10</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323850" y="1412776"/>
            <a:ext cx="8496300" cy="383310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131</a:t>
            </a:fld>
            <a:endParaRPr lang="zh-TW"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6.10(</a:t>
            </a:r>
            <a:r>
              <a:rPr lang="zh-TW" altLang="en-US" dirty="0"/>
              <a:t>續</a:t>
            </a:r>
            <a:r>
              <a:rPr lang="en-US" altLang="zh-TW" dirty="0"/>
              <a:t>)</a:t>
            </a:r>
            <a:endParaRPr lang="zh-TW" altLang="en-US" dirty="0"/>
          </a:p>
        </p:txBody>
      </p:sp>
      <p:pic>
        <p:nvPicPr>
          <p:cNvPr id="126978" name="Picture 2"/>
          <p:cNvPicPr>
            <a:picLocks noGrp="1" noChangeAspect="1" noChangeArrowheads="1"/>
          </p:cNvPicPr>
          <p:nvPr>
            <p:ph idx="1"/>
          </p:nvPr>
        </p:nvPicPr>
        <p:blipFill>
          <a:blip r:embed="rId2" cstate="print"/>
          <a:srcRect/>
          <a:stretch>
            <a:fillRect/>
          </a:stretch>
        </p:blipFill>
        <p:spPr bwMode="auto">
          <a:xfrm>
            <a:off x="323850" y="1484784"/>
            <a:ext cx="8496300" cy="377840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132</a:t>
            </a:fld>
            <a:endParaRPr lang="zh-TW"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6.10(</a:t>
            </a:r>
            <a:r>
              <a:rPr lang="zh-TW" altLang="en-US" dirty="0"/>
              <a:t>續</a:t>
            </a:r>
            <a:r>
              <a:rPr lang="en-US" altLang="zh-TW" dirty="0"/>
              <a:t>)</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827584" y="1196752"/>
            <a:ext cx="7441719" cy="388843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83568" y="5324921"/>
            <a:ext cx="7740000" cy="141644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133</a:t>
            </a:fld>
            <a:endParaRPr lang="zh-TW"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6.13</a:t>
            </a:r>
            <a:r>
              <a:rPr lang="zh-TW" altLang="en-US" dirty="0"/>
              <a:t> 雙樣本案例研究</a:t>
            </a:r>
          </a:p>
        </p:txBody>
      </p:sp>
      <p:pic>
        <p:nvPicPr>
          <p:cNvPr id="129027" name="Picture 3"/>
          <p:cNvPicPr>
            <a:picLocks noGrp="1" noChangeAspect="1" noChangeArrowheads="1"/>
          </p:cNvPicPr>
          <p:nvPr>
            <p:ph idx="1"/>
          </p:nvPr>
        </p:nvPicPr>
        <p:blipFill>
          <a:blip r:embed="rId2" cstate="print"/>
          <a:srcRect/>
          <a:stretch>
            <a:fillRect/>
          </a:stretch>
        </p:blipFill>
        <p:spPr bwMode="auto">
          <a:xfrm>
            <a:off x="467544" y="2132856"/>
            <a:ext cx="3954275" cy="3001897"/>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4572000" y="2204864"/>
            <a:ext cx="4103850" cy="355459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134</a:t>
            </a:fld>
            <a:endParaRPr lang="zh-TW"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雙樣本案例研究</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樣本平均和標準差為</a:t>
            </a:r>
          </a:p>
          <a:p>
            <a:endParaRPr lang="zh-TW" altLang="en-US" dirty="0"/>
          </a:p>
        </p:txBody>
      </p:sp>
      <p:graphicFrame>
        <p:nvGraphicFramePr>
          <p:cNvPr id="6" name="物件 5"/>
          <p:cNvGraphicFramePr>
            <a:graphicFrameLocks noChangeAspect="1"/>
          </p:cNvGraphicFramePr>
          <p:nvPr/>
        </p:nvGraphicFramePr>
        <p:xfrm>
          <a:off x="1492250" y="1988840"/>
          <a:ext cx="6159500" cy="368300"/>
        </p:xfrm>
        <a:graphic>
          <a:graphicData uri="http://schemas.openxmlformats.org/presentationml/2006/ole">
            <mc:AlternateContent xmlns:mc="http://schemas.openxmlformats.org/markup-compatibility/2006">
              <mc:Choice xmlns:v="urn:schemas-microsoft-com:vml" Requires="v">
                <p:oleObj spid="_x0000_s68610" name="方程式" r:id="rId3" imgW="6159240" imgH="368280" progId="Equation.3">
                  <p:embed/>
                </p:oleObj>
              </mc:Choice>
              <mc:Fallback>
                <p:oleObj name="方程式" r:id="rId3" imgW="6159240" imgH="3682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2250" y="1988840"/>
                        <a:ext cx="61595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1763688" y="2852936"/>
            <a:ext cx="5555568" cy="3232129"/>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135</a:t>
            </a:fld>
            <a:endParaRPr lang="zh-TW"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雙樣本案例研究</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251520" y="1268760"/>
            <a:ext cx="8496944" cy="5112568"/>
          </a:xfrm>
        </p:spPr>
        <p:txBody>
          <a:bodyPr/>
          <a:lstStyle/>
          <a:p>
            <a:r>
              <a:rPr lang="en-US" altLang="zh-TW" i="1" dirty="0"/>
              <a:t> F </a:t>
            </a:r>
            <a:r>
              <a:rPr lang="zh-TW" altLang="en-US" dirty="0"/>
              <a:t>檢定顯示當               時，變異性無顯著差異</a:t>
            </a:r>
          </a:p>
          <a:p>
            <a:r>
              <a:rPr lang="zh-TW" altLang="en-US" dirty="0"/>
              <a:t>且檢定下列假說的雙樣本 </a:t>
            </a:r>
            <a:r>
              <a:rPr lang="en-US" altLang="zh-TW" i="1" dirty="0"/>
              <a:t>t </a:t>
            </a:r>
            <a:r>
              <a:rPr lang="zh-TW" altLang="en-US" dirty="0"/>
              <a:t>統計量                        拒絕 </a:t>
            </a:r>
            <a:r>
              <a:rPr lang="en-US" altLang="zh-TW" i="1" dirty="0"/>
              <a:t>H</a:t>
            </a:r>
            <a:r>
              <a:rPr lang="en-US" altLang="zh-TW" baseline="-25000" dirty="0"/>
              <a:t>0</a:t>
            </a:r>
            <a:r>
              <a:rPr lang="zh-TW" altLang="en-US" dirty="0"/>
              <a:t> 而贊同 </a:t>
            </a:r>
            <a:r>
              <a:rPr lang="en-US" altLang="zh-TW" i="1" dirty="0"/>
              <a:t>H</a:t>
            </a:r>
            <a:r>
              <a:rPr lang="en-US" altLang="zh-TW" baseline="-25000" dirty="0"/>
              <a:t>1</a:t>
            </a:r>
            <a:r>
              <a:rPr lang="zh-TW" altLang="en-US" dirty="0"/>
              <a:t>：</a:t>
            </a:r>
            <a:br>
              <a:rPr lang="en-US" altLang="zh-TW" dirty="0"/>
            </a:br>
            <a:br>
              <a:rPr lang="en-US" altLang="zh-TW" dirty="0"/>
            </a:br>
            <a:br>
              <a:rPr lang="en-US" altLang="zh-TW" dirty="0"/>
            </a:br>
            <a:br>
              <a:rPr lang="en-US" altLang="zh-TW" dirty="0"/>
            </a:br>
            <a:r>
              <a:rPr lang="zh-TW" altLang="en-US" dirty="0"/>
              <a:t>因而證實了圖形資訊所顯現出的結果。此處按照 </a:t>
            </a:r>
            <a:r>
              <a:rPr lang="en-US" altLang="zh-TW" i="1" dirty="0"/>
              <a:t>F </a:t>
            </a:r>
            <a:r>
              <a:rPr lang="zh-TW" altLang="en-US" dirty="0"/>
              <a:t>檢定的結果，我們使用將雙樣本變異數合併在一起的 </a:t>
            </a:r>
            <a:r>
              <a:rPr lang="en-US" altLang="zh-TW" i="1" dirty="0"/>
              <a:t>t </a:t>
            </a:r>
            <a:r>
              <a:rPr lang="zh-TW" altLang="en-US" dirty="0"/>
              <a:t>檢定。根據此分析，採用合金 </a:t>
            </a:r>
            <a:r>
              <a:rPr lang="en-US" altLang="zh-TW" i="1" dirty="0"/>
              <a:t>B </a:t>
            </a:r>
            <a:r>
              <a:rPr lang="zh-TW" altLang="en-US" dirty="0"/>
              <a:t>似乎會是適合的。</a:t>
            </a:r>
          </a:p>
        </p:txBody>
      </p:sp>
      <p:graphicFrame>
        <p:nvGraphicFramePr>
          <p:cNvPr id="6" name="物件 5"/>
          <p:cNvGraphicFramePr>
            <a:graphicFrameLocks noChangeAspect="1"/>
          </p:cNvGraphicFramePr>
          <p:nvPr/>
        </p:nvGraphicFramePr>
        <p:xfrm>
          <a:off x="3043684" y="1457325"/>
          <a:ext cx="1384300" cy="279400"/>
        </p:xfrm>
        <a:graphic>
          <a:graphicData uri="http://schemas.openxmlformats.org/presentationml/2006/ole">
            <mc:AlternateContent xmlns:mc="http://schemas.openxmlformats.org/markup-compatibility/2006">
              <mc:Choice xmlns:v="urn:schemas-microsoft-com:vml" Requires="v">
                <p:oleObj spid="_x0000_s69634" name="方程式" r:id="rId3" imgW="1384200" imgH="279360" progId="Equation.3">
                  <p:embed/>
                </p:oleObj>
              </mc:Choice>
              <mc:Fallback>
                <p:oleObj name="方程式" r:id="rId3" imgW="1384200" imgH="27936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684" y="1457325"/>
                        <a:ext cx="1384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1076" name="Object 4"/>
          <p:cNvGraphicFramePr>
            <a:graphicFrameLocks noChangeAspect="1"/>
          </p:cNvGraphicFramePr>
          <p:nvPr/>
        </p:nvGraphicFramePr>
        <p:xfrm>
          <a:off x="6337300" y="1989138"/>
          <a:ext cx="2641600" cy="342900"/>
        </p:xfrm>
        <a:graphic>
          <a:graphicData uri="http://schemas.openxmlformats.org/presentationml/2006/ole">
            <mc:AlternateContent xmlns:mc="http://schemas.openxmlformats.org/markup-compatibility/2006">
              <mc:Choice xmlns:v="urn:schemas-microsoft-com:vml" Requires="v">
                <p:oleObj spid="_x0000_s69635" name="方程式" r:id="rId5" imgW="2641320" imgH="342720" progId="Equation.3">
                  <p:embed/>
                </p:oleObj>
              </mc:Choice>
              <mc:Fallback>
                <p:oleObj name="方程式" r:id="rId5" imgW="2641320" imgH="342720" progId="Equation.3">
                  <p:embed/>
                  <p:pic>
                    <p:nvPicPr>
                      <p:cNvPr id="13107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300" y="1989138"/>
                        <a:ext cx="2641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3707904" y="2924944"/>
          <a:ext cx="1612900" cy="838200"/>
        </p:xfrm>
        <a:graphic>
          <a:graphicData uri="http://schemas.openxmlformats.org/presentationml/2006/ole">
            <mc:AlternateContent xmlns:mc="http://schemas.openxmlformats.org/markup-compatibility/2006">
              <mc:Choice xmlns:v="urn:schemas-microsoft-com:vml" Requires="v">
                <p:oleObj spid="_x0000_s69636" name="方程式" r:id="rId7" imgW="1612800" imgH="838080" progId="Equation.3">
                  <p:embed/>
                </p:oleObj>
              </mc:Choice>
              <mc:Fallback>
                <p:oleObj name="方程式" r:id="rId7" imgW="1612800" imgH="8380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7904" y="2924944"/>
                        <a:ext cx="16129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136</a:t>
            </a:fld>
            <a:endParaRPr lang="zh-TW"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統計學上的顯著性以及工程或科學上的顯著性</a:t>
            </a:r>
            <a:endParaRPr lang="en-US" altLang="zh-TW" dirty="0"/>
          </a:p>
        </p:txBody>
      </p:sp>
      <p:sp>
        <p:nvSpPr>
          <p:cNvPr id="5" name="內容版面配置區 4"/>
          <p:cNvSpPr>
            <a:spLocks noGrp="1"/>
          </p:cNvSpPr>
          <p:nvPr>
            <p:ph idx="1"/>
          </p:nvPr>
        </p:nvSpPr>
        <p:spPr/>
        <p:txBody>
          <a:bodyPr/>
          <a:lstStyle/>
          <a:p>
            <a:r>
              <a:rPr lang="zh-TW" altLang="en-US" dirty="0"/>
              <a:t>當統計學家對於上述案例研究中兩合金的比較結果感到相當自在時，工程師還是覺得進退兩難。分析顯示，用合金 </a:t>
            </a:r>
            <a:r>
              <a:rPr lang="en-US" altLang="zh-TW" i="1" dirty="0"/>
              <a:t>B </a:t>
            </a:r>
            <a:r>
              <a:rPr lang="zh-TW" altLang="en-US" dirty="0"/>
              <a:t>展現了在統計學上的顯著改善，不過，因為合金 </a:t>
            </a:r>
            <a:r>
              <a:rPr lang="en-US" altLang="zh-TW" i="1" dirty="0"/>
              <a:t>B </a:t>
            </a:r>
            <a:r>
              <a:rPr lang="zh-TW" altLang="en-US" dirty="0"/>
              <a:t>比較貴的關係，所以所發現的差異真的值得繼續進行下去嗎？此例凸顯出經常被統計學家和分析師忽略的一個重要課題 ─ </a:t>
            </a:r>
            <a:r>
              <a:rPr lang="zh-TW" altLang="en-US" dirty="0">
                <a:effectLst>
                  <a:outerShdw blurRad="38100" dist="38100" dir="2700000" algn="tl">
                    <a:srgbClr val="000000">
                      <a:alpha val="43137"/>
                    </a:srgbClr>
                  </a:outerShdw>
                </a:effectLst>
              </a:rPr>
              <a:t>統計顯著性以及工程或科學顯著性之間的區別</a:t>
            </a:r>
            <a:r>
              <a:rPr lang="zh-TW" altLang="en-US" dirty="0"/>
              <a:t>。此處在偏折上的平均差異是</a:t>
            </a:r>
            <a:br>
              <a:rPr lang="en-US" altLang="zh-TW" dirty="0"/>
            </a:br>
            <a:r>
              <a:rPr lang="zh-TW" altLang="en-US" dirty="0"/>
              <a:t>                         。在一個完整的分析中，最終工程師仍必須決定差異是否足以讓額外的成本合理化。</a:t>
            </a:r>
          </a:p>
        </p:txBody>
      </p:sp>
      <p:graphicFrame>
        <p:nvGraphicFramePr>
          <p:cNvPr id="6" name="物件 5"/>
          <p:cNvGraphicFramePr>
            <a:graphicFrameLocks noChangeAspect="1"/>
          </p:cNvGraphicFramePr>
          <p:nvPr/>
        </p:nvGraphicFramePr>
        <p:xfrm>
          <a:off x="827584" y="5076924"/>
          <a:ext cx="2235200" cy="368300"/>
        </p:xfrm>
        <a:graphic>
          <a:graphicData uri="http://schemas.openxmlformats.org/presentationml/2006/ole">
            <mc:AlternateContent xmlns:mc="http://schemas.openxmlformats.org/markup-compatibility/2006">
              <mc:Choice xmlns:v="urn:schemas-microsoft-com:vml" Requires="v">
                <p:oleObj spid="_x0000_s70658" name="方程式" r:id="rId3" imgW="2234880" imgH="368280" progId="Equation.3">
                  <p:embed/>
                </p:oleObj>
              </mc:Choice>
              <mc:Fallback>
                <p:oleObj name="方程式" r:id="rId3" imgW="2234880" imgH="3682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5076924"/>
                        <a:ext cx="22352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137</a:t>
            </a:fld>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F1506D-042A-4745-8A60-134836CC458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26BEE06B-A5C5-41C1-A1CE-D9907C50D2E9}"/>
              </a:ext>
            </a:extLst>
          </p:cNvPr>
          <p:cNvSpPr>
            <a:spLocks noGrp="1"/>
          </p:cNvSpPr>
          <p:nvPr>
            <p:ph idx="1"/>
          </p:nvPr>
        </p:nvSpPr>
        <p:spPr/>
        <p:txBody>
          <a:bodyPr/>
          <a:lstStyle/>
          <a:p>
            <a:r>
              <a:rPr lang="en-US" altLang="zh-TW" dirty="0"/>
              <a:t>In our binomial example, the practical issue may be a concern that the historical defective probability of 0.10 no longer is true. </a:t>
            </a:r>
          </a:p>
          <a:p>
            <a:r>
              <a:rPr lang="en-US" altLang="zh-TW" dirty="0"/>
              <a:t>Indeed, the </a:t>
            </a:r>
            <a:r>
              <a:rPr lang="en-US" altLang="zh-TW" dirty="0" err="1"/>
              <a:t>conjecturemay</a:t>
            </a:r>
            <a:r>
              <a:rPr lang="en-US" altLang="zh-TW" dirty="0"/>
              <a:t> be that p exceeds 0.10. </a:t>
            </a:r>
          </a:p>
          <a:p>
            <a:endParaRPr lang="en-US" altLang="zh-TW" dirty="0"/>
          </a:p>
          <a:p>
            <a:r>
              <a:rPr lang="en-US" altLang="zh-TW" dirty="0"/>
              <a:t>We may then state</a:t>
            </a:r>
          </a:p>
          <a:p>
            <a:pPr lvl="1"/>
            <a:r>
              <a:rPr lang="en-US" altLang="zh-TW" dirty="0"/>
              <a:t>H0: p = 0.10,</a:t>
            </a:r>
          </a:p>
          <a:p>
            <a:pPr lvl="1"/>
            <a:r>
              <a:rPr lang="en-US" altLang="zh-TW" dirty="0"/>
              <a:t>H1: p &gt; 0.10.</a:t>
            </a:r>
          </a:p>
          <a:p>
            <a:r>
              <a:rPr lang="en-US" altLang="zh-TW" dirty="0"/>
              <a:t>Now 12 defective items out of 100 does not refute p = 0.10, so the conclusion </a:t>
            </a:r>
            <a:r>
              <a:rPr lang="en-US" altLang="zh-TW" dirty="0" err="1"/>
              <a:t>is“fail</a:t>
            </a:r>
            <a:r>
              <a:rPr lang="en-US" altLang="zh-TW" dirty="0"/>
              <a:t> to reject H0.” </a:t>
            </a:r>
          </a:p>
        </p:txBody>
      </p:sp>
      <p:sp>
        <p:nvSpPr>
          <p:cNvPr id="4" name="日期版面配置區 3">
            <a:extLst>
              <a:ext uri="{FF2B5EF4-FFF2-40B4-BE49-F238E27FC236}">
                <a16:creationId xmlns:a16="http://schemas.microsoft.com/office/drawing/2014/main" id="{9C20D789-508E-4724-807F-88A7ECA98294}"/>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ADAB06F-9C0A-49B8-B213-ABB00CC57C36}"/>
              </a:ext>
            </a:extLst>
          </p:cNvPr>
          <p:cNvSpPr>
            <a:spLocks noGrp="1"/>
          </p:cNvSpPr>
          <p:nvPr>
            <p:ph type="sldNum" sz="quarter" idx="12"/>
          </p:nvPr>
        </p:nvSpPr>
        <p:spPr/>
        <p:txBody>
          <a:bodyPr/>
          <a:lstStyle/>
          <a:p>
            <a:fld id="{4ED57DA5-3079-4B49-823B-EE503FF95CF7}" type="slidenum">
              <a:rPr lang="zh-TW" altLang="en-US" smtClean="0"/>
              <a:pPr/>
              <a:t>14</a:t>
            </a:fld>
            <a:endParaRPr lang="zh-TW" altLang="en-US"/>
          </a:p>
        </p:txBody>
      </p:sp>
    </p:spTree>
    <p:extLst>
      <p:ext uri="{BB962C8B-B14F-4D97-AF65-F5344CB8AC3E}">
        <p14:creationId xmlns:p14="http://schemas.microsoft.com/office/powerpoint/2010/main" val="164827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65920B-A094-46DE-BC04-3426C2B5914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477DCB7-1EAE-44C6-AE7A-AA26A59B47DF}"/>
              </a:ext>
            </a:extLst>
          </p:cNvPr>
          <p:cNvSpPr>
            <a:spLocks noGrp="1"/>
          </p:cNvSpPr>
          <p:nvPr>
            <p:ph idx="1"/>
          </p:nvPr>
        </p:nvSpPr>
        <p:spPr/>
        <p:txBody>
          <a:bodyPr/>
          <a:lstStyle/>
          <a:p>
            <a:r>
              <a:rPr lang="en-US" altLang="zh-TW" dirty="0"/>
              <a:t>However, if the data produce 20 out of 100 defective items, then the conclusion is “reject H0” in favor of H1: p &gt; 0.10.</a:t>
            </a:r>
          </a:p>
        </p:txBody>
      </p:sp>
      <p:sp>
        <p:nvSpPr>
          <p:cNvPr id="4" name="日期版面配置區 3">
            <a:extLst>
              <a:ext uri="{FF2B5EF4-FFF2-40B4-BE49-F238E27FC236}">
                <a16:creationId xmlns:a16="http://schemas.microsoft.com/office/drawing/2014/main" id="{AF28A96B-3A0C-4D91-863D-7DB7E7FAC78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58199F1-E5EE-4D8D-8352-3EE056423571}"/>
              </a:ext>
            </a:extLst>
          </p:cNvPr>
          <p:cNvSpPr>
            <a:spLocks noGrp="1"/>
          </p:cNvSpPr>
          <p:nvPr>
            <p:ph type="sldNum" sz="quarter" idx="12"/>
          </p:nvPr>
        </p:nvSpPr>
        <p:spPr/>
        <p:txBody>
          <a:bodyPr/>
          <a:lstStyle/>
          <a:p>
            <a:fld id="{4ED57DA5-3079-4B49-823B-EE503FF95CF7}" type="slidenum">
              <a:rPr lang="zh-TW" altLang="en-US" smtClean="0"/>
              <a:pPr/>
              <a:t>15</a:t>
            </a:fld>
            <a:endParaRPr lang="zh-TW" altLang="en-US"/>
          </a:p>
        </p:txBody>
      </p:sp>
    </p:spTree>
    <p:extLst>
      <p:ext uri="{BB962C8B-B14F-4D97-AF65-F5344CB8AC3E}">
        <p14:creationId xmlns:p14="http://schemas.microsoft.com/office/powerpoint/2010/main" val="1730575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369EF6-B496-4F48-85B0-04E7BD6EFCAD}"/>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64650F2-EE6D-41BA-A1FB-A5A8B96EA1B6}"/>
              </a:ext>
            </a:extLst>
          </p:cNvPr>
          <p:cNvSpPr>
            <a:spLocks noGrp="1"/>
          </p:cNvSpPr>
          <p:nvPr>
            <p:ph idx="1"/>
          </p:nvPr>
        </p:nvSpPr>
        <p:spPr/>
        <p:txBody>
          <a:bodyPr/>
          <a:lstStyle/>
          <a:p>
            <a:r>
              <a:rPr lang="en-US" altLang="zh-TW" dirty="0"/>
              <a:t>Though the applications of hypothesis testing are quite abundant in </a:t>
            </a:r>
            <a:r>
              <a:rPr lang="en-US" altLang="zh-TW" dirty="0" err="1"/>
              <a:t>scientificand</a:t>
            </a:r>
            <a:r>
              <a:rPr lang="en-US" altLang="zh-TW" dirty="0"/>
              <a:t> engineering work, perhaps the best illustration for a novice lies in the </a:t>
            </a:r>
            <a:r>
              <a:rPr lang="en-US" altLang="zh-TW" dirty="0" err="1"/>
              <a:t>predicamentencountered</a:t>
            </a:r>
            <a:r>
              <a:rPr lang="en-US" altLang="zh-TW" dirty="0"/>
              <a:t> in a jury trial. </a:t>
            </a:r>
          </a:p>
          <a:p>
            <a:r>
              <a:rPr lang="en-US" altLang="zh-TW" dirty="0"/>
              <a:t>The null and alternative hypotheses are</a:t>
            </a:r>
          </a:p>
          <a:p>
            <a:pPr lvl="1"/>
            <a:r>
              <a:rPr lang="en-US" altLang="zh-TW" dirty="0"/>
              <a:t>H0: defendant is innocent,</a:t>
            </a:r>
          </a:p>
          <a:p>
            <a:pPr lvl="1"/>
            <a:r>
              <a:rPr lang="en-US" altLang="zh-TW" dirty="0"/>
              <a:t>H1: defendant is guilty.</a:t>
            </a:r>
          </a:p>
          <a:p>
            <a:r>
              <a:rPr lang="en-US" altLang="zh-TW" dirty="0"/>
              <a:t>The indictment comes because of suspicion of guilt.</a:t>
            </a:r>
          </a:p>
        </p:txBody>
      </p:sp>
      <p:sp>
        <p:nvSpPr>
          <p:cNvPr id="4" name="日期版面配置區 3">
            <a:extLst>
              <a:ext uri="{FF2B5EF4-FFF2-40B4-BE49-F238E27FC236}">
                <a16:creationId xmlns:a16="http://schemas.microsoft.com/office/drawing/2014/main" id="{DADD48BE-69B9-4261-B2E7-7F8E62A63C8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78F9EEC9-74A4-42F9-806D-15997703373C}"/>
              </a:ext>
            </a:extLst>
          </p:cNvPr>
          <p:cNvSpPr>
            <a:spLocks noGrp="1"/>
          </p:cNvSpPr>
          <p:nvPr>
            <p:ph type="sldNum" sz="quarter" idx="12"/>
          </p:nvPr>
        </p:nvSpPr>
        <p:spPr/>
        <p:txBody>
          <a:bodyPr/>
          <a:lstStyle/>
          <a:p>
            <a:fld id="{4ED57DA5-3079-4B49-823B-EE503FF95CF7}" type="slidenum">
              <a:rPr lang="zh-TW" altLang="en-US" smtClean="0"/>
              <a:pPr/>
              <a:t>16</a:t>
            </a:fld>
            <a:endParaRPr lang="zh-TW" altLang="en-US"/>
          </a:p>
        </p:txBody>
      </p:sp>
    </p:spTree>
    <p:extLst>
      <p:ext uri="{BB962C8B-B14F-4D97-AF65-F5344CB8AC3E}">
        <p14:creationId xmlns:p14="http://schemas.microsoft.com/office/powerpoint/2010/main" val="1053619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57DEB9-C8FD-49B4-811D-37806378718D}"/>
              </a:ext>
            </a:extLst>
          </p:cNvPr>
          <p:cNvSpPr>
            <a:spLocks noGrp="1"/>
          </p:cNvSpPr>
          <p:nvPr>
            <p:ph type="title"/>
          </p:nvPr>
        </p:nvSpPr>
        <p:spPr/>
        <p:txBody>
          <a:bodyPr/>
          <a:lstStyle/>
          <a:p>
            <a:pPr lvl="0"/>
            <a:r>
              <a:rPr lang="en-US" altLang="zh-TW" dirty="0"/>
              <a:t> </a:t>
            </a:r>
            <a:endParaRPr lang="zh-TW" altLang="en-US" dirty="0"/>
          </a:p>
        </p:txBody>
      </p:sp>
      <p:sp>
        <p:nvSpPr>
          <p:cNvPr id="3" name="內容版面配置區 2">
            <a:extLst>
              <a:ext uri="{FF2B5EF4-FFF2-40B4-BE49-F238E27FC236}">
                <a16:creationId xmlns:a16="http://schemas.microsoft.com/office/drawing/2014/main" id="{EF221F66-825F-443A-BCAD-1073888F0819}"/>
              </a:ext>
            </a:extLst>
          </p:cNvPr>
          <p:cNvSpPr>
            <a:spLocks noGrp="1"/>
          </p:cNvSpPr>
          <p:nvPr>
            <p:ph idx="1"/>
          </p:nvPr>
        </p:nvSpPr>
        <p:spPr/>
        <p:txBody>
          <a:bodyPr/>
          <a:lstStyle/>
          <a:p>
            <a:r>
              <a:rPr lang="en-US" altLang="zh-TW"/>
              <a:t>The hypothesis H0 (the status quo) stands in opposition to H1 and is maintained unless H1 is supported byevidence “beyond a reasonable doubt.” </a:t>
            </a:r>
          </a:p>
          <a:p>
            <a:endParaRPr lang="en-US" altLang="zh-TW"/>
          </a:p>
          <a:p>
            <a:r>
              <a:rPr lang="en-US" altLang="zh-TW"/>
              <a:t>However, “failure to reject H0” in this casedoes not imply innocence, but merely that the evidence was insufficient to convict.</a:t>
            </a:r>
          </a:p>
          <a:p>
            <a:endParaRPr lang="en-US" altLang="zh-TW"/>
          </a:p>
          <a:p>
            <a:r>
              <a:rPr lang="en-US" altLang="zh-TW"/>
              <a:t>So the jury does not necessarily accept H0 but fails to reject H0.</a:t>
            </a:r>
            <a:endParaRPr lang="zh-TW" altLang="en-US"/>
          </a:p>
        </p:txBody>
      </p:sp>
      <p:sp>
        <p:nvSpPr>
          <p:cNvPr id="4" name="日期版面配置區 3">
            <a:extLst>
              <a:ext uri="{FF2B5EF4-FFF2-40B4-BE49-F238E27FC236}">
                <a16:creationId xmlns:a16="http://schemas.microsoft.com/office/drawing/2014/main" id="{F0356B72-7EBF-4086-9E49-2BD6645167B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3FB22EBF-87E4-4FAE-BD97-9D8B37775CD2}"/>
              </a:ext>
            </a:extLst>
          </p:cNvPr>
          <p:cNvSpPr>
            <a:spLocks noGrp="1"/>
          </p:cNvSpPr>
          <p:nvPr>
            <p:ph type="sldNum" sz="quarter" idx="12"/>
          </p:nvPr>
        </p:nvSpPr>
        <p:spPr/>
        <p:txBody>
          <a:bodyPr/>
          <a:lstStyle/>
          <a:p>
            <a:fld id="{4ED57DA5-3079-4B49-823B-EE503FF95CF7}" type="slidenum">
              <a:rPr lang="zh-TW" altLang="en-US" smtClean="0"/>
              <a:pPr/>
              <a:t>17</a:t>
            </a:fld>
            <a:endParaRPr lang="zh-TW" altLang="en-US"/>
          </a:p>
        </p:txBody>
      </p:sp>
    </p:spTree>
    <p:extLst>
      <p:ext uri="{BB962C8B-B14F-4D97-AF65-F5344CB8AC3E}">
        <p14:creationId xmlns:p14="http://schemas.microsoft.com/office/powerpoint/2010/main" val="257985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3DAB3A-A5A3-40D0-ABDC-B90B9F17CA7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F0C87252-5B84-4DE1-8108-038C85A70A8F}"/>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9A1FACA5-5BCE-4527-9706-20AECCC0B815}"/>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C4F0BA9-D292-4F87-8EA4-8C1AF5BC280B}"/>
              </a:ext>
            </a:extLst>
          </p:cNvPr>
          <p:cNvSpPr>
            <a:spLocks noGrp="1"/>
          </p:cNvSpPr>
          <p:nvPr>
            <p:ph type="sldNum" sz="quarter" idx="12"/>
          </p:nvPr>
        </p:nvSpPr>
        <p:spPr/>
        <p:txBody>
          <a:bodyPr/>
          <a:lstStyle/>
          <a:p>
            <a:fld id="{4ED57DA5-3079-4B49-823B-EE503FF95CF7}" type="slidenum">
              <a:rPr lang="zh-TW" altLang="en-US" smtClean="0"/>
              <a:pPr/>
              <a:t>18</a:t>
            </a:fld>
            <a:endParaRPr lang="zh-TW" altLang="en-US"/>
          </a:p>
        </p:txBody>
      </p:sp>
    </p:spTree>
    <p:extLst>
      <p:ext uri="{BB962C8B-B14F-4D97-AF65-F5344CB8AC3E}">
        <p14:creationId xmlns:p14="http://schemas.microsoft.com/office/powerpoint/2010/main" val="1455891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64DE11-6197-4ACC-AD0E-B45C4B62CD9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EA3D27C-63D2-4F3D-9F82-6523A1692C7E}"/>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3C28DB00-5F53-4FA6-992C-B743FD71E31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436104D-22AD-4CDE-B3DA-598D75F68FFA}"/>
              </a:ext>
            </a:extLst>
          </p:cNvPr>
          <p:cNvSpPr>
            <a:spLocks noGrp="1"/>
          </p:cNvSpPr>
          <p:nvPr>
            <p:ph type="sldNum" sz="quarter" idx="12"/>
          </p:nvPr>
        </p:nvSpPr>
        <p:spPr/>
        <p:txBody>
          <a:bodyPr/>
          <a:lstStyle/>
          <a:p>
            <a:fld id="{4ED57DA5-3079-4B49-823B-EE503FF95CF7}" type="slidenum">
              <a:rPr lang="zh-TW" altLang="en-US" smtClean="0"/>
              <a:pPr/>
              <a:t>19</a:t>
            </a:fld>
            <a:endParaRPr lang="zh-TW" altLang="en-US"/>
          </a:p>
        </p:txBody>
      </p:sp>
    </p:spTree>
    <p:extLst>
      <p:ext uri="{BB962C8B-B14F-4D97-AF65-F5344CB8AC3E}">
        <p14:creationId xmlns:p14="http://schemas.microsoft.com/office/powerpoint/2010/main" val="2454452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24744"/>
            <a:ext cx="8496944" cy="5112568"/>
          </a:xfrm>
        </p:spPr>
        <p:txBody>
          <a:bodyPr/>
          <a:lstStyle/>
          <a:p>
            <a:r>
              <a:rPr lang="en-US" altLang="zh-TW" sz="2200" dirty="0"/>
              <a:t>6.1 </a:t>
            </a:r>
            <a:r>
              <a:rPr lang="zh-TW" altLang="en-US" sz="2200" dirty="0"/>
              <a:t>統計學上的假說：一般概念</a:t>
            </a:r>
            <a:endParaRPr lang="en-US" altLang="zh-TW" sz="2200" dirty="0"/>
          </a:p>
          <a:p>
            <a:r>
              <a:rPr lang="en-US" altLang="zh-TW" sz="2200" dirty="0"/>
              <a:t>6.2 </a:t>
            </a:r>
            <a:r>
              <a:rPr lang="zh-TW" altLang="en-US" sz="2200"/>
              <a:t>統計學上的假說檢定</a:t>
            </a:r>
            <a:endParaRPr lang="zh-TW" altLang="en-US" sz="2200" dirty="0"/>
          </a:p>
          <a:p>
            <a:r>
              <a:rPr lang="en-US" altLang="zh-TW" sz="2200" dirty="0"/>
              <a:t>6.3 </a:t>
            </a:r>
            <a:r>
              <a:rPr lang="zh-TW" altLang="en-US" sz="2200" dirty="0"/>
              <a:t>用 </a:t>
            </a:r>
            <a:r>
              <a:rPr lang="en-US" altLang="zh-TW" sz="2200" i="1" dirty="0"/>
              <a:t>P </a:t>
            </a:r>
            <a:r>
              <a:rPr lang="zh-TW" altLang="en-US" sz="2200" dirty="0"/>
              <a:t>值在檢定假說中做決策</a:t>
            </a:r>
            <a:endParaRPr lang="en-US" altLang="zh-TW" sz="2200" i="1" dirty="0"/>
          </a:p>
          <a:p>
            <a:r>
              <a:rPr lang="en-US" altLang="zh-TW" sz="2200" dirty="0"/>
              <a:t>6.4 </a:t>
            </a:r>
            <a:r>
              <a:rPr lang="zh-TW" altLang="en-US" sz="2200" dirty="0"/>
              <a:t>單一樣本：有關單一平均值的檢定</a:t>
            </a:r>
          </a:p>
          <a:p>
            <a:r>
              <a:rPr lang="en-US" altLang="zh-TW" sz="2200" dirty="0"/>
              <a:t>6.5 </a:t>
            </a:r>
            <a:r>
              <a:rPr lang="zh-TW" altLang="en-US" sz="2200" dirty="0"/>
              <a:t>雙樣本：兩個平均值的檢定</a:t>
            </a:r>
            <a:endParaRPr lang="en-US" altLang="zh-TW" sz="2200" dirty="0"/>
          </a:p>
          <a:p>
            <a:r>
              <a:rPr lang="en-US" altLang="zh-TW" sz="2200" dirty="0"/>
              <a:t>6.6 </a:t>
            </a:r>
            <a:r>
              <a:rPr lang="zh-TW" altLang="en-US" sz="2200" dirty="0"/>
              <a:t>檢定平均值時樣本大小的選擇</a:t>
            </a:r>
            <a:endParaRPr lang="en-US" altLang="zh-TW" sz="2200" dirty="0"/>
          </a:p>
          <a:p>
            <a:r>
              <a:rPr lang="en-US" altLang="zh-TW" sz="2200" dirty="0"/>
              <a:t>6.7 </a:t>
            </a:r>
            <a:r>
              <a:rPr lang="zh-TW" altLang="en-US" sz="2200" dirty="0"/>
              <a:t>比較平均值的圖形方法</a:t>
            </a:r>
            <a:endParaRPr lang="en-US" altLang="zh-TW" sz="2200" dirty="0"/>
          </a:p>
          <a:p>
            <a:r>
              <a:rPr lang="en-US" altLang="zh-TW" sz="2200" dirty="0"/>
              <a:t>6.8 </a:t>
            </a:r>
            <a:r>
              <a:rPr lang="zh-TW" altLang="en-US" sz="2200" dirty="0"/>
              <a:t>單一樣本：對單一比例的檢定</a:t>
            </a:r>
            <a:endParaRPr lang="en-US" altLang="zh-TW" sz="2200" dirty="0"/>
          </a:p>
          <a:p>
            <a:r>
              <a:rPr lang="en-US" altLang="zh-TW" sz="2200" dirty="0"/>
              <a:t>6.9 </a:t>
            </a:r>
            <a:r>
              <a:rPr lang="zh-TW" altLang="en-US" sz="2200" dirty="0"/>
              <a:t>雙樣本：對雙比例的檢定</a:t>
            </a:r>
            <a:endParaRPr lang="en-US" altLang="zh-TW" sz="2200" dirty="0"/>
          </a:p>
          <a:p>
            <a:r>
              <a:rPr lang="en-US" altLang="zh-TW" sz="2200" dirty="0"/>
              <a:t>6.10 </a:t>
            </a:r>
            <a:r>
              <a:rPr lang="zh-TW" altLang="en-US" sz="2200" dirty="0"/>
              <a:t>適合度檢定</a:t>
            </a:r>
            <a:endParaRPr lang="en-US" altLang="zh-TW" sz="2200" dirty="0"/>
          </a:p>
          <a:p>
            <a:r>
              <a:rPr lang="en-US" altLang="zh-TW" sz="2200" dirty="0"/>
              <a:t>6.11 </a:t>
            </a:r>
            <a:r>
              <a:rPr lang="zh-TW" altLang="en-US" sz="2200" dirty="0"/>
              <a:t>獨立性的檢定 </a:t>
            </a:r>
            <a:r>
              <a:rPr lang="en-US" altLang="zh-TW" sz="2200" dirty="0"/>
              <a:t>(</a:t>
            </a:r>
            <a:r>
              <a:rPr lang="zh-TW" altLang="en-US" sz="2200" dirty="0"/>
              <a:t>種類型資料</a:t>
            </a:r>
            <a:r>
              <a:rPr lang="en-US" altLang="zh-TW" sz="2200" dirty="0"/>
              <a:t>)</a:t>
            </a:r>
          </a:p>
          <a:p>
            <a:r>
              <a:rPr lang="en-US" altLang="zh-TW" sz="2200" dirty="0"/>
              <a:t>6.12 </a:t>
            </a:r>
            <a:r>
              <a:rPr lang="zh-TW" altLang="en-US" sz="2200" dirty="0"/>
              <a:t>同質性檢定</a:t>
            </a:r>
            <a:endParaRPr lang="en-US" altLang="zh-TW" sz="2200" dirty="0"/>
          </a:p>
          <a:p>
            <a:r>
              <a:rPr lang="en-US" altLang="zh-TW" sz="2200" dirty="0"/>
              <a:t>6.13 </a:t>
            </a:r>
            <a:r>
              <a:rPr lang="zh-TW" altLang="en-US" sz="2200" dirty="0"/>
              <a:t>雙樣本案例研究</a:t>
            </a:r>
            <a:endParaRPr lang="en-US" altLang="zh-TW" sz="2200" dirty="0"/>
          </a:p>
          <a:p>
            <a:r>
              <a:rPr lang="en-US" altLang="zh-TW" sz="2200" dirty="0"/>
              <a:t>6.14 </a:t>
            </a:r>
            <a:r>
              <a:rPr lang="zh-TW" altLang="en-US" sz="2200" dirty="0"/>
              <a:t>潛在的誤解和危害；和其他各章教材的關係</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5BAD1-8B64-4255-B1E5-5FBEC068E4B9}"/>
              </a:ext>
            </a:extLst>
          </p:cNvPr>
          <p:cNvSpPr>
            <a:spLocks noGrp="1"/>
          </p:cNvSpPr>
          <p:nvPr>
            <p:ph type="title"/>
          </p:nvPr>
        </p:nvSpPr>
        <p:spPr/>
        <p:txBody>
          <a:bodyPr/>
          <a:lstStyle/>
          <a:p>
            <a:endParaRPr lang="zh-TW" altLang="en-US" dirty="0"/>
          </a:p>
        </p:txBody>
      </p:sp>
      <p:sp>
        <p:nvSpPr>
          <p:cNvPr id="4" name="日期版面配置區 3">
            <a:extLst>
              <a:ext uri="{FF2B5EF4-FFF2-40B4-BE49-F238E27FC236}">
                <a16:creationId xmlns:a16="http://schemas.microsoft.com/office/drawing/2014/main" id="{DEF0D586-78A5-4C20-A129-089D0BC1B81B}"/>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C1B607E-4048-4E36-9310-33E45D34979E}"/>
              </a:ext>
            </a:extLst>
          </p:cNvPr>
          <p:cNvSpPr>
            <a:spLocks noGrp="1"/>
          </p:cNvSpPr>
          <p:nvPr>
            <p:ph type="sldNum" sz="quarter" idx="12"/>
          </p:nvPr>
        </p:nvSpPr>
        <p:spPr/>
        <p:txBody>
          <a:bodyPr/>
          <a:lstStyle/>
          <a:p>
            <a:fld id="{4ED57DA5-3079-4B49-823B-EE503FF95CF7}" type="slidenum">
              <a:rPr lang="zh-TW" altLang="en-US" smtClean="0"/>
              <a:pPr/>
              <a:t>20</a:t>
            </a:fld>
            <a:endParaRPr lang="zh-TW" altLang="en-US"/>
          </a:p>
        </p:txBody>
      </p:sp>
      <p:sp>
        <p:nvSpPr>
          <p:cNvPr id="6" name="內容版面配置區 2">
            <a:extLst>
              <a:ext uri="{FF2B5EF4-FFF2-40B4-BE49-F238E27FC236}">
                <a16:creationId xmlns:a16="http://schemas.microsoft.com/office/drawing/2014/main" id="{81DB6BB9-11D2-469C-993B-66B48239E2E4}"/>
              </a:ext>
            </a:extLst>
          </p:cNvPr>
          <p:cNvSpPr>
            <a:spLocks noGrp="1"/>
          </p:cNvSpPr>
          <p:nvPr>
            <p:ph idx="1"/>
          </p:nvPr>
        </p:nvSpPr>
        <p:spPr>
          <a:xfrm>
            <a:off x="323850" y="1268413"/>
            <a:ext cx="8496300" cy="5113337"/>
          </a:xfrm>
        </p:spPr>
        <p:txBody>
          <a:bodyPr/>
          <a:lstStyle/>
          <a:p>
            <a:r>
              <a:rPr lang="zh-TW" altLang="en-US" dirty="0"/>
              <a:t>對立假說 </a:t>
            </a:r>
            <a:r>
              <a:rPr lang="en-US" altLang="zh-TW" i="1" dirty="0"/>
              <a:t>H</a:t>
            </a:r>
            <a:r>
              <a:rPr lang="en-US" altLang="zh-TW" baseline="-25000" dirty="0"/>
              <a:t>1</a:t>
            </a:r>
            <a:r>
              <a:rPr lang="zh-TW" altLang="en-US" dirty="0"/>
              <a:t> 通常代表</a:t>
            </a:r>
            <a:r>
              <a:rPr lang="zh-TW" altLang="en-US" dirty="0">
                <a:effectLst>
                  <a:outerShdw blurRad="38100" dist="38100" dir="2700000" algn="tl">
                    <a:srgbClr val="000000">
                      <a:alpha val="43137"/>
                    </a:srgbClr>
                  </a:outerShdw>
                </a:effectLst>
              </a:rPr>
              <a:t>要被回答的問題或要被檢定的理論</a:t>
            </a:r>
            <a:r>
              <a:rPr lang="zh-TW" altLang="en-US" dirty="0"/>
              <a:t>，因而清楚表達它很重要。虛無假說</a:t>
            </a:r>
            <a:br>
              <a:rPr lang="en-US" altLang="zh-TW" dirty="0"/>
            </a:br>
            <a:r>
              <a:rPr lang="zh-TW" altLang="en-US" dirty="0"/>
              <a:t> </a:t>
            </a:r>
            <a:r>
              <a:rPr lang="en-US" altLang="zh-TW" i="1" dirty="0"/>
              <a:t>H</a:t>
            </a:r>
            <a:r>
              <a:rPr lang="en-US" altLang="zh-TW" baseline="-25000" dirty="0"/>
              <a:t>0 </a:t>
            </a:r>
            <a:r>
              <a:rPr lang="zh-TW" altLang="en-US" dirty="0">
                <a:effectLst>
                  <a:outerShdw blurRad="38100" dist="38100" dir="2700000" algn="tl">
                    <a:srgbClr val="000000">
                      <a:alpha val="43137"/>
                    </a:srgbClr>
                  </a:outerShdw>
                </a:effectLst>
              </a:rPr>
              <a:t>使</a:t>
            </a:r>
            <a:r>
              <a:rPr lang="en-US" altLang="zh-TW" dirty="0"/>
              <a:t> </a:t>
            </a:r>
            <a:r>
              <a:rPr lang="en-US" altLang="zh-TW" i="1" dirty="0"/>
              <a:t>H</a:t>
            </a:r>
            <a:r>
              <a:rPr lang="en-US" altLang="zh-TW" baseline="-25000" dirty="0"/>
              <a:t>1</a:t>
            </a:r>
            <a:r>
              <a:rPr lang="zh-TW" altLang="en-US" dirty="0"/>
              <a:t> </a:t>
            </a:r>
            <a:r>
              <a:rPr lang="zh-TW" altLang="en-US" dirty="0">
                <a:effectLst>
                  <a:outerShdw blurRad="38100" dist="38100" dir="2700000" algn="tl">
                    <a:srgbClr val="000000">
                      <a:alpha val="43137"/>
                    </a:srgbClr>
                  </a:outerShdw>
                </a:effectLst>
              </a:rPr>
              <a:t>無效或對立</a:t>
            </a:r>
            <a:r>
              <a:rPr lang="zh-TW" altLang="en-US" dirty="0"/>
              <a:t>，且通常是 </a:t>
            </a:r>
            <a:r>
              <a:rPr lang="en-US" altLang="zh-TW" i="1" dirty="0"/>
              <a:t>H</a:t>
            </a:r>
            <a:r>
              <a:rPr lang="en-US" altLang="zh-TW" baseline="-25000" dirty="0"/>
              <a:t>1</a:t>
            </a:r>
            <a:r>
              <a:rPr lang="zh-TW" altLang="en-US" dirty="0"/>
              <a:t> 的反邏輯。</a:t>
            </a:r>
            <a:endParaRPr lang="en-US" altLang="zh-TW" dirty="0"/>
          </a:p>
          <a:p>
            <a:r>
              <a:rPr lang="zh-TW" altLang="en-US" dirty="0"/>
              <a:t>因為在資料中有充分的證據</a:t>
            </a:r>
            <a:r>
              <a:rPr lang="zh-TW" altLang="en-US" b="1" dirty="0"/>
              <a:t>拒絕 </a:t>
            </a:r>
            <a:r>
              <a:rPr lang="en-US" altLang="zh-TW" b="1" i="1" dirty="0"/>
              <a:t>H</a:t>
            </a:r>
            <a:r>
              <a:rPr lang="en-US" altLang="zh-TW" b="1" baseline="-25000" dirty="0"/>
              <a:t>0</a:t>
            </a:r>
            <a:r>
              <a:rPr lang="zh-TW" altLang="en-US" dirty="0"/>
              <a:t> 並贊同 </a:t>
            </a:r>
            <a:r>
              <a:rPr lang="en-US" altLang="zh-TW" i="1" dirty="0"/>
              <a:t>H</a:t>
            </a:r>
            <a:r>
              <a:rPr lang="en-US" altLang="zh-TW" baseline="-25000" dirty="0"/>
              <a:t>1 </a:t>
            </a:r>
            <a:r>
              <a:rPr lang="zh-TW" altLang="en-US" dirty="0"/>
              <a:t>，或是因為資料中的證據不足而</a:t>
            </a:r>
            <a:r>
              <a:rPr lang="zh-TW" altLang="en-US" b="1" dirty="0"/>
              <a:t>無法拒絕 </a:t>
            </a:r>
            <a:r>
              <a:rPr lang="en-US" altLang="zh-TW" b="1" i="1" dirty="0"/>
              <a:t>H</a:t>
            </a:r>
            <a:r>
              <a:rPr lang="en-US" altLang="zh-TW" b="1" baseline="-25000" dirty="0"/>
              <a:t>0 </a:t>
            </a:r>
            <a:r>
              <a:rPr lang="zh-TW" altLang="en-US" dirty="0"/>
              <a:t>。</a:t>
            </a:r>
          </a:p>
          <a:p>
            <a:r>
              <a:rPr lang="zh-TW" altLang="en-US" dirty="0">
                <a:effectLst>
                  <a:outerShdw blurRad="38100" dist="38100" dir="2700000" algn="tl">
                    <a:srgbClr val="000000">
                      <a:alpha val="43137"/>
                    </a:srgbClr>
                  </a:outerShdw>
                </a:effectLst>
              </a:rPr>
              <a:t>結論中並不包括</a:t>
            </a:r>
            <a:r>
              <a:rPr lang="zh-TW" altLang="en-US" dirty="0"/>
              <a:t>「</a:t>
            </a:r>
            <a:r>
              <a:rPr lang="zh-TW" altLang="en-US" dirty="0">
                <a:effectLst>
                  <a:outerShdw blurRad="38100" dist="38100" dir="2700000" algn="tl">
                    <a:srgbClr val="000000">
                      <a:alpha val="43137"/>
                    </a:srgbClr>
                  </a:outerShdw>
                </a:effectLst>
              </a:rPr>
              <a:t>接受</a:t>
            </a:r>
            <a:r>
              <a:rPr lang="zh-TW" altLang="en-US" dirty="0"/>
              <a:t> </a:t>
            </a:r>
            <a:r>
              <a:rPr lang="en-US" altLang="zh-TW" i="1" dirty="0"/>
              <a:t>H</a:t>
            </a:r>
            <a:r>
              <a:rPr lang="en-US" altLang="zh-TW" baseline="-25000" dirty="0"/>
              <a:t>0 </a:t>
            </a:r>
            <a:r>
              <a:rPr lang="zh-TW" altLang="en-US" dirty="0"/>
              <a:t>」</a:t>
            </a:r>
            <a:r>
              <a:rPr lang="zh-TW" altLang="en-US" dirty="0">
                <a:effectLst>
                  <a:outerShdw blurRad="38100" dist="38100" dir="2700000" algn="tl">
                    <a:srgbClr val="000000">
                      <a:alpha val="43137"/>
                    </a:srgbClr>
                  </a:outerShdw>
                </a:effectLst>
              </a:rPr>
              <a:t>這個字在正式或字面上的意義</a:t>
            </a:r>
            <a:r>
              <a:rPr lang="zh-TW" altLang="en-US" dirty="0"/>
              <a:t>。</a:t>
            </a:r>
            <a:endParaRPr lang="en-US" altLang="zh-TW" dirty="0"/>
          </a:p>
          <a:p>
            <a:r>
              <a:rPr lang="zh-TW" altLang="en-US" dirty="0"/>
              <a:t>相對於 </a:t>
            </a:r>
            <a:r>
              <a:rPr lang="en-US" altLang="zh-TW" i="1" dirty="0"/>
              <a:t>H</a:t>
            </a:r>
            <a:r>
              <a:rPr lang="en-US" altLang="zh-TW" baseline="-25000" dirty="0"/>
              <a:t>0 </a:t>
            </a:r>
            <a:r>
              <a:rPr lang="zh-TW" altLang="en-US" dirty="0"/>
              <a:t>所陳述的新想法、猜測等，</a:t>
            </a:r>
            <a:r>
              <a:rPr lang="en-US" altLang="zh-TW" i="1" dirty="0"/>
              <a:t>H</a:t>
            </a:r>
            <a:r>
              <a:rPr lang="en-US" altLang="zh-TW" baseline="-25000" dirty="0"/>
              <a:t>1</a:t>
            </a:r>
            <a:r>
              <a:rPr lang="zh-TW" altLang="en-US" dirty="0"/>
              <a:t> 的陳述通常代表「非等價」，而無法拒絕 </a:t>
            </a:r>
            <a:r>
              <a:rPr lang="en-US" altLang="zh-TW" i="1" dirty="0"/>
              <a:t>H</a:t>
            </a:r>
            <a:r>
              <a:rPr lang="en-US" altLang="zh-TW" baseline="-25000" dirty="0"/>
              <a:t>0 </a:t>
            </a:r>
            <a:r>
              <a:rPr lang="zh-TW" altLang="en-US" dirty="0"/>
              <a:t>代表有適當的結論。</a:t>
            </a:r>
          </a:p>
        </p:txBody>
      </p:sp>
    </p:spTree>
    <p:extLst>
      <p:ext uri="{BB962C8B-B14F-4D97-AF65-F5344CB8AC3E}">
        <p14:creationId xmlns:p14="http://schemas.microsoft.com/office/powerpoint/2010/main" val="1215108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6.2 </a:t>
            </a:r>
            <a:r>
              <a:rPr lang="zh-TW" altLang="en-US" dirty="0"/>
              <a:t>統計學上假說的檢定</a:t>
            </a:r>
          </a:p>
        </p:txBody>
      </p:sp>
      <p:sp>
        <p:nvSpPr>
          <p:cNvPr id="3" name="內容版面配置區 2"/>
          <p:cNvSpPr>
            <a:spLocks noGrp="1"/>
          </p:cNvSpPr>
          <p:nvPr>
            <p:ph idx="1"/>
          </p:nvPr>
        </p:nvSpPr>
        <p:spPr/>
        <p:txBody>
          <a:bodyPr/>
          <a:lstStyle/>
          <a:p>
            <a:r>
              <a:rPr lang="zh-TW" altLang="en-US" dirty="0"/>
              <a:t>已知某種感冒疫苗在 </a:t>
            </a:r>
            <a:r>
              <a:rPr lang="en-US" altLang="zh-TW" dirty="0"/>
              <a:t>2 </a:t>
            </a:r>
            <a:r>
              <a:rPr lang="zh-TW" altLang="en-US" dirty="0"/>
              <a:t>年後只有 </a:t>
            </a:r>
            <a:r>
              <a:rPr lang="en-US" altLang="zh-TW" dirty="0"/>
              <a:t>25% </a:t>
            </a:r>
            <a:r>
              <a:rPr lang="zh-TW" altLang="en-US" dirty="0"/>
              <a:t>的有效性，為了決定一種新且較貴的疫苗是否提供對同一種病毒有更長效保謢的優點，假定隨機選取 </a:t>
            </a:r>
            <a:r>
              <a:rPr lang="en-US" altLang="zh-TW" dirty="0"/>
              <a:t>20 </a:t>
            </a:r>
            <a:r>
              <a:rPr lang="zh-TW" altLang="en-US" dirty="0"/>
              <a:t>人進行預防接種。</a:t>
            </a:r>
          </a:p>
          <a:p>
            <a:r>
              <a:rPr lang="zh-TW" altLang="en-US" dirty="0"/>
              <a:t>如果接受新疫苗的人中有多於 </a:t>
            </a:r>
            <a:r>
              <a:rPr lang="en-US" altLang="zh-TW" dirty="0"/>
              <a:t>8 </a:t>
            </a:r>
            <a:r>
              <a:rPr lang="zh-TW" altLang="en-US" dirty="0"/>
              <a:t>個在為期超過 </a:t>
            </a:r>
            <a:r>
              <a:rPr lang="en-US" altLang="zh-TW" dirty="0"/>
              <a:t>2 </a:t>
            </a:r>
            <a:r>
              <a:rPr lang="zh-TW" altLang="en-US" dirty="0"/>
              <a:t>年間沒有感染病毒，則將認定新疫苗比現有使用中的疫苗為優。數量超過 </a:t>
            </a:r>
            <a:r>
              <a:rPr lang="en-US" altLang="zh-TW" dirty="0"/>
              <a:t>8 </a:t>
            </a:r>
            <a:r>
              <a:rPr lang="zh-TW" altLang="en-US" dirty="0"/>
              <a:t>的需求有一點是任選的，但似乎是合理的，原因是如果當初 </a:t>
            </a:r>
            <a:r>
              <a:rPr lang="en-US" altLang="zh-TW" dirty="0"/>
              <a:t>20 </a:t>
            </a:r>
            <a:r>
              <a:rPr lang="zh-TW" altLang="en-US" dirty="0"/>
              <a:t>人接種現有使用中疫苗的話，預期會有 </a:t>
            </a:r>
            <a:r>
              <a:rPr lang="en-US" altLang="zh-TW" dirty="0"/>
              <a:t>5 </a:t>
            </a:r>
            <a:r>
              <a:rPr lang="zh-TW" altLang="en-US" dirty="0"/>
              <a:t>個人可獲得保護，而上述結果代表已略優於此。</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21</a:t>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統計學上假說的檢定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基本上我們檢定的虛無假說是在為期 </a:t>
            </a:r>
            <a:r>
              <a:rPr lang="en-US" altLang="zh-TW" dirty="0"/>
              <a:t>2 </a:t>
            </a:r>
            <a:r>
              <a:rPr lang="zh-TW" altLang="en-US" dirty="0"/>
              <a:t>年後新疫苗和現在常用的疫苗一樣有效，而對立假說則是新疫苗事實上更好。這相當於檢定一個所給實驗中成功機率的二項式參數            的假說和           的對立假說，此表示通常寫成如下：</a:t>
            </a:r>
          </a:p>
        </p:txBody>
      </p:sp>
      <p:graphicFrame>
        <p:nvGraphicFramePr>
          <p:cNvPr id="4" name="物件 3"/>
          <p:cNvGraphicFramePr>
            <a:graphicFrameLocks noChangeAspect="1"/>
          </p:cNvGraphicFramePr>
          <p:nvPr/>
        </p:nvGraphicFramePr>
        <p:xfrm>
          <a:off x="6156176" y="2817813"/>
          <a:ext cx="965200" cy="342900"/>
        </p:xfrm>
        <a:graphic>
          <a:graphicData uri="http://schemas.openxmlformats.org/presentationml/2006/ole">
            <mc:AlternateContent xmlns:mc="http://schemas.openxmlformats.org/markup-compatibility/2006">
              <mc:Choice xmlns:v="urn:schemas-microsoft-com:vml" Requires="v">
                <p:oleObj spid="_x0000_s1026" name="方程式" r:id="rId3" imgW="965160" imgH="342720" progId="Equation.3">
                  <p:embed/>
                </p:oleObj>
              </mc:Choice>
              <mc:Fallback>
                <p:oleObj name="方程式" r:id="rId3" imgW="96516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817813"/>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1158528" y="3267075"/>
          <a:ext cx="965200" cy="342900"/>
        </p:xfrm>
        <a:graphic>
          <a:graphicData uri="http://schemas.openxmlformats.org/presentationml/2006/ole">
            <mc:AlternateContent xmlns:mc="http://schemas.openxmlformats.org/markup-compatibility/2006">
              <mc:Choice xmlns:v="urn:schemas-microsoft-com:vml" Requires="v">
                <p:oleObj spid="_x0000_s1027" name="方程式" r:id="rId5" imgW="965160" imgH="342720" progId="Equation.3">
                  <p:embed/>
                </p:oleObj>
              </mc:Choice>
              <mc:Fallback>
                <p:oleObj name="方程式" r:id="rId5" imgW="965160" imgH="342720" progId="Equation.3">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528" y="3267075"/>
                        <a:ext cx="965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3714750" y="3933056"/>
          <a:ext cx="1714500" cy="838200"/>
        </p:xfrm>
        <a:graphic>
          <a:graphicData uri="http://schemas.openxmlformats.org/presentationml/2006/ole">
            <mc:AlternateContent xmlns:mc="http://schemas.openxmlformats.org/markup-compatibility/2006">
              <mc:Choice xmlns:v="urn:schemas-microsoft-com:vml" Requires="v">
                <p:oleObj spid="_x0000_s1028" name="方程式" r:id="rId7" imgW="1714320" imgH="838080" progId="Equation.3">
                  <p:embed/>
                </p:oleObj>
              </mc:Choice>
              <mc:Fallback>
                <p:oleObj name="方程式" r:id="rId7" imgW="1714320" imgH="8380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4750" y="3933056"/>
                        <a:ext cx="1714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22</a:t>
            </a:fld>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檢定統計量</a:t>
            </a:r>
          </a:p>
        </p:txBody>
      </p:sp>
      <p:sp>
        <p:nvSpPr>
          <p:cNvPr id="3" name="內容版面配置區 2"/>
          <p:cNvSpPr>
            <a:spLocks noGrp="1"/>
          </p:cNvSpPr>
          <p:nvPr>
            <p:ph idx="1"/>
          </p:nvPr>
        </p:nvSpPr>
        <p:spPr/>
        <p:txBody>
          <a:bodyPr/>
          <a:lstStyle/>
          <a:p>
            <a:r>
              <a:rPr lang="zh-TW" altLang="en-US" dirty="0"/>
              <a:t>所有大於 </a:t>
            </a:r>
            <a:r>
              <a:rPr lang="en-US" altLang="zh-TW" dirty="0"/>
              <a:t>8 </a:t>
            </a:r>
            <a:r>
              <a:rPr lang="zh-TW" altLang="en-US" dirty="0"/>
              <a:t>的分數構成</a:t>
            </a:r>
            <a:r>
              <a:rPr lang="zh-TW" altLang="en-US" b="1" dirty="0"/>
              <a:t>臨界區域 </a:t>
            </a:r>
            <a:r>
              <a:rPr lang="en-US" altLang="zh-TW" b="1" dirty="0"/>
              <a:t>(critical</a:t>
            </a:r>
            <a:r>
              <a:rPr lang="zh-TW" altLang="en-US" b="1" dirty="0"/>
              <a:t> </a:t>
            </a:r>
            <a:r>
              <a:rPr lang="en-US" altLang="zh-TW" b="1" dirty="0"/>
              <a:t>region)</a:t>
            </a:r>
            <a:r>
              <a:rPr lang="zh-TW" altLang="en-US" dirty="0"/>
              <a:t>，而所觀察到進入到臨界區域的最後數目稱為</a:t>
            </a:r>
            <a:r>
              <a:rPr lang="zh-TW" altLang="en-US" b="1" dirty="0"/>
              <a:t>臨界值 </a:t>
            </a:r>
            <a:r>
              <a:rPr lang="en-US" altLang="zh-TW" b="1" dirty="0"/>
              <a:t>(critical value)</a:t>
            </a:r>
            <a:r>
              <a:rPr lang="zh-TW" altLang="en-US" dirty="0"/>
              <a:t>。在我們的圖示中，臨界值為 </a:t>
            </a:r>
            <a:r>
              <a:rPr lang="en-US" altLang="zh-TW" dirty="0"/>
              <a:t>8</a:t>
            </a:r>
            <a:r>
              <a:rPr lang="zh-TW" altLang="en-US" dirty="0"/>
              <a:t>。</a:t>
            </a:r>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329260" y="3573016"/>
            <a:ext cx="6156686" cy="172819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23</a:t>
            </a:fld>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第一類錯誤的機率</a:t>
            </a:r>
          </a:p>
        </p:txBody>
      </p:sp>
      <p:sp>
        <p:nvSpPr>
          <p:cNvPr id="3" name="內容版面配置區 2"/>
          <p:cNvSpPr>
            <a:spLocks noGrp="1"/>
          </p:cNvSpPr>
          <p:nvPr>
            <p:ph idx="1"/>
          </p:nvPr>
        </p:nvSpPr>
        <p:spPr/>
        <p:txBody>
          <a:bodyPr/>
          <a:lstStyle/>
          <a:p>
            <a:endParaRPr lang="zh-TW" altLang="en-US" dirty="0"/>
          </a:p>
        </p:txBody>
      </p:sp>
      <p:pic>
        <p:nvPicPr>
          <p:cNvPr id="4" name="Picture 3"/>
          <p:cNvPicPr>
            <a:picLocks noChangeAspect="1" noChangeArrowheads="1"/>
          </p:cNvPicPr>
          <p:nvPr/>
        </p:nvPicPr>
        <p:blipFill>
          <a:blip r:embed="rId2" cstate="print"/>
          <a:srcRect/>
          <a:stretch>
            <a:fillRect/>
          </a:stretch>
        </p:blipFill>
        <p:spPr bwMode="auto">
          <a:xfrm>
            <a:off x="539552" y="1340768"/>
            <a:ext cx="7992000" cy="1194207"/>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539552" y="2708920"/>
            <a:ext cx="7992000" cy="1172468"/>
          </a:xfrm>
          <a:prstGeom prst="rect">
            <a:avLst/>
          </a:prstGeom>
          <a:noFill/>
          <a:ln w="9525">
            <a:noFill/>
            <a:miter lim="800000"/>
            <a:headEnd/>
            <a:tailEnd/>
          </a:ln>
          <a:effectLst/>
        </p:spPr>
      </p:pic>
      <p:pic>
        <p:nvPicPr>
          <p:cNvPr id="6" name="Picture 5"/>
          <p:cNvPicPr>
            <a:picLocks noChangeAspect="1" noChangeArrowheads="1"/>
          </p:cNvPicPr>
          <p:nvPr/>
        </p:nvPicPr>
        <p:blipFill>
          <a:blip r:embed="rId4" cstate="print"/>
          <a:srcRect/>
          <a:stretch>
            <a:fillRect/>
          </a:stretch>
        </p:blipFill>
        <p:spPr bwMode="auto">
          <a:xfrm>
            <a:off x="1763688" y="4365104"/>
            <a:ext cx="5184254" cy="1683661"/>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24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第一類錯誤的機率</a:t>
            </a:r>
            <a:r>
              <a:rPr lang="en-US" altLang="zh-TW" dirty="0"/>
              <a:t>(</a:t>
            </a:r>
            <a:r>
              <a:rPr lang="zh-TW" altLang="en-US" dirty="0"/>
              <a:t>續</a:t>
            </a:r>
            <a:r>
              <a:rPr lang="en-US" altLang="zh-TW" dirty="0"/>
              <a:t>)</a:t>
            </a:r>
            <a:endParaRPr lang="zh-TW" altLang="en-US" dirty="0"/>
          </a:p>
        </p:txBody>
      </p:sp>
      <p:sp>
        <p:nvSpPr>
          <p:cNvPr id="13" name="內容版面配置區 12"/>
          <p:cNvSpPr>
            <a:spLocks noGrp="1"/>
          </p:cNvSpPr>
          <p:nvPr>
            <p:ph idx="1"/>
          </p:nvPr>
        </p:nvSpPr>
        <p:spPr/>
        <p:txBody>
          <a:bodyPr/>
          <a:lstStyle/>
          <a:p>
            <a:r>
              <a:rPr lang="zh-TW" altLang="en-US" dirty="0"/>
              <a:t>犯第一類錯誤的機率 </a:t>
            </a:r>
            <a:r>
              <a:rPr lang="en-US" altLang="zh-TW" dirty="0"/>
              <a:t>[</a:t>
            </a:r>
            <a:r>
              <a:rPr lang="zh-TW" altLang="en-US" dirty="0"/>
              <a:t>又稱為</a:t>
            </a:r>
            <a:r>
              <a:rPr lang="zh-TW" altLang="en-US" b="1" dirty="0"/>
              <a:t>顯著水準 </a:t>
            </a:r>
            <a:r>
              <a:rPr lang="en-US" altLang="zh-TW" b="1" dirty="0"/>
              <a:t>(level of significance</a:t>
            </a:r>
            <a:r>
              <a:rPr lang="en-US" altLang="zh-TW" dirty="0"/>
              <a:t>)] </a:t>
            </a:r>
            <a:r>
              <a:rPr lang="zh-TW" altLang="en-US" dirty="0"/>
              <a:t>以希臘字母 </a:t>
            </a:r>
            <a:r>
              <a:rPr lang="el-GR" altLang="zh-TW" i="1" dirty="0"/>
              <a:t>α</a:t>
            </a:r>
            <a:r>
              <a:rPr lang="zh-TW" altLang="en-US" dirty="0"/>
              <a:t> 表示。在我們的例子中，若 </a:t>
            </a:r>
            <a:r>
              <a:rPr lang="en-US" altLang="zh-TW" i="1" dirty="0"/>
              <a:t>X </a:t>
            </a:r>
            <a:r>
              <a:rPr lang="zh-TW" altLang="en-US" dirty="0"/>
              <a:t>是至少 </a:t>
            </a:r>
            <a:r>
              <a:rPr lang="en-US" altLang="zh-TW" dirty="0"/>
              <a:t>2 </a:t>
            </a:r>
            <a:r>
              <a:rPr lang="zh-TW" altLang="en-US" dirty="0"/>
              <a:t>年維持免於感染的人數，則</a:t>
            </a:r>
            <a:br>
              <a:rPr lang="en-US" altLang="zh-TW" dirty="0"/>
            </a:br>
            <a:br>
              <a:rPr lang="en-US" altLang="zh-TW" dirty="0"/>
            </a:br>
            <a:br>
              <a:rPr lang="en-US" altLang="zh-TW" dirty="0"/>
            </a:br>
            <a:br>
              <a:rPr lang="en-US" altLang="zh-TW" dirty="0"/>
            </a:br>
            <a:br>
              <a:rPr lang="en-US" altLang="zh-TW" dirty="0"/>
            </a:br>
            <a:r>
              <a:rPr lang="zh-TW" altLang="en-US" dirty="0"/>
              <a:t>我們說虛無假說            是以                的顯著水準來檢定。有時顯著水準稱為</a:t>
            </a:r>
            <a:r>
              <a:rPr lang="zh-TW" altLang="en-US" b="1" dirty="0"/>
              <a:t>檢定的大小 </a:t>
            </a:r>
            <a:r>
              <a:rPr lang="en-US" altLang="zh-TW" b="1" dirty="0"/>
              <a:t>(size of the test)</a:t>
            </a:r>
            <a:r>
              <a:rPr lang="zh-TW" altLang="en-US" dirty="0"/>
              <a:t>。</a:t>
            </a:r>
          </a:p>
        </p:txBody>
      </p:sp>
      <p:graphicFrame>
        <p:nvGraphicFramePr>
          <p:cNvPr id="14" name="物件 13"/>
          <p:cNvGraphicFramePr>
            <a:graphicFrameLocks noChangeAspect="1"/>
          </p:cNvGraphicFramePr>
          <p:nvPr/>
        </p:nvGraphicFramePr>
        <p:xfrm>
          <a:off x="863600" y="3141663"/>
          <a:ext cx="7416800" cy="1701800"/>
        </p:xfrm>
        <a:graphic>
          <a:graphicData uri="http://schemas.openxmlformats.org/presentationml/2006/ole">
            <mc:AlternateContent xmlns:mc="http://schemas.openxmlformats.org/markup-compatibility/2006">
              <mc:Choice xmlns:v="urn:schemas-microsoft-com:vml" Requires="v">
                <p:oleObj spid="_x0000_s2050" name="方程式" r:id="rId3" imgW="7416720" imgH="1701720" progId="Equation.3">
                  <p:embed/>
                </p:oleObj>
              </mc:Choice>
              <mc:Fallback>
                <p:oleObj name="方程式" r:id="rId3" imgW="7416720" imgH="1701720" progId="Equation.3">
                  <p:embed/>
                  <p:pic>
                    <p:nvPicPr>
                      <p:cNvPr id="14" name="物件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 y="3141663"/>
                        <a:ext cx="7416800" cy="170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物件 14"/>
          <p:cNvGraphicFramePr>
            <a:graphicFrameLocks noChangeAspect="1"/>
          </p:cNvGraphicFramePr>
          <p:nvPr/>
        </p:nvGraphicFramePr>
        <p:xfrm>
          <a:off x="3534792" y="5085184"/>
          <a:ext cx="965200" cy="342900"/>
        </p:xfrm>
        <a:graphic>
          <a:graphicData uri="http://schemas.openxmlformats.org/presentationml/2006/ole">
            <mc:AlternateContent xmlns:mc="http://schemas.openxmlformats.org/markup-compatibility/2006">
              <mc:Choice xmlns:v="urn:schemas-microsoft-com:vml" Requires="v">
                <p:oleObj spid="_x0000_s2051" name="方程式" r:id="rId5" imgW="965160" imgH="342720" progId="Equation.3">
                  <p:embed/>
                </p:oleObj>
              </mc:Choice>
              <mc:Fallback>
                <p:oleObj name="方程式" r:id="rId5" imgW="965160" imgH="342720" progId="Equation.3">
                  <p:embed/>
                  <p:pic>
                    <p:nvPicPr>
                      <p:cNvPr id="15" name="物件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4792" y="5085184"/>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0" name="Object 8"/>
          <p:cNvGraphicFramePr>
            <a:graphicFrameLocks noChangeAspect="1"/>
          </p:cNvGraphicFramePr>
          <p:nvPr/>
        </p:nvGraphicFramePr>
        <p:xfrm>
          <a:off x="5419948" y="5093816"/>
          <a:ext cx="1384300" cy="279400"/>
        </p:xfrm>
        <a:graphic>
          <a:graphicData uri="http://schemas.openxmlformats.org/presentationml/2006/ole">
            <mc:AlternateContent xmlns:mc="http://schemas.openxmlformats.org/markup-compatibility/2006">
              <mc:Choice xmlns:v="urn:schemas-microsoft-com:vml" Requires="v">
                <p:oleObj spid="_x0000_s2052" name="方程式" r:id="rId7" imgW="1384200" imgH="279360" progId="Equation.3">
                  <p:embed/>
                </p:oleObj>
              </mc:Choice>
              <mc:Fallback>
                <p:oleObj name="方程式" r:id="rId7" imgW="1384200" imgH="279360" progId="Equation.3">
                  <p:embed/>
                  <p:pic>
                    <p:nvPicPr>
                      <p:cNvPr id="308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9948" y="5093816"/>
                        <a:ext cx="13843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25</a:t>
            </a:fld>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第二類錯誤的機率</a:t>
            </a:r>
          </a:p>
        </p:txBody>
      </p:sp>
      <p:sp>
        <p:nvSpPr>
          <p:cNvPr id="3" name="內容版面配置區 2"/>
          <p:cNvSpPr>
            <a:spLocks noGrp="1"/>
          </p:cNvSpPr>
          <p:nvPr>
            <p:ph idx="1"/>
          </p:nvPr>
        </p:nvSpPr>
        <p:spPr/>
        <p:txBody>
          <a:bodyPr/>
          <a:lstStyle/>
          <a:p>
            <a:r>
              <a:rPr lang="zh-TW" altLang="en-US" dirty="0"/>
              <a:t>除非我們有一個特定的對立假說，否則不可能計算犯第二類錯誤的機率 </a:t>
            </a:r>
            <a:r>
              <a:rPr lang="en-US" altLang="zh-TW" dirty="0"/>
              <a:t>(</a:t>
            </a:r>
            <a:r>
              <a:rPr lang="zh-TW" altLang="en-US" dirty="0"/>
              <a:t>表成 </a:t>
            </a:r>
            <a:r>
              <a:rPr lang="el-GR" altLang="zh-TW" i="1" dirty="0"/>
              <a:t>β</a:t>
            </a:r>
            <a:r>
              <a:rPr lang="zh-TW" altLang="en-US" dirty="0"/>
              <a:t> </a:t>
            </a:r>
            <a:r>
              <a:rPr lang="en-US" altLang="zh-TW" dirty="0"/>
              <a:t>)</a:t>
            </a:r>
            <a:r>
              <a:rPr lang="zh-TW" altLang="en-US" dirty="0"/>
              <a:t>。如果我們檢定            的虛無假說與            的對立假說，則我們可以計算沒有拒絕 </a:t>
            </a:r>
            <a:r>
              <a:rPr lang="en-US" altLang="zh-TW" i="1" dirty="0"/>
              <a:t>H</a:t>
            </a:r>
            <a:r>
              <a:rPr lang="en-US" altLang="zh-TW" baseline="-25000" dirty="0"/>
              <a:t>0</a:t>
            </a:r>
            <a:r>
              <a:rPr lang="zh-TW" altLang="en-US" dirty="0"/>
              <a:t> 而它為偽時的機率。我們只要求得當            時獲得 </a:t>
            </a:r>
            <a:r>
              <a:rPr lang="en-US" altLang="zh-TW" dirty="0"/>
              <a:t>8</a:t>
            </a:r>
            <a:r>
              <a:rPr lang="zh-TW" altLang="en-US" dirty="0"/>
              <a:t> 或低於 </a:t>
            </a:r>
            <a:r>
              <a:rPr lang="en-US" altLang="zh-TW" dirty="0"/>
              <a:t>8 </a:t>
            </a:r>
            <a:r>
              <a:rPr lang="zh-TW" altLang="en-US" dirty="0"/>
              <a:t>個人超過 </a:t>
            </a:r>
            <a:r>
              <a:rPr lang="en-US" altLang="zh-TW" dirty="0"/>
              <a:t>2 </a:t>
            </a:r>
            <a:r>
              <a:rPr lang="zh-TW" altLang="en-US" dirty="0"/>
              <a:t>年期的機率，在此例中，</a:t>
            </a:r>
          </a:p>
        </p:txBody>
      </p:sp>
      <p:graphicFrame>
        <p:nvGraphicFramePr>
          <p:cNvPr id="4098" name="Object 2"/>
          <p:cNvGraphicFramePr>
            <a:graphicFrameLocks noChangeAspect="1"/>
          </p:cNvGraphicFramePr>
          <p:nvPr/>
        </p:nvGraphicFramePr>
        <p:xfrm>
          <a:off x="1259632" y="2276872"/>
          <a:ext cx="965200" cy="342900"/>
        </p:xfrm>
        <a:graphic>
          <a:graphicData uri="http://schemas.openxmlformats.org/presentationml/2006/ole">
            <mc:AlternateContent xmlns:mc="http://schemas.openxmlformats.org/markup-compatibility/2006">
              <mc:Choice xmlns:v="urn:schemas-microsoft-com:vml" Requires="v">
                <p:oleObj spid="_x0000_s3074" name="方程式" r:id="rId3" imgW="965160" imgH="342720" progId="Equation.3">
                  <p:embed/>
                </p:oleObj>
              </mc:Choice>
              <mc:Fallback>
                <p:oleObj name="方程式" r:id="rId3" imgW="965160" imgH="342720" progId="Equation.3">
                  <p:embed/>
                  <p:pic>
                    <p:nvPicPr>
                      <p:cNvPr id="40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276872"/>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4644008" y="2276872"/>
          <a:ext cx="965200" cy="342900"/>
        </p:xfrm>
        <a:graphic>
          <a:graphicData uri="http://schemas.openxmlformats.org/presentationml/2006/ole">
            <mc:AlternateContent xmlns:mc="http://schemas.openxmlformats.org/markup-compatibility/2006">
              <mc:Choice xmlns:v="urn:schemas-microsoft-com:vml" Requires="v">
                <p:oleObj spid="_x0000_s3075" name="方程式" r:id="rId5" imgW="965160" imgH="342720" progId="Equation.3">
                  <p:embed/>
                </p:oleObj>
              </mc:Choice>
              <mc:Fallback>
                <p:oleObj name="方程式" r:id="rId5" imgW="965160" imgH="34272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008" y="2276872"/>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4"/>
          <p:cNvGraphicFramePr>
            <a:graphicFrameLocks noChangeAspect="1"/>
          </p:cNvGraphicFramePr>
          <p:nvPr/>
        </p:nvGraphicFramePr>
        <p:xfrm>
          <a:off x="3563888" y="3212976"/>
          <a:ext cx="965200" cy="342900"/>
        </p:xfrm>
        <a:graphic>
          <a:graphicData uri="http://schemas.openxmlformats.org/presentationml/2006/ole">
            <mc:AlternateContent xmlns:mc="http://schemas.openxmlformats.org/markup-compatibility/2006">
              <mc:Choice xmlns:v="urn:schemas-microsoft-com:vml" Requires="v">
                <p:oleObj spid="_x0000_s3076" name="方程式" r:id="rId7" imgW="965160" imgH="342720" progId="Equation.3">
                  <p:embed/>
                </p:oleObj>
              </mc:Choice>
              <mc:Fallback>
                <p:oleObj name="方程式" r:id="rId7" imgW="965160" imgH="342720"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3212976"/>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835696" y="4221088"/>
          <a:ext cx="5422900" cy="1676400"/>
        </p:xfrm>
        <a:graphic>
          <a:graphicData uri="http://schemas.openxmlformats.org/presentationml/2006/ole">
            <mc:AlternateContent xmlns:mc="http://schemas.openxmlformats.org/markup-compatibility/2006">
              <mc:Choice xmlns:v="urn:schemas-microsoft-com:vml" Requires="v">
                <p:oleObj spid="_x0000_s3077" name="方程式" r:id="rId9" imgW="5422680" imgH="1676160" progId="Equation.3">
                  <p:embed/>
                </p:oleObj>
              </mc:Choice>
              <mc:Fallback>
                <p:oleObj name="方程式" r:id="rId9" imgW="5422680" imgH="167616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696" y="4221088"/>
                        <a:ext cx="54229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26</a:t>
            </a:fld>
            <a:endParaRPr lang="zh-TW"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第二類錯誤的機率</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這是一個相當高的機率，顯示我們將會很有可能拒絕新疫苗的一個檢定程序，而事實上它比現今所用者更佳。理想的情況是，我們喜歡用第一類和第二類錯誤機率兩者都小的檢定程序。</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27</a:t>
            </a:fld>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p>
        </p:txBody>
      </p:sp>
      <p:sp>
        <p:nvSpPr>
          <p:cNvPr id="3" name="內容版面配置區 2"/>
          <p:cNvSpPr>
            <a:spLocks noGrp="1"/>
          </p:cNvSpPr>
          <p:nvPr>
            <p:ph idx="1"/>
          </p:nvPr>
        </p:nvSpPr>
        <p:spPr/>
        <p:txBody>
          <a:bodyPr/>
          <a:lstStyle/>
          <a:p>
            <a:r>
              <a:rPr lang="zh-TW" altLang="en-US" b="1" dirty="0"/>
              <a:t> </a:t>
            </a:r>
            <a:r>
              <a:rPr lang="zh-TW" altLang="en-US" dirty="0"/>
              <a:t>藉由增加臨界區域的大小，我們永遠都有可能降低 </a:t>
            </a:r>
            <a:r>
              <a:rPr lang="el-GR" altLang="zh-TW" i="1" dirty="0"/>
              <a:t>β</a:t>
            </a:r>
            <a:r>
              <a:rPr lang="zh-TW" altLang="en-US" dirty="0"/>
              <a:t>。例如，考慮當將我們的臨界值改為 </a:t>
            </a:r>
            <a:r>
              <a:rPr lang="en-US" altLang="zh-TW" dirty="0"/>
              <a:t>7</a:t>
            </a:r>
            <a:r>
              <a:rPr lang="zh-TW" altLang="en-US" dirty="0"/>
              <a:t>，在檢定對應於            的對立假說            上，我們求得</a:t>
            </a:r>
            <a:br>
              <a:rPr lang="en-US" altLang="zh-TW" dirty="0"/>
            </a:br>
            <a:br>
              <a:rPr lang="en-US" altLang="zh-TW" dirty="0"/>
            </a:br>
            <a:br>
              <a:rPr lang="en-US" altLang="zh-TW" dirty="0"/>
            </a:br>
            <a:br>
              <a:rPr lang="en-US" altLang="zh-TW" dirty="0"/>
            </a:br>
            <a:r>
              <a:rPr lang="zh-TW" altLang="en-US" dirty="0"/>
              <a:t>和</a:t>
            </a:r>
            <a:br>
              <a:rPr lang="en-US" altLang="zh-TW" dirty="0"/>
            </a:br>
            <a:br>
              <a:rPr lang="en-US" altLang="zh-TW" dirty="0"/>
            </a:br>
            <a:endParaRPr lang="zh-TW" altLang="en-US" dirty="0"/>
          </a:p>
        </p:txBody>
      </p:sp>
      <p:graphicFrame>
        <p:nvGraphicFramePr>
          <p:cNvPr id="4" name="物件 3"/>
          <p:cNvGraphicFramePr>
            <a:graphicFrameLocks noChangeAspect="1"/>
          </p:cNvGraphicFramePr>
          <p:nvPr/>
        </p:nvGraphicFramePr>
        <p:xfrm>
          <a:off x="3174752" y="2294012"/>
          <a:ext cx="965200" cy="342900"/>
        </p:xfrm>
        <a:graphic>
          <a:graphicData uri="http://schemas.openxmlformats.org/presentationml/2006/ole">
            <mc:AlternateContent xmlns:mc="http://schemas.openxmlformats.org/markup-compatibility/2006">
              <mc:Choice xmlns:v="urn:schemas-microsoft-com:vml" Requires="v">
                <p:oleObj spid="_x0000_s4098" name="方程式" r:id="rId3" imgW="965160" imgH="342720" progId="Equation.3">
                  <p:embed/>
                </p:oleObj>
              </mc:Choice>
              <mc:Fallback>
                <p:oleObj name="方程式" r:id="rId3" imgW="96516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4752" y="2294012"/>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nvGraphicFramePr>
        <p:xfrm>
          <a:off x="6228184" y="2294012"/>
          <a:ext cx="965200" cy="342900"/>
        </p:xfrm>
        <a:graphic>
          <a:graphicData uri="http://schemas.openxmlformats.org/presentationml/2006/ole">
            <mc:AlternateContent xmlns:mc="http://schemas.openxmlformats.org/markup-compatibility/2006">
              <mc:Choice xmlns:v="urn:schemas-microsoft-com:vml" Requires="v">
                <p:oleObj spid="_x0000_s4099" name="方程式" r:id="rId5" imgW="965160" imgH="342720" progId="Equation.3">
                  <p:embed/>
                </p:oleObj>
              </mc:Choice>
              <mc:Fallback>
                <p:oleObj name="方程式" r:id="rId5" imgW="965160" imgH="342720" progId="Equation.3">
                  <p:embed/>
                  <p:pic>
                    <p:nvPicPr>
                      <p:cNvPr id="2560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2294012"/>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187624" y="3429000"/>
          <a:ext cx="7239000" cy="812800"/>
        </p:xfrm>
        <a:graphic>
          <a:graphicData uri="http://schemas.openxmlformats.org/presentationml/2006/ole">
            <mc:AlternateContent xmlns:mc="http://schemas.openxmlformats.org/markup-compatibility/2006">
              <mc:Choice xmlns:v="urn:schemas-microsoft-com:vml" Requires="v">
                <p:oleObj spid="_x0000_s4100" name="方程式" r:id="rId7" imgW="7238880" imgH="812520" progId="Equation.3">
                  <p:embed/>
                </p:oleObj>
              </mc:Choice>
              <mc:Fallback>
                <p:oleObj name="方程式" r:id="rId7" imgW="7238880" imgH="81252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3429000"/>
                        <a:ext cx="72390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6" name="Object 6"/>
          <p:cNvGraphicFramePr>
            <a:graphicFrameLocks noChangeAspect="1"/>
          </p:cNvGraphicFramePr>
          <p:nvPr/>
        </p:nvGraphicFramePr>
        <p:xfrm>
          <a:off x="2699792" y="4869160"/>
          <a:ext cx="3390900" cy="812800"/>
        </p:xfrm>
        <a:graphic>
          <a:graphicData uri="http://schemas.openxmlformats.org/presentationml/2006/ole">
            <mc:AlternateContent xmlns:mc="http://schemas.openxmlformats.org/markup-compatibility/2006">
              <mc:Choice xmlns:v="urn:schemas-microsoft-com:vml" Requires="v">
                <p:oleObj spid="_x0000_s4101" name="方程式" r:id="rId9" imgW="3390840" imgH="812520" progId="Equation.3">
                  <p:embed/>
                </p:oleObj>
              </mc:Choice>
              <mc:Fallback>
                <p:oleObj name="方程式" r:id="rId9" imgW="3390840" imgH="812520" progId="Equation.3">
                  <p:embed/>
                  <p:pic>
                    <p:nvPicPr>
                      <p:cNvPr id="2560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4869160"/>
                        <a:ext cx="33909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28</a:t>
            </a:fld>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藉由採用一個新的決策程序，我們降低了犯第二類錯誤的機率，所付出的代價是增加犯第一類錯誤的機率。在固定的取樣大小下，其中一個機率的降低通常造成另一個機率的增加。幸好，</a:t>
            </a:r>
            <a:r>
              <a:rPr lang="zh-TW" altLang="en-US" b="1" dirty="0"/>
              <a:t>犯兩種錯誤的機率都可藉由增加取樣大小來降低</a:t>
            </a:r>
            <a:r>
              <a:rPr lang="zh-TW" altLang="en-US" dirty="0"/>
              <a:t>。</a:t>
            </a:r>
            <a:endParaRPr lang="en-US" altLang="zh-TW" dirty="0"/>
          </a:p>
          <a:p>
            <a:r>
              <a:rPr lang="zh-TW" altLang="en-US" dirty="0"/>
              <a:t>用 </a:t>
            </a:r>
            <a:r>
              <a:rPr lang="en-US" altLang="zh-TW" dirty="0"/>
              <a:t>100 </a:t>
            </a:r>
            <a:r>
              <a:rPr lang="zh-TW" altLang="en-US" dirty="0"/>
              <a:t>人的隨機取樣來考慮相同的問題，若有多於 </a:t>
            </a:r>
            <a:r>
              <a:rPr lang="en-US" altLang="zh-TW" dirty="0"/>
              <a:t>36 </a:t>
            </a:r>
            <a:r>
              <a:rPr lang="zh-TW" altLang="en-US" dirty="0"/>
              <a:t>人超過 </a:t>
            </a:r>
            <a:r>
              <a:rPr lang="en-US" altLang="zh-TW" dirty="0"/>
              <a:t>2 </a:t>
            </a:r>
            <a:r>
              <a:rPr lang="zh-TW" altLang="en-US" dirty="0"/>
              <a:t>年期間，則我們拒絕             的虛無假說並接受            的對立假說。</a:t>
            </a:r>
            <a:endParaRPr lang="en-US" altLang="zh-TW" dirty="0"/>
          </a:p>
          <a:p>
            <a:pPr lvl="1"/>
            <a:endParaRPr lang="zh-TW" altLang="en-US" dirty="0"/>
          </a:p>
        </p:txBody>
      </p:sp>
      <p:graphicFrame>
        <p:nvGraphicFramePr>
          <p:cNvPr id="27650" name="Object 2"/>
          <p:cNvGraphicFramePr>
            <a:graphicFrameLocks noChangeAspect="1"/>
          </p:cNvGraphicFramePr>
          <p:nvPr/>
        </p:nvGraphicFramePr>
        <p:xfrm>
          <a:off x="3491880" y="5157192"/>
          <a:ext cx="965200" cy="342900"/>
        </p:xfrm>
        <a:graphic>
          <a:graphicData uri="http://schemas.openxmlformats.org/presentationml/2006/ole">
            <mc:AlternateContent xmlns:mc="http://schemas.openxmlformats.org/markup-compatibility/2006">
              <mc:Choice xmlns:v="urn:schemas-microsoft-com:vml" Requires="v">
                <p:oleObj spid="_x0000_s5122" name="方程式" r:id="rId3" imgW="965160" imgH="342720" progId="Equation.3">
                  <p:embed/>
                </p:oleObj>
              </mc:Choice>
              <mc:Fallback>
                <p:oleObj name="方程式" r:id="rId3" imgW="965160" imgH="342720" progId="Equation.3">
                  <p:embed/>
                  <p:pic>
                    <p:nvPicPr>
                      <p:cNvPr id="276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5157192"/>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1" name="Object 3"/>
          <p:cNvGraphicFramePr>
            <a:graphicFrameLocks noChangeAspect="1"/>
          </p:cNvGraphicFramePr>
          <p:nvPr/>
        </p:nvGraphicFramePr>
        <p:xfrm>
          <a:off x="7164288" y="4653136"/>
          <a:ext cx="965200" cy="342900"/>
        </p:xfrm>
        <a:graphic>
          <a:graphicData uri="http://schemas.openxmlformats.org/presentationml/2006/ole">
            <mc:AlternateContent xmlns:mc="http://schemas.openxmlformats.org/markup-compatibility/2006">
              <mc:Choice xmlns:v="urn:schemas-microsoft-com:vml" Requires="v">
                <p:oleObj spid="_x0000_s5123" name="方程式" r:id="rId5" imgW="965160" imgH="342720" progId="Equation.3">
                  <p:embed/>
                </p:oleObj>
              </mc:Choice>
              <mc:Fallback>
                <p:oleObj name="方程式" r:id="rId5" imgW="965160" imgH="342720" progId="Equation.3">
                  <p:embed/>
                  <p:pic>
                    <p:nvPicPr>
                      <p:cNvPr id="276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4653136"/>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 </a:t>
            </a:r>
            <a:r>
              <a:rPr lang="zh-TW" altLang="en-US" dirty="0"/>
              <a:t>統計學上的假說：一般概念</a:t>
            </a:r>
          </a:p>
        </p:txBody>
      </p:sp>
      <p:pic>
        <p:nvPicPr>
          <p:cNvPr id="6" name="Picture 2"/>
          <p:cNvPicPr>
            <a:picLocks noChangeAspect="1" noChangeArrowheads="1"/>
          </p:cNvPicPr>
          <p:nvPr/>
        </p:nvPicPr>
        <p:blipFill>
          <a:blip r:embed="rId2" cstate="print"/>
          <a:srcRect/>
          <a:stretch>
            <a:fillRect/>
          </a:stretch>
        </p:blipFill>
        <p:spPr bwMode="auto">
          <a:xfrm>
            <a:off x="323528" y="1055704"/>
            <a:ext cx="7992000" cy="154708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3</a:t>
            </a:fld>
            <a:endParaRPr lang="zh-TW" altLang="en-US"/>
          </a:p>
        </p:txBody>
      </p:sp>
      <p:sp>
        <p:nvSpPr>
          <p:cNvPr id="9" name="文字方塊 8">
            <a:extLst>
              <a:ext uri="{FF2B5EF4-FFF2-40B4-BE49-F238E27FC236}">
                <a16:creationId xmlns:a16="http://schemas.microsoft.com/office/drawing/2014/main" id="{5EC9D68C-C04F-4F90-A525-CA8DE9AB1B60}"/>
              </a:ext>
            </a:extLst>
          </p:cNvPr>
          <p:cNvSpPr txBox="1"/>
          <p:nvPr/>
        </p:nvSpPr>
        <p:spPr>
          <a:xfrm>
            <a:off x="395536" y="2683297"/>
            <a:ext cx="5076056" cy="923330"/>
          </a:xfrm>
          <a:prstGeom prst="rect">
            <a:avLst/>
          </a:prstGeom>
          <a:noFill/>
        </p:spPr>
        <p:txBody>
          <a:bodyPr wrap="square">
            <a:spAutoFit/>
          </a:bodyPr>
          <a:lstStyle/>
          <a:p>
            <a:pPr algn="l"/>
            <a:r>
              <a:rPr lang="en-US" altLang="zh-TW" sz="1800" b="1" i="0" u="none" strike="noStrike" baseline="0" dirty="0">
                <a:solidFill>
                  <a:srgbClr val="00AEF0"/>
                </a:solidFill>
                <a:latin typeface="CMSSBX10"/>
              </a:rPr>
              <a:t>Definition 10.1: </a:t>
            </a:r>
          </a:p>
          <a:p>
            <a:pPr algn="l"/>
            <a:r>
              <a:rPr lang="en-US" altLang="zh-TW" sz="1800" b="0" i="0" u="none" strike="noStrike" baseline="0" dirty="0">
                <a:solidFill>
                  <a:srgbClr val="000000"/>
                </a:solidFill>
                <a:latin typeface="CMR10"/>
              </a:rPr>
              <a:t>A </a:t>
            </a:r>
            <a:r>
              <a:rPr lang="en-US" altLang="zh-TW" sz="1800" b="1" i="0" u="none" strike="noStrike" baseline="0" dirty="0">
                <a:solidFill>
                  <a:srgbClr val="FF0000"/>
                </a:solidFill>
                <a:latin typeface="CMBX10"/>
              </a:rPr>
              <a:t>statistical hypothesis </a:t>
            </a:r>
            <a:r>
              <a:rPr lang="en-US" altLang="zh-TW" sz="1800" b="0" i="0" u="none" strike="noStrike" baseline="0" dirty="0">
                <a:solidFill>
                  <a:srgbClr val="000000"/>
                </a:solidFill>
                <a:latin typeface="CMR10"/>
              </a:rPr>
              <a:t>is an assertion or conjecture </a:t>
            </a:r>
          </a:p>
          <a:p>
            <a:pPr algn="l"/>
            <a:r>
              <a:rPr lang="en-US" altLang="zh-TW" sz="1800" b="0" i="0" u="none" strike="noStrike" baseline="0" dirty="0">
                <a:solidFill>
                  <a:srgbClr val="000000"/>
                </a:solidFill>
                <a:latin typeface="CMR10"/>
              </a:rPr>
              <a:t>concerning one or more</a:t>
            </a:r>
            <a:r>
              <a:rPr lang="zh-TW" altLang="en-US" sz="1800" b="0" i="0" u="none" strike="noStrike" baseline="0" dirty="0">
                <a:solidFill>
                  <a:srgbClr val="000000"/>
                </a:solidFill>
                <a:latin typeface="CMR10"/>
              </a:rPr>
              <a:t> </a:t>
            </a:r>
            <a:r>
              <a:rPr lang="en-US" altLang="zh-TW" sz="1800" b="0" i="0" u="none" strike="noStrike" baseline="0" dirty="0">
                <a:solidFill>
                  <a:srgbClr val="FF0000"/>
                </a:solidFill>
                <a:latin typeface="CMR10"/>
              </a:rPr>
              <a:t>population</a:t>
            </a:r>
            <a:r>
              <a:rPr lang="en-US" altLang="zh-TW" sz="1800" b="0" i="0" u="none" strike="noStrike" baseline="0" dirty="0">
                <a:solidFill>
                  <a:srgbClr val="000000"/>
                </a:solidFill>
                <a:latin typeface="CMR10"/>
              </a:rPr>
              <a:t>s.</a:t>
            </a:r>
            <a:endParaRPr lang="zh-TW" altLang="en-US" dirty="0"/>
          </a:p>
        </p:txBody>
      </p:sp>
      <p:sp>
        <p:nvSpPr>
          <p:cNvPr id="12" name="文字方塊 11">
            <a:extLst>
              <a:ext uri="{FF2B5EF4-FFF2-40B4-BE49-F238E27FC236}">
                <a16:creationId xmlns:a16="http://schemas.microsoft.com/office/drawing/2014/main" id="{43BDA047-EFAE-4FAD-A9C9-FAD96406AF68}"/>
              </a:ext>
            </a:extLst>
          </p:cNvPr>
          <p:cNvSpPr txBox="1"/>
          <p:nvPr/>
        </p:nvSpPr>
        <p:spPr>
          <a:xfrm>
            <a:off x="323528" y="3837150"/>
            <a:ext cx="8352928" cy="2308324"/>
          </a:xfrm>
          <a:prstGeom prst="rect">
            <a:avLst/>
          </a:prstGeom>
          <a:noFill/>
        </p:spPr>
        <p:txBody>
          <a:bodyPr wrap="square">
            <a:spAutoFit/>
          </a:bodyPr>
          <a:lstStyle/>
          <a:p>
            <a:pPr marL="285750" indent="-285750" algn="l">
              <a:buFont typeface="Arial" panose="020B0604020202020204" pitchFamily="34" charset="0"/>
              <a:buChar char="•"/>
            </a:pPr>
            <a:r>
              <a:rPr lang="en-US" altLang="zh-TW" sz="1800" b="0" i="0" u="none" strike="noStrike" baseline="0" dirty="0">
                <a:latin typeface="CMR10"/>
              </a:rPr>
              <a:t>The truth or falsity of a statistical hypothesis is never known with absolute</a:t>
            </a:r>
            <a:r>
              <a:rPr lang="zh-TW" altLang="en-US" sz="1800" b="0" i="0" u="none" strike="noStrike" baseline="0" dirty="0">
                <a:latin typeface="CMR10"/>
              </a:rPr>
              <a:t> </a:t>
            </a:r>
            <a:r>
              <a:rPr lang="en-US" altLang="zh-TW" sz="1800" b="0" i="0" u="none" strike="noStrike" baseline="0" dirty="0">
                <a:latin typeface="CMR10"/>
              </a:rPr>
              <a:t>certainty unless we </a:t>
            </a:r>
            <a:r>
              <a:rPr lang="en-US" altLang="zh-TW" sz="1800" b="0" i="0" u="none" strike="noStrike" baseline="0" dirty="0">
                <a:solidFill>
                  <a:srgbClr val="0070C0"/>
                </a:solidFill>
                <a:latin typeface="CMR10"/>
              </a:rPr>
              <a:t>examine the entire population</a:t>
            </a:r>
            <a:r>
              <a:rPr lang="en-US" altLang="zh-TW" sz="1800" b="0" i="0" u="none" strike="noStrike" baseline="0" dirty="0">
                <a:latin typeface="CMR10"/>
              </a:rPr>
              <a:t>. </a:t>
            </a:r>
          </a:p>
          <a:p>
            <a:pPr marL="742950" lvl="1" indent="-285750">
              <a:buFont typeface="Arial" panose="020B0604020202020204" pitchFamily="34" charset="0"/>
              <a:buChar char="•"/>
            </a:pPr>
            <a:r>
              <a:rPr lang="en-US" altLang="zh-TW" b="0" i="0" u="none" strike="noStrike" baseline="0" dirty="0">
                <a:latin typeface="CMR10"/>
              </a:rPr>
              <a:t>This, of course, would be impractical</a:t>
            </a:r>
            <a:r>
              <a:rPr lang="zh-TW" altLang="en-US" b="0" i="0" u="none" strike="noStrike" baseline="0" dirty="0">
                <a:latin typeface="CMR10"/>
              </a:rPr>
              <a:t> </a:t>
            </a:r>
            <a:r>
              <a:rPr lang="en-US" altLang="zh-TW" b="0" i="0" u="none" strike="noStrike" baseline="0" dirty="0">
                <a:latin typeface="CMR10"/>
              </a:rPr>
              <a:t>in most situations. </a:t>
            </a:r>
          </a:p>
          <a:p>
            <a:pPr marL="285750" indent="-285750" algn="l">
              <a:buFont typeface="Arial" panose="020B0604020202020204" pitchFamily="34" charset="0"/>
              <a:buChar char="•"/>
            </a:pPr>
            <a:r>
              <a:rPr lang="en-US" altLang="zh-TW" sz="1800" b="0" i="0" u="none" strike="noStrike" baseline="0" dirty="0">
                <a:latin typeface="CMR10"/>
              </a:rPr>
              <a:t>Instead, we </a:t>
            </a:r>
            <a:r>
              <a:rPr lang="en-US" altLang="zh-TW" sz="1800" b="1" i="0" u="none" strike="noStrike" baseline="0" dirty="0">
                <a:solidFill>
                  <a:srgbClr val="0070C0"/>
                </a:solidFill>
                <a:latin typeface="CMR10"/>
              </a:rPr>
              <a:t>take a random sample </a:t>
            </a:r>
            <a:r>
              <a:rPr lang="en-US" altLang="zh-TW" sz="1800" b="0" i="0" u="none" strike="noStrike" baseline="0" dirty="0">
                <a:latin typeface="CMR10"/>
              </a:rPr>
              <a:t>from the population</a:t>
            </a:r>
            <a:r>
              <a:rPr lang="zh-TW" altLang="en-US" sz="1800" b="0" i="0" u="none" strike="noStrike" baseline="0" dirty="0">
                <a:latin typeface="CMR10"/>
              </a:rPr>
              <a:t> </a:t>
            </a:r>
            <a:r>
              <a:rPr lang="en-US" altLang="zh-TW" sz="1800" b="0" i="0" u="none" strike="noStrike" baseline="0" dirty="0">
                <a:latin typeface="CMR10"/>
              </a:rPr>
              <a:t>of interest and use the data contained in this sample to provide </a:t>
            </a:r>
            <a:r>
              <a:rPr lang="en-US" altLang="zh-TW" sz="1800" b="1" i="0" u="none" strike="noStrike" baseline="0" dirty="0">
                <a:solidFill>
                  <a:srgbClr val="0070C0"/>
                </a:solidFill>
                <a:latin typeface="CMR10"/>
              </a:rPr>
              <a:t>evidence</a:t>
            </a:r>
            <a:r>
              <a:rPr lang="en-US" altLang="zh-TW" sz="1800" b="0" i="0" u="none" strike="noStrike" baseline="0" dirty="0">
                <a:latin typeface="CMR10"/>
              </a:rPr>
              <a:t> that either</a:t>
            </a:r>
            <a:r>
              <a:rPr lang="zh-TW" altLang="en-US" sz="1800" b="0" i="0" u="none" strike="noStrike" baseline="0" dirty="0">
                <a:latin typeface="CMR10"/>
              </a:rPr>
              <a:t> </a:t>
            </a:r>
            <a:r>
              <a:rPr lang="en-US" altLang="zh-TW" sz="1800" b="0" i="0" u="none" strike="noStrike" baseline="0" dirty="0">
                <a:solidFill>
                  <a:srgbClr val="FF0000"/>
                </a:solidFill>
                <a:latin typeface="CMR10"/>
              </a:rPr>
              <a:t>supports</a:t>
            </a:r>
            <a:r>
              <a:rPr lang="en-US" altLang="zh-TW" sz="1800" b="0" i="0" u="none" strike="noStrike" baseline="0" dirty="0">
                <a:latin typeface="CMR10"/>
              </a:rPr>
              <a:t> or does </a:t>
            </a:r>
            <a:r>
              <a:rPr lang="en-US" altLang="zh-TW" sz="1800" b="0" i="0" u="none" strike="noStrike" baseline="0" dirty="0">
                <a:solidFill>
                  <a:srgbClr val="FF0000"/>
                </a:solidFill>
                <a:latin typeface="CMR10"/>
              </a:rPr>
              <a:t>not support </a:t>
            </a:r>
            <a:r>
              <a:rPr lang="en-US" altLang="zh-TW" sz="1800" b="0" i="0" u="none" strike="noStrike" baseline="0" dirty="0">
                <a:latin typeface="CMR10"/>
              </a:rPr>
              <a:t>the hypothesis. </a:t>
            </a:r>
          </a:p>
          <a:p>
            <a:pPr marL="285750" indent="-285750" algn="l">
              <a:buFont typeface="Arial" panose="020B0604020202020204" pitchFamily="34" charset="0"/>
              <a:buChar char="•"/>
            </a:pPr>
            <a:r>
              <a:rPr lang="en-US" altLang="zh-TW" sz="1800" b="0" i="0" u="none" strike="noStrike" baseline="0" dirty="0">
                <a:latin typeface="CMR10"/>
              </a:rPr>
              <a:t>Evidence from the sample that is</a:t>
            </a:r>
            <a:r>
              <a:rPr lang="zh-TW" altLang="en-US" sz="1800" b="0" i="0" u="none" strike="noStrike" baseline="0" dirty="0">
                <a:latin typeface="CMR10"/>
              </a:rPr>
              <a:t> </a:t>
            </a:r>
            <a:r>
              <a:rPr lang="en-US" altLang="zh-TW" sz="1800" b="0" i="0" u="none" strike="noStrike" baseline="0" dirty="0">
                <a:latin typeface="CMR10"/>
              </a:rPr>
              <a:t>inconsistent with the stated hypothesis leads to a </a:t>
            </a:r>
            <a:r>
              <a:rPr lang="en-US" altLang="zh-TW" sz="1800" b="1" i="0" u="none" strike="noStrike" baseline="0" dirty="0">
                <a:solidFill>
                  <a:srgbClr val="FF0000"/>
                </a:solidFill>
                <a:latin typeface="CMR10"/>
              </a:rPr>
              <a:t>rejection</a:t>
            </a:r>
            <a:r>
              <a:rPr lang="en-US" altLang="zh-TW" sz="1800" b="0" i="0" u="none" strike="noStrike" baseline="0" dirty="0">
                <a:latin typeface="CMR10"/>
              </a:rPr>
              <a:t> of the hypothesis.</a:t>
            </a:r>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為了求得犯第一類錯誤的機率，我們將用常態曲線近似，其中</a:t>
            </a:r>
            <a:br>
              <a:rPr lang="en-US" altLang="zh-TW" dirty="0"/>
            </a:br>
            <a:br>
              <a:rPr lang="en-US" altLang="zh-TW" dirty="0"/>
            </a:br>
            <a:br>
              <a:rPr lang="en-US" altLang="zh-TW" dirty="0"/>
            </a:br>
            <a:br>
              <a:rPr lang="en-US" altLang="zh-TW" dirty="0"/>
            </a:br>
            <a:r>
              <a:rPr lang="zh-TW" altLang="en-US" dirty="0"/>
              <a:t>我們需要在常態曲線下且在             右方的面積，所對應的 </a:t>
            </a:r>
            <a:r>
              <a:rPr lang="en-US" altLang="zh-TW" i="1" dirty="0"/>
              <a:t>z </a:t>
            </a:r>
            <a:r>
              <a:rPr lang="zh-TW" altLang="en-US" dirty="0"/>
              <a:t>值為</a:t>
            </a:r>
          </a:p>
        </p:txBody>
      </p:sp>
      <p:graphicFrame>
        <p:nvGraphicFramePr>
          <p:cNvPr id="4" name="物件 3"/>
          <p:cNvGraphicFramePr>
            <a:graphicFrameLocks noChangeAspect="1"/>
          </p:cNvGraphicFramePr>
          <p:nvPr/>
        </p:nvGraphicFramePr>
        <p:xfrm>
          <a:off x="615950" y="2425576"/>
          <a:ext cx="7912100" cy="787400"/>
        </p:xfrm>
        <a:graphic>
          <a:graphicData uri="http://schemas.openxmlformats.org/presentationml/2006/ole">
            <mc:AlternateContent xmlns:mc="http://schemas.openxmlformats.org/markup-compatibility/2006">
              <mc:Choice xmlns:v="urn:schemas-microsoft-com:vml" Requires="v">
                <p:oleObj spid="_x0000_s6146" name="方程式" r:id="rId3" imgW="7912080" imgH="787320" progId="Equation.3">
                  <p:embed/>
                </p:oleObj>
              </mc:Choice>
              <mc:Fallback>
                <p:oleObj name="方程式" r:id="rId3" imgW="791208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0" y="2425576"/>
                        <a:ext cx="79121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5" name="Object 3"/>
          <p:cNvGraphicFramePr>
            <a:graphicFrameLocks noChangeAspect="1"/>
          </p:cNvGraphicFramePr>
          <p:nvPr/>
        </p:nvGraphicFramePr>
        <p:xfrm>
          <a:off x="5436096" y="3717032"/>
          <a:ext cx="1016000" cy="279400"/>
        </p:xfrm>
        <a:graphic>
          <a:graphicData uri="http://schemas.openxmlformats.org/presentationml/2006/ole">
            <mc:AlternateContent xmlns:mc="http://schemas.openxmlformats.org/markup-compatibility/2006">
              <mc:Choice xmlns:v="urn:schemas-microsoft-com:vml" Requires="v">
                <p:oleObj spid="_x0000_s6147" name="方程式" r:id="rId5" imgW="1015920" imgH="279360" progId="Equation.3">
                  <p:embed/>
                </p:oleObj>
              </mc:Choice>
              <mc:Fallback>
                <p:oleObj name="方程式" r:id="rId5" imgW="1015920" imgH="279360" progId="Equation.3">
                  <p:embed/>
                  <p:pic>
                    <p:nvPicPr>
                      <p:cNvPr id="286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3717032"/>
                        <a:ext cx="10160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3059832" y="4797152"/>
          <a:ext cx="2438400" cy="723900"/>
        </p:xfrm>
        <a:graphic>
          <a:graphicData uri="http://schemas.openxmlformats.org/presentationml/2006/ole">
            <mc:AlternateContent xmlns:mc="http://schemas.openxmlformats.org/markup-compatibility/2006">
              <mc:Choice xmlns:v="urn:schemas-microsoft-com:vml" Requires="v">
                <p:oleObj spid="_x0000_s6148" name="方程式" r:id="rId7" imgW="2438280" imgH="723600" progId="Equation.3">
                  <p:embed/>
                </p:oleObj>
              </mc:Choice>
              <mc:Fallback>
                <p:oleObj name="方程式" r:id="rId7" imgW="2438280" imgH="72360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4797152"/>
                        <a:ext cx="24384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30</a:t>
            </a:fld>
            <a:endParaRPr lang="zh-TW"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pic>
        <p:nvPicPr>
          <p:cNvPr id="29698" name="Picture 2"/>
          <p:cNvPicPr>
            <a:picLocks noGrp="1" noChangeAspect="1" noChangeArrowheads="1"/>
          </p:cNvPicPr>
          <p:nvPr>
            <p:ph idx="1"/>
          </p:nvPr>
        </p:nvPicPr>
        <p:blipFill>
          <a:blip r:embed="rId2" cstate="print"/>
          <a:srcRect/>
          <a:stretch>
            <a:fillRect/>
          </a:stretch>
        </p:blipFill>
        <p:spPr bwMode="auto">
          <a:xfrm>
            <a:off x="1907704" y="1988840"/>
            <a:ext cx="5276533" cy="4048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31</a:t>
            </a:fld>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從附錄表</a:t>
            </a:r>
            <a:r>
              <a:rPr lang="en-US" altLang="zh-TW" dirty="0"/>
              <a:t>A.3 </a:t>
            </a:r>
            <a:r>
              <a:rPr lang="zh-TW" altLang="en-US" dirty="0"/>
              <a:t>我們求得</a:t>
            </a:r>
            <a:br>
              <a:rPr lang="en-US" altLang="zh-TW" dirty="0"/>
            </a:br>
            <a:br>
              <a:rPr lang="en-US" altLang="zh-TW" dirty="0"/>
            </a:br>
            <a:br>
              <a:rPr lang="en-US" altLang="zh-TW" dirty="0"/>
            </a:br>
            <a:br>
              <a:rPr lang="en-US" altLang="zh-TW" dirty="0"/>
            </a:br>
            <a:endParaRPr lang="en-US" altLang="zh-TW" dirty="0"/>
          </a:p>
          <a:p>
            <a:r>
              <a:rPr lang="zh-TW" altLang="en-US" dirty="0"/>
              <a:t>若 </a:t>
            </a:r>
            <a:r>
              <a:rPr lang="en-US" altLang="zh-TW" i="1" dirty="0"/>
              <a:t>H</a:t>
            </a:r>
            <a:r>
              <a:rPr lang="en-US" altLang="zh-TW" baseline="-25000" dirty="0"/>
              <a:t>0</a:t>
            </a:r>
            <a:r>
              <a:rPr lang="zh-TW" altLang="en-US" dirty="0"/>
              <a:t> 為偽且 </a:t>
            </a:r>
            <a:r>
              <a:rPr lang="en-US" altLang="zh-TW" i="1" dirty="0"/>
              <a:t>H</a:t>
            </a:r>
            <a:r>
              <a:rPr lang="en-US" altLang="zh-TW" baseline="-25000" dirty="0"/>
              <a:t>1</a:t>
            </a:r>
            <a:r>
              <a:rPr lang="zh-TW" altLang="en-US" dirty="0"/>
              <a:t> 的真實值為            ，則我們可以用常態曲線近似求得第二類錯誤的機率，其中，</a:t>
            </a:r>
            <a:endParaRPr lang="en-US" altLang="zh-TW" dirty="0"/>
          </a:p>
        </p:txBody>
      </p:sp>
      <p:graphicFrame>
        <p:nvGraphicFramePr>
          <p:cNvPr id="4" name="物件 3"/>
          <p:cNvGraphicFramePr>
            <a:graphicFrameLocks noChangeAspect="1"/>
          </p:cNvGraphicFramePr>
          <p:nvPr/>
        </p:nvGraphicFramePr>
        <p:xfrm>
          <a:off x="914400" y="1988840"/>
          <a:ext cx="7315200" cy="1168400"/>
        </p:xfrm>
        <a:graphic>
          <a:graphicData uri="http://schemas.openxmlformats.org/presentationml/2006/ole">
            <mc:AlternateContent xmlns:mc="http://schemas.openxmlformats.org/markup-compatibility/2006">
              <mc:Choice xmlns:v="urn:schemas-microsoft-com:vml" Requires="v">
                <p:oleObj spid="_x0000_s7170" name="方程式" r:id="rId3" imgW="7315200" imgH="1168200" progId="Equation.3">
                  <p:embed/>
                </p:oleObj>
              </mc:Choice>
              <mc:Fallback>
                <p:oleObj name="方程式" r:id="rId3" imgW="7315200" imgH="1168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88840"/>
                        <a:ext cx="7315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3"/>
          <p:cNvGraphicFramePr>
            <a:graphicFrameLocks noChangeAspect="1"/>
          </p:cNvGraphicFramePr>
          <p:nvPr/>
        </p:nvGraphicFramePr>
        <p:xfrm>
          <a:off x="5580112" y="3789040"/>
          <a:ext cx="965200" cy="342900"/>
        </p:xfrm>
        <a:graphic>
          <a:graphicData uri="http://schemas.openxmlformats.org/presentationml/2006/ole">
            <mc:AlternateContent xmlns:mc="http://schemas.openxmlformats.org/markup-compatibility/2006">
              <mc:Choice xmlns:v="urn:schemas-microsoft-com:vml" Requires="v">
                <p:oleObj spid="_x0000_s7171" name="方程式" r:id="rId5" imgW="965160" imgH="342720" progId="Equation.3">
                  <p:embed/>
                </p:oleObj>
              </mc:Choice>
              <mc:Fallback>
                <p:oleObj name="方程式" r:id="rId5" imgW="965160" imgH="342720" progId="Equation.3">
                  <p:embed/>
                  <p:pic>
                    <p:nvPicPr>
                      <p:cNvPr id="3072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112" y="3789040"/>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827584" y="5301208"/>
          <a:ext cx="7632700" cy="406400"/>
        </p:xfrm>
        <a:graphic>
          <a:graphicData uri="http://schemas.openxmlformats.org/presentationml/2006/ole">
            <mc:AlternateContent xmlns:mc="http://schemas.openxmlformats.org/markup-compatibility/2006">
              <mc:Choice xmlns:v="urn:schemas-microsoft-com:vml" Requires="v">
                <p:oleObj spid="_x0000_s7172" name="方程式" r:id="rId7" imgW="7632360" imgH="406080" progId="Equation.3">
                  <p:embed/>
                </p:oleObj>
              </mc:Choice>
              <mc:Fallback>
                <p:oleObj name="方程式" r:id="rId7" imgW="7632360" imgH="4060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5301208"/>
                        <a:ext cx="7632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32</a:t>
            </a:fld>
            <a:endParaRPr lang="zh-TW"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當 </a:t>
            </a:r>
            <a:r>
              <a:rPr lang="en-US" altLang="zh-TW" i="1" dirty="0"/>
              <a:t>H</a:t>
            </a:r>
            <a:r>
              <a:rPr lang="en-US" altLang="zh-TW" baseline="-25000" dirty="0"/>
              <a:t>0</a:t>
            </a:r>
            <a:r>
              <a:rPr lang="zh-TW" altLang="en-US" dirty="0"/>
              <a:t> 為偽且 </a:t>
            </a:r>
            <a:r>
              <a:rPr lang="en-US" altLang="zh-TW" i="1" dirty="0"/>
              <a:t>H</a:t>
            </a:r>
            <a:r>
              <a:rPr lang="en-US" altLang="zh-TW" baseline="-25000" dirty="0"/>
              <a:t>1</a:t>
            </a:r>
            <a:r>
              <a:rPr lang="zh-TW" altLang="en-US" dirty="0"/>
              <a:t> 為真，其中            時，一個值落入不拒絕區域的機率為圖</a:t>
            </a:r>
            <a:r>
              <a:rPr lang="en-US" altLang="zh-TW" dirty="0"/>
              <a:t>6.3 </a:t>
            </a:r>
            <a:r>
              <a:rPr lang="zh-TW" altLang="en-US" dirty="0"/>
              <a:t>中             左方之陰影區域的面積。</a:t>
            </a:r>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r>
              <a:rPr lang="zh-TW" altLang="en-US" dirty="0"/>
              <a:t>圖中的兩個常態分布顯示虛無假說在左而對立假說在右。</a:t>
            </a:r>
          </a:p>
          <a:p>
            <a:pPr lvl="1"/>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2195736" y="2780928"/>
            <a:ext cx="4176464" cy="3098077"/>
          </a:xfrm>
          <a:prstGeom prst="rect">
            <a:avLst/>
          </a:prstGeom>
          <a:noFill/>
          <a:ln w="9525">
            <a:noFill/>
            <a:miter lim="800000"/>
            <a:headEnd/>
            <a:tailEnd/>
          </a:ln>
          <a:effectLst/>
        </p:spPr>
      </p:pic>
      <p:graphicFrame>
        <p:nvGraphicFramePr>
          <p:cNvPr id="32771" name="Object 3"/>
          <p:cNvGraphicFramePr>
            <a:graphicFrameLocks noChangeAspect="1"/>
          </p:cNvGraphicFramePr>
          <p:nvPr/>
        </p:nvGraphicFramePr>
        <p:xfrm>
          <a:off x="5508625" y="1412776"/>
          <a:ext cx="965200" cy="342900"/>
        </p:xfrm>
        <a:graphic>
          <a:graphicData uri="http://schemas.openxmlformats.org/presentationml/2006/ole">
            <mc:AlternateContent xmlns:mc="http://schemas.openxmlformats.org/markup-compatibility/2006">
              <mc:Choice xmlns:v="urn:schemas-microsoft-com:vml" Requires="v">
                <p:oleObj spid="_x0000_s8194" name="方程式" r:id="rId4" imgW="965160" imgH="342720" progId="Equation.3">
                  <p:embed/>
                </p:oleObj>
              </mc:Choice>
              <mc:Fallback>
                <p:oleObj name="方程式" r:id="rId4" imgW="965160" imgH="342720" progId="Equation.3">
                  <p:embed/>
                  <p:pic>
                    <p:nvPicPr>
                      <p:cNvPr id="327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1412776"/>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2" name="Object 4"/>
          <p:cNvGraphicFramePr>
            <a:graphicFrameLocks noChangeAspect="1"/>
          </p:cNvGraphicFramePr>
          <p:nvPr/>
        </p:nvGraphicFramePr>
        <p:xfrm>
          <a:off x="6300192" y="1844824"/>
          <a:ext cx="1016000" cy="279400"/>
        </p:xfrm>
        <a:graphic>
          <a:graphicData uri="http://schemas.openxmlformats.org/presentationml/2006/ole">
            <mc:AlternateContent xmlns:mc="http://schemas.openxmlformats.org/markup-compatibility/2006">
              <mc:Choice xmlns:v="urn:schemas-microsoft-com:vml" Requires="v">
                <p:oleObj spid="_x0000_s8195" name="方程式" r:id="rId6" imgW="1015920" imgH="279360" progId="Equation.3">
                  <p:embed/>
                </p:oleObj>
              </mc:Choice>
              <mc:Fallback>
                <p:oleObj name="方程式" r:id="rId6" imgW="1015920" imgH="279360" progId="Equation.3">
                  <p:embed/>
                  <p:pic>
                    <p:nvPicPr>
                      <p:cNvPr id="327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192" y="1844824"/>
                        <a:ext cx="10160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33</a:t>
            </a:fld>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5112568"/>
          </a:xfrm>
        </p:spPr>
        <p:txBody>
          <a:bodyPr/>
          <a:lstStyle/>
          <a:p>
            <a:r>
              <a:rPr lang="zh-TW" altLang="en-US" sz="2900" dirty="0"/>
              <a:t>對應於 的 </a:t>
            </a:r>
            <a:r>
              <a:rPr lang="en-US" altLang="zh-TW" sz="2900" i="1" dirty="0"/>
              <a:t>z </a:t>
            </a:r>
            <a:r>
              <a:rPr lang="zh-TW" altLang="en-US" sz="2900" dirty="0"/>
              <a:t>值為</a:t>
            </a:r>
            <a:br>
              <a:rPr lang="en-US" altLang="zh-TW" sz="2900" dirty="0"/>
            </a:br>
            <a:br>
              <a:rPr lang="en-US" altLang="zh-TW" sz="2900" dirty="0"/>
            </a:br>
            <a:br>
              <a:rPr lang="en-US" altLang="zh-TW" sz="2900" dirty="0"/>
            </a:br>
            <a:r>
              <a:rPr lang="zh-TW" altLang="en-US" sz="2900" dirty="0"/>
              <a:t>因此</a:t>
            </a:r>
            <a:endParaRPr lang="en-US" altLang="zh-TW" sz="2700" dirty="0"/>
          </a:p>
          <a:p>
            <a:endParaRPr lang="en-US" altLang="zh-TW" sz="2700" dirty="0"/>
          </a:p>
          <a:p>
            <a:r>
              <a:rPr lang="zh-TW" altLang="en-US" sz="2900" dirty="0"/>
              <a:t>在陳述過虛無和對立假說之後，考慮檢定程序的敏感度很重要。這是指對於一個固定的 </a:t>
            </a:r>
            <a:r>
              <a:rPr lang="el-GR" altLang="zh-TW" sz="2900" i="1" dirty="0"/>
              <a:t>α</a:t>
            </a:r>
            <a:r>
              <a:rPr lang="zh-TW" altLang="en-US" sz="2900" dirty="0"/>
              <a:t>，當真實情況呈現</a:t>
            </a:r>
            <a:r>
              <a:rPr lang="zh-TW" altLang="en-US" sz="2900" dirty="0">
                <a:effectLst>
                  <a:outerShdw blurRad="38100" dist="38100" dir="2700000" algn="tl">
                    <a:srgbClr val="000000">
                      <a:alpha val="43137"/>
                    </a:srgbClr>
                  </a:outerShdw>
                </a:effectLst>
              </a:rPr>
              <a:t>顯著偏離 </a:t>
            </a:r>
            <a:r>
              <a:rPr lang="en-US" altLang="zh-TW" sz="2900" i="1" dirty="0"/>
              <a:t>H</a:t>
            </a:r>
            <a:r>
              <a:rPr lang="en-US" altLang="zh-TW" sz="2900" baseline="-25000" dirty="0"/>
              <a:t>0</a:t>
            </a:r>
            <a:r>
              <a:rPr lang="zh-TW" altLang="en-US" sz="2900" dirty="0"/>
              <a:t> 時，應有求得錯誤地接受 </a:t>
            </a:r>
            <a:r>
              <a:rPr lang="en-US" altLang="zh-TW" sz="2900" i="1" dirty="0"/>
              <a:t>H</a:t>
            </a:r>
            <a:r>
              <a:rPr lang="en-US" altLang="zh-TW" sz="2900" baseline="-25000" dirty="0"/>
              <a:t>0</a:t>
            </a:r>
            <a:r>
              <a:rPr lang="zh-TW" altLang="en-US" sz="2900" dirty="0"/>
              <a:t> 之機率 </a:t>
            </a:r>
            <a:r>
              <a:rPr lang="en-US" altLang="zh-TW" sz="2900" dirty="0"/>
              <a:t>( </a:t>
            </a:r>
            <a:r>
              <a:rPr lang="zh-TW" altLang="en-US" sz="2900" dirty="0"/>
              <a:t>亦即 </a:t>
            </a:r>
            <a:r>
              <a:rPr lang="el-GR" altLang="zh-TW" sz="2900" i="1" dirty="0"/>
              <a:t>β</a:t>
            </a:r>
            <a:r>
              <a:rPr lang="zh-TW" altLang="en-US" sz="2900" dirty="0"/>
              <a:t> 的值</a:t>
            </a:r>
            <a:r>
              <a:rPr lang="en-US" altLang="zh-TW" sz="2900" dirty="0"/>
              <a:t>) </a:t>
            </a:r>
            <a:r>
              <a:rPr lang="zh-TW" altLang="en-US" sz="2900" dirty="0"/>
              <a:t>的合理值。通常可求得取樣大小的值，使得依此方式計算的 </a:t>
            </a:r>
            <a:r>
              <a:rPr lang="el-GR" altLang="zh-TW" sz="2900" i="1" dirty="0"/>
              <a:t>α</a:t>
            </a:r>
            <a:r>
              <a:rPr lang="zh-TW" altLang="en-US" sz="2900" dirty="0"/>
              <a:t> 和 </a:t>
            </a:r>
            <a:r>
              <a:rPr lang="el-GR" altLang="zh-TW" sz="2900" i="1" dirty="0"/>
              <a:t>β</a:t>
            </a:r>
            <a:r>
              <a:rPr lang="zh-TW" altLang="en-US" sz="2900" dirty="0"/>
              <a:t> 值之間有一個合理的平衡，疫苗的問題就是一個例子。</a:t>
            </a:r>
          </a:p>
        </p:txBody>
      </p:sp>
      <p:graphicFrame>
        <p:nvGraphicFramePr>
          <p:cNvPr id="4" name="物件 3"/>
          <p:cNvGraphicFramePr>
            <a:graphicFrameLocks noChangeAspect="1"/>
          </p:cNvGraphicFramePr>
          <p:nvPr/>
        </p:nvGraphicFramePr>
        <p:xfrm>
          <a:off x="3346450" y="1841004"/>
          <a:ext cx="2451100" cy="723900"/>
        </p:xfrm>
        <a:graphic>
          <a:graphicData uri="http://schemas.openxmlformats.org/presentationml/2006/ole">
            <mc:AlternateContent xmlns:mc="http://schemas.openxmlformats.org/markup-compatibility/2006">
              <mc:Choice xmlns:v="urn:schemas-microsoft-com:vml" Requires="v">
                <p:oleObj spid="_x0000_s9218" name="方程式" r:id="rId3" imgW="2450880" imgH="723600" progId="Equation.3">
                  <p:embed/>
                </p:oleObj>
              </mc:Choice>
              <mc:Fallback>
                <p:oleObj name="方程式" r:id="rId3" imgW="2450880" imgH="7236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50" y="1841004"/>
                        <a:ext cx="24511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42900" y="2996952"/>
          <a:ext cx="8458200" cy="723900"/>
        </p:xfrm>
        <a:graphic>
          <a:graphicData uri="http://schemas.openxmlformats.org/presentationml/2006/ole">
            <mc:AlternateContent xmlns:mc="http://schemas.openxmlformats.org/markup-compatibility/2006">
              <mc:Choice xmlns:v="urn:schemas-microsoft-com:vml" Requires="v">
                <p:oleObj spid="_x0000_s9219" name="方程式" r:id="rId5" imgW="8458200" imgH="723600" progId="Equation.3">
                  <p:embed/>
                </p:oleObj>
              </mc:Choice>
              <mc:Fallback>
                <p:oleObj name="方程式" r:id="rId5" imgW="8458200" imgH="7236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2996952"/>
                        <a:ext cx="84582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34</a:t>
            </a:fld>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p>
        </p:txBody>
      </p:sp>
      <p:sp>
        <p:nvSpPr>
          <p:cNvPr id="3" name="內容版面配置區 2"/>
          <p:cNvSpPr>
            <a:spLocks noGrp="1"/>
          </p:cNvSpPr>
          <p:nvPr>
            <p:ph idx="1"/>
          </p:nvPr>
        </p:nvSpPr>
        <p:spPr/>
        <p:txBody>
          <a:bodyPr/>
          <a:lstStyle/>
          <a:p>
            <a:r>
              <a:rPr lang="zh-TW" altLang="en-US" dirty="0"/>
              <a:t>考慮在某個大學中男同學的平均體重為 </a:t>
            </a:r>
            <a:r>
              <a:rPr lang="en-US" altLang="zh-TW" dirty="0"/>
              <a:t>68 </a:t>
            </a:r>
            <a:r>
              <a:rPr lang="zh-TW" altLang="en-US" dirty="0"/>
              <a:t>公斤的虛無假說對應於不等於 </a:t>
            </a:r>
            <a:r>
              <a:rPr lang="en-US" altLang="zh-TW" dirty="0"/>
              <a:t>68 </a:t>
            </a:r>
            <a:r>
              <a:rPr lang="zh-TW" altLang="en-US" dirty="0"/>
              <a:t>的對立假說，亦即，我們想檢定</a:t>
            </a:r>
            <a:br>
              <a:rPr lang="en-US" altLang="zh-TW" dirty="0"/>
            </a:br>
            <a:br>
              <a:rPr lang="en-US" altLang="zh-TW" dirty="0"/>
            </a:br>
            <a:br>
              <a:rPr lang="en-US" altLang="zh-TW" dirty="0"/>
            </a:br>
            <a:r>
              <a:rPr lang="zh-TW" altLang="en-US" dirty="0"/>
              <a:t>對立假說使得有            和          的可能性。</a:t>
            </a:r>
          </a:p>
        </p:txBody>
      </p:sp>
      <p:graphicFrame>
        <p:nvGraphicFramePr>
          <p:cNvPr id="4" name="物件 3"/>
          <p:cNvGraphicFramePr>
            <a:graphicFrameLocks noChangeAspect="1"/>
          </p:cNvGraphicFramePr>
          <p:nvPr/>
        </p:nvGraphicFramePr>
        <p:xfrm>
          <a:off x="3347864" y="2636912"/>
          <a:ext cx="1447800" cy="838200"/>
        </p:xfrm>
        <a:graphic>
          <a:graphicData uri="http://schemas.openxmlformats.org/presentationml/2006/ole">
            <mc:AlternateContent xmlns:mc="http://schemas.openxmlformats.org/markup-compatibility/2006">
              <mc:Choice xmlns:v="urn:schemas-microsoft-com:vml" Requires="v">
                <p:oleObj spid="_x0000_s10242" name="方程式" r:id="rId3" imgW="1447560" imgH="838080" progId="Equation.3">
                  <p:embed/>
                </p:oleObj>
              </mc:Choice>
              <mc:Fallback>
                <p:oleObj name="方程式" r:id="rId3" imgW="1447560" imgH="838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636912"/>
                        <a:ext cx="1447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635896" y="3717032"/>
          <a:ext cx="838200" cy="330200"/>
        </p:xfrm>
        <a:graphic>
          <a:graphicData uri="http://schemas.openxmlformats.org/presentationml/2006/ole">
            <mc:AlternateContent xmlns:mc="http://schemas.openxmlformats.org/markup-compatibility/2006">
              <mc:Choice xmlns:v="urn:schemas-microsoft-com:vml" Requires="v">
                <p:oleObj spid="_x0000_s10243" name="方程式" r:id="rId5" imgW="838080" imgH="330120" progId="Equation.3">
                  <p:embed/>
                </p:oleObj>
              </mc:Choice>
              <mc:Fallback>
                <p:oleObj name="方程式" r:id="rId5" imgW="838080" imgH="3301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896" y="3717032"/>
                        <a:ext cx="838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0" name="Object 4"/>
          <p:cNvGraphicFramePr>
            <a:graphicFrameLocks noChangeAspect="1"/>
          </p:cNvGraphicFramePr>
          <p:nvPr/>
        </p:nvGraphicFramePr>
        <p:xfrm>
          <a:off x="5004048" y="3645024"/>
          <a:ext cx="838200" cy="330200"/>
        </p:xfrm>
        <a:graphic>
          <a:graphicData uri="http://schemas.openxmlformats.org/presentationml/2006/ole">
            <mc:AlternateContent xmlns:mc="http://schemas.openxmlformats.org/markup-compatibility/2006">
              <mc:Choice xmlns:v="urn:schemas-microsoft-com:vml" Requires="v">
                <p:oleObj spid="_x0000_s10244" name="方程式" r:id="rId7" imgW="838080" imgH="330120" progId="Equation.3">
                  <p:embed/>
                </p:oleObj>
              </mc:Choice>
              <mc:Fallback>
                <p:oleObj name="方程式" r:id="rId7" imgW="838080" imgH="330120" progId="Equation.3">
                  <p:embed/>
                  <p:pic>
                    <p:nvPicPr>
                      <p:cNvPr id="348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3645024"/>
                        <a:ext cx="838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35</a:t>
            </a:fld>
            <a:endParaRPr lang="zh-TW"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檢定統計量的臨界區域可任意選為           和 </a:t>
            </a:r>
            <a:br>
              <a:rPr lang="en-US" altLang="zh-TW" dirty="0"/>
            </a:br>
            <a:r>
              <a:rPr lang="zh-TW" altLang="en-US" dirty="0"/>
              <a:t>的兩個區間，於是不拒絕區域就會是                 ，此決策準則展示於圖</a:t>
            </a:r>
            <a:r>
              <a:rPr lang="en-US" altLang="zh-TW" dirty="0"/>
              <a:t>6.4 </a:t>
            </a:r>
            <a:r>
              <a:rPr lang="zh-TW" altLang="en-US" dirty="0"/>
              <a:t>中。</a:t>
            </a:r>
            <a:endParaRPr lang="en-US" altLang="zh-TW" dirty="0"/>
          </a:p>
          <a:p>
            <a:pPr lvl="1"/>
            <a:endParaRPr lang="en-US" altLang="zh-TW" dirty="0"/>
          </a:p>
          <a:p>
            <a:pPr lvl="1"/>
            <a:endParaRPr lang="en-US" altLang="zh-TW" dirty="0"/>
          </a:p>
          <a:p>
            <a:pPr lvl="1"/>
            <a:endParaRPr lang="en-US" altLang="zh-TW" dirty="0"/>
          </a:p>
          <a:p>
            <a:pPr lvl="1"/>
            <a:endParaRPr lang="en-US" altLang="zh-TW" dirty="0"/>
          </a:p>
          <a:p>
            <a:r>
              <a:rPr lang="zh-TW" altLang="en-US" dirty="0"/>
              <a:t>假定重量母體群的標準差為           ，則對於大的取樣數，若無其他 </a:t>
            </a:r>
            <a:r>
              <a:rPr lang="el-GR" altLang="zh-TW" i="1" dirty="0"/>
              <a:t>σ</a:t>
            </a:r>
            <a:r>
              <a:rPr lang="zh-TW" altLang="en-US" dirty="0"/>
              <a:t> 的估測，我們可以用 </a:t>
            </a:r>
            <a:r>
              <a:rPr lang="en-US" altLang="zh-TW" i="1" dirty="0"/>
              <a:t>s </a:t>
            </a:r>
            <a:r>
              <a:rPr lang="zh-TW" altLang="en-US" dirty="0"/>
              <a:t>取代</a:t>
            </a:r>
            <a:br>
              <a:rPr lang="en-US" altLang="zh-TW" dirty="0"/>
            </a:br>
            <a:r>
              <a:rPr lang="zh-TW" altLang="en-US" dirty="0"/>
              <a:t> </a:t>
            </a:r>
            <a:r>
              <a:rPr lang="el-GR" altLang="zh-TW" i="1" dirty="0"/>
              <a:t>σ </a:t>
            </a:r>
            <a:r>
              <a:rPr lang="zh-TW" altLang="en-US" dirty="0"/>
              <a:t>。</a:t>
            </a:r>
          </a:p>
        </p:txBody>
      </p:sp>
      <p:graphicFrame>
        <p:nvGraphicFramePr>
          <p:cNvPr id="4" name="物件 3"/>
          <p:cNvGraphicFramePr>
            <a:graphicFrameLocks noChangeAspect="1"/>
          </p:cNvGraphicFramePr>
          <p:nvPr/>
        </p:nvGraphicFramePr>
        <p:xfrm>
          <a:off x="6588224" y="1412776"/>
          <a:ext cx="812800" cy="279400"/>
        </p:xfrm>
        <a:graphic>
          <a:graphicData uri="http://schemas.openxmlformats.org/presentationml/2006/ole">
            <mc:AlternateContent xmlns:mc="http://schemas.openxmlformats.org/markup-compatibility/2006">
              <mc:Choice xmlns:v="urn:schemas-microsoft-com:vml" Requires="v">
                <p:oleObj spid="_x0000_s11266" name="方程式" r:id="rId3" imgW="812520" imgH="279360" progId="Equation.3">
                  <p:embed/>
                </p:oleObj>
              </mc:Choice>
              <mc:Fallback>
                <p:oleObj name="方程式" r:id="rId3" imgW="8125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1412776"/>
                        <a:ext cx="812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3" name="Object 3"/>
          <p:cNvGraphicFramePr>
            <a:graphicFrameLocks noChangeAspect="1"/>
          </p:cNvGraphicFramePr>
          <p:nvPr/>
        </p:nvGraphicFramePr>
        <p:xfrm>
          <a:off x="7884368" y="1412776"/>
          <a:ext cx="812800" cy="279400"/>
        </p:xfrm>
        <a:graphic>
          <a:graphicData uri="http://schemas.openxmlformats.org/presentationml/2006/ole">
            <mc:AlternateContent xmlns:mc="http://schemas.openxmlformats.org/markup-compatibility/2006">
              <mc:Choice xmlns:v="urn:schemas-microsoft-com:vml" Requires="v">
                <p:oleObj spid="_x0000_s11267" name="方程式" r:id="rId5" imgW="812520" imgH="279360" progId="Equation.3">
                  <p:embed/>
                </p:oleObj>
              </mc:Choice>
              <mc:Fallback>
                <p:oleObj name="方程式" r:id="rId5" imgW="812520" imgH="279360" progId="Equation.3">
                  <p:embed/>
                  <p:pic>
                    <p:nvPicPr>
                      <p:cNvPr id="358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4368" y="1412776"/>
                        <a:ext cx="812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4" name="Object 4"/>
          <p:cNvGraphicFramePr>
            <a:graphicFrameLocks noChangeAspect="1"/>
          </p:cNvGraphicFramePr>
          <p:nvPr/>
        </p:nvGraphicFramePr>
        <p:xfrm>
          <a:off x="6907213" y="1816100"/>
          <a:ext cx="1409700" cy="279400"/>
        </p:xfrm>
        <a:graphic>
          <a:graphicData uri="http://schemas.openxmlformats.org/presentationml/2006/ole">
            <mc:AlternateContent xmlns:mc="http://schemas.openxmlformats.org/markup-compatibility/2006">
              <mc:Choice xmlns:v="urn:schemas-microsoft-com:vml" Requires="v">
                <p:oleObj spid="_x0000_s11268" name="方程式" r:id="rId7" imgW="1409400" imgH="279360" progId="Equation.3">
                  <p:embed/>
                </p:oleObj>
              </mc:Choice>
              <mc:Fallback>
                <p:oleObj name="方程式" r:id="rId7" imgW="1409400" imgH="279360" progId="Equation.3">
                  <p:embed/>
                  <p:pic>
                    <p:nvPicPr>
                      <p:cNvPr id="358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7213" y="1816100"/>
                        <a:ext cx="1409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9" cstate="print"/>
          <a:srcRect/>
          <a:stretch>
            <a:fillRect/>
          </a:stretch>
        </p:blipFill>
        <p:spPr bwMode="auto">
          <a:xfrm>
            <a:off x="1475656" y="2852936"/>
            <a:ext cx="6120680" cy="1529162"/>
          </a:xfrm>
          <a:prstGeom prst="rect">
            <a:avLst/>
          </a:prstGeom>
          <a:noFill/>
          <a:ln w="9525">
            <a:noFill/>
            <a:miter lim="800000"/>
            <a:headEnd/>
            <a:tailEnd/>
          </a:ln>
          <a:effectLst/>
        </p:spPr>
      </p:pic>
      <p:graphicFrame>
        <p:nvGraphicFramePr>
          <p:cNvPr id="8" name="物件 7"/>
          <p:cNvGraphicFramePr>
            <a:graphicFrameLocks noChangeAspect="1"/>
          </p:cNvGraphicFramePr>
          <p:nvPr/>
        </p:nvGraphicFramePr>
        <p:xfrm>
          <a:off x="5436096" y="4941168"/>
          <a:ext cx="927100" cy="279400"/>
        </p:xfrm>
        <a:graphic>
          <a:graphicData uri="http://schemas.openxmlformats.org/presentationml/2006/ole">
            <mc:AlternateContent xmlns:mc="http://schemas.openxmlformats.org/markup-compatibility/2006">
              <mc:Choice xmlns:v="urn:schemas-microsoft-com:vml" Requires="v">
                <p:oleObj spid="_x0000_s11269" name="方程式" r:id="rId10" imgW="927000" imgH="279360" progId="Equation.3">
                  <p:embed/>
                </p:oleObj>
              </mc:Choice>
              <mc:Fallback>
                <p:oleObj name="方程式" r:id="rId10" imgW="927000" imgH="279360" progId="Equation.3">
                  <p:embed/>
                  <p:pic>
                    <p:nvPicPr>
                      <p:cNvPr id="8" name="物件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6096" y="4941168"/>
                        <a:ext cx="927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36</a:t>
            </a:fld>
            <a:endParaRPr lang="zh-TW"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基於隨機取樣大小          的決策統計會是     的最有效率估測 </a:t>
            </a:r>
            <a:r>
              <a:rPr lang="el-GR" altLang="zh-TW" i="1" dirty="0"/>
              <a:t>μ</a:t>
            </a:r>
            <a:r>
              <a:rPr lang="zh-TW" altLang="en-US" dirty="0"/>
              <a:t>。</a:t>
            </a:r>
            <a:endParaRPr lang="en-US" altLang="zh-TW" dirty="0"/>
          </a:p>
          <a:p>
            <a:r>
              <a:rPr lang="zh-TW" altLang="en-US" dirty="0"/>
              <a:t>由中央極限定理，我們知道     的取樣分布近似於有標準差                                     的常態分布。</a:t>
            </a:r>
          </a:p>
        </p:txBody>
      </p:sp>
      <p:graphicFrame>
        <p:nvGraphicFramePr>
          <p:cNvPr id="36867" name="Object 3"/>
          <p:cNvGraphicFramePr>
            <a:graphicFrameLocks noChangeAspect="1"/>
          </p:cNvGraphicFramePr>
          <p:nvPr/>
        </p:nvGraphicFramePr>
        <p:xfrm>
          <a:off x="4067944" y="1412776"/>
          <a:ext cx="800100" cy="279400"/>
        </p:xfrm>
        <a:graphic>
          <a:graphicData uri="http://schemas.openxmlformats.org/presentationml/2006/ole">
            <mc:AlternateContent xmlns:mc="http://schemas.openxmlformats.org/markup-compatibility/2006">
              <mc:Choice xmlns:v="urn:schemas-microsoft-com:vml" Requires="v">
                <p:oleObj spid="_x0000_s12290" name="方程式" r:id="rId3" imgW="799920" imgH="279360" progId="Equation.3">
                  <p:embed/>
                </p:oleObj>
              </mc:Choice>
              <mc:Fallback>
                <p:oleObj name="方程式" r:id="rId3" imgW="799920" imgH="279360" progId="Equation.3">
                  <p:embed/>
                  <p:pic>
                    <p:nvPicPr>
                      <p:cNvPr id="368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412776"/>
                        <a:ext cx="800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7507560" y="1412776"/>
          <a:ext cx="304800" cy="292100"/>
        </p:xfrm>
        <a:graphic>
          <a:graphicData uri="http://schemas.openxmlformats.org/presentationml/2006/ole">
            <mc:AlternateContent xmlns:mc="http://schemas.openxmlformats.org/markup-compatibility/2006">
              <mc:Choice xmlns:v="urn:schemas-microsoft-com:vml" Requires="v">
                <p:oleObj spid="_x0000_s12291" name="方程式" r:id="rId5" imgW="304560" imgH="291960" progId="Equation.3">
                  <p:embed/>
                </p:oleObj>
              </mc:Choice>
              <mc:Fallback>
                <p:oleObj name="方程式" r:id="rId5" imgW="304560" imgH="29196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560"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9" name="Object 5"/>
          <p:cNvGraphicFramePr>
            <a:graphicFrameLocks noChangeAspect="1"/>
          </p:cNvGraphicFramePr>
          <p:nvPr/>
        </p:nvGraphicFramePr>
        <p:xfrm>
          <a:off x="2843808" y="2852936"/>
          <a:ext cx="3111500" cy="393700"/>
        </p:xfrm>
        <a:graphic>
          <a:graphicData uri="http://schemas.openxmlformats.org/presentationml/2006/ole">
            <mc:AlternateContent xmlns:mc="http://schemas.openxmlformats.org/markup-compatibility/2006">
              <mc:Choice xmlns:v="urn:schemas-microsoft-com:vml" Requires="v">
                <p:oleObj spid="_x0000_s12292" name="方程式" r:id="rId7" imgW="3111480" imgH="393480" progId="Equation.3">
                  <p:embed/>
                </p:oleObj>
              </mc:Choice>
              <mc:Fallback>
                <p:oleObj name="方程式" r:id="rId7" imgW="3111480" imgH="393480" progId="Equation.3">
                  <p:embed/>
                  <p:pic>
                    <p:nvPicPr>
                      <p:cNvPr id="3686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2852936"/>
                        <a:ext cx="3111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0" name="Object 6"/>
          <p:cNvGraphicFramePr>
            <a:graphicFrameLocks noChangeAspect="1"/>
          </p:cNvGraphicFramePr>
          <p:nvPr/>
        </p:nvGraphicFramePr>
        <p:xfrm>
          <a:off x="5436096" y="2416820"/>
          <a:ext cx="304800" cy="292100"/>
        </p:xfrm>
        <a:graphic>
          <a:graphicData uri="http://schemas.openxmlformats.org/presentationml/2006/ole">
            <mc:AlternateContent xmlns:mc="http://schemas.openxmlformats.org/markup-compatibility/2006">
              <mc:Choice xmlns:v="urn:schemas-microsoft-com:vml" Requires="v">
                <p:oleObj spid="_x0000_s12293" name="方程式" r:id="rId9" imgW="304560" imgH="291960" progId="Equation.3">
                  <p:embed/>
                </p:oleObj>
              </mc:Choice>
              <mc:Fallback>
                <p:oleObj name="方程式" r:id="rId9" imgW="304560" imgH="291960" progId="Equation.3">
                  <p:embed/>
                  <p:pic>
                    <p:nvPicPr>
                      <p:cNvPr id="3687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6096" y="241682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2"/>
          <p:cNvPicPr>
            <a:picLocks noChangeAspect="1" noChangeArrowheads="1"/>
          </p:cNvPicPr>
          <p:nvPr/>
        </p:nvPicPr>
        <p:blipFill>
          <a:blip r:embed="rId11" cstate="print"/>
          <a:srcRect/>
          <a:stretch>
            <a:fillRect/>
          </a:stretch>
        </p:blipFill>
        <p:spPr bwMode="auto">
          <a:xfrm>
            <a:off x="1475656" y="3284984"/>
            <a:ext cx="5841484" cy="3101406"/>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4ED57DA5-3079-4B49-823B-EE503FF95CF7}" type="slidenum">
              <a:rPr lang="zh-TW" altLang="en-US" smtClean="0"/>
              <a:pPr/>
              <a:t>37</a:t>
            </a:fld>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犯下第一類錯誤的機率或是我們檢定的顯著水準，等於圖</a:t>
            </a:r>
            <a:r>
              <a:rPr lang="en-US" altLang="zh-TW" dirty="0"/>
              <a:t>6.5 </a:t>
            </a:r>
            <a:r>
              <a:rPr lang="zh-TW" altLang="en-US" dirty="0"/>
              <a:t>中分布的各尾部陰影區域之面積的和，</a:t>
            </a:r>
            <a:br>
              <a:rPr lang="en-US" altLang="zh-TW" dirty="0"/>
            </a:br>
            <a:br>
              <a:rPr lang="en-US" altLang="zh-TW" dirty="0"/>
            </a:br>
            <a:br>
              <a:rPr lang="en-US" altLang="zh-TW" dirty="0"/>
            </a:br>
            <a:r>
              <a:rPr lang="zh-TW" altLang="en-US" dirty="0"/>
              <a:t>當 </a:t>
            </a:r>
            <a:r>
              <a:rPr lang="en-US" altLang="zh-TW" i="1" dirty="0"/>
              <a:t>H</a:t>
            </a:r>
            <a:r>
              <a:rPr lang="en-US" altLang="zh-TW" baseline="-25000" dirty="0"/>
              <a:t>0</a:t>
            </a:r>
            <a:r>
              <a:rPr lang="zh-TW" altLang="en-US" dirty="0"/>
              <a:t> 為真實時，對應於            和           的 </a:t>
            </a:r>
            <a:r>
              <a:rPr lang="en-US" altLang="zh-TW" i="1" dirty="0"/>
              <a:t>z </a:t>
            </a:r>
            <a:r>
              <a:rPr lang="zh-TW" altLang="en-US" dirty="0"/>
              <a:t>值為</a:t>
            </a:r>
            <a:br>
              <a:rPr lang="en-US" altLang="zh-TW" dirty="0"/>
            </a:br>
            <a:br>
              <a:rPr lang="en-US" altLang="zh-TW" dirty="0"/>
            </a:br>
            <a:br>
              <a:rPr lang="en-US" altLang="zh-TW" dirty="0"/>
            </a:br>
            <a:r>
              <a:rPr lang="zh-TW" altLang="en-US" dirty="0"/>
              <a:t>因此</a:t>
            </a:r>
          </a:p>
          <a:p>
            <a:endParaRPr lang="zh-TW" altLang="en-US" dirty="0"/>
          </a:p>
        </p:txBody>
      </p:sp>
      <p:graphicFrame>
        <p:nvGraphicFramePr>
          <p:cNvPr id="37891" name="Object 3"/>
          <p:cNvGraphicFramePr>
            <a:graphicFrameLocks noChangeAspect="1"/>
          </p:cNvGraphicFramePr>
          <p:nvPr/>
        </p:nvGraphicFramePr>
        <p:xfrm>
          <a:off x="1259632" y="2924944"/>
          <a:ext cx="6743700" cy="368300"/>
        </p:xfrm>
        <a:graphic>
          <a:graphicData uri="http://schemas.openxmlformats.org/presentationml/2006/ole">
            <mc:AlternateContent xmlns:mc="http://schemas.openxmlformats.org/markup-compatibility/2006">
              <mc:Choice xmlns:v="urn:schemas-microsoft-com:vml" Requires="v">
                <p:oleObj spid="_x0000_s13314" name="方程式" r:id="rId3" imgW="6743520" imgH="368280" progId="Equation.3">
                  <p:embed/>
                </p:oleObj>
              </mc:Choice>
              <mc:Fallback>
                <p:oleObj name="方程式" r:id="rId3" imgW="6743520" imgH="368280" progId="Equation.3">
                  <p:embed/>
                  <p:pic>
                    <p:nvPicPr>
                      <p:cNvPr id="378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924944"/>
                        <a:ext cx="6743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4"/>
          <p:cNvGraphicFramePr>
            <a:graphicFrameLocks noChangeAspect="1"/>
          </p:cNvGraphicFramePr>
          <p:nvPr/>
        </p:nvGraphicFramePr>
        <p:xfrm>
          <a:off x="4907136" y="3645024"/>
          <a:ext cx="889000" cy="368300"/>
        </p:xfrm>
        <a:graphic>
          <a:graphicData uri="http://schemas.openxmlformats.org/presentationml/2006/ole">
            <mc:AlternateContent xmlns:mc="http://schemas.openxmlformats.org/markup-compatibility/2006">
              <mc:Choice xmlns:v="urn:schemas-microsoft-com:vml" Requires="v">
                <p:oleObj spid="_x0000_s13315" name="方程式" r:id="rId5" imgW="888840" imgH="368280" progId="Equation.3">
                  <p:embed/>
                </p:oleObj>
              </mc:Choice>
              <mc:Fallback>
                <p:oleObj name="方程式" r:id="rId5" imgW="888840" imgH="368280" progId="Equation.3">
                  <p:embed/>
                  <p:pic>
                    <p:nvPicPr>
                      <p:cNvPr id="3789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7136" y="3645024"/>
                        <a:ext cx="889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5"/>
          <p:cNvGraphicFramePr>
            <a:graphicFrameLocks noChangeAspect="1"/>
          </p:cNvGraphicFramePr>
          <p:nvPr/>
        </p:nvGraphicFramePr>
        <p:xfrm>
          <a:off x="6321896" y="3645024"/>
          <a:ext cx="914400" cy="368300"/>
        </p:xfrm>
        <a:graphic>
          <a:graphicData uri="http://schemas.openxmlformats.org/presentationml/2006/ole">
            <mc:AlternateContent xmlns:mc="http://schemas.openxmlformats.org/markup-compatibility/2006">
              <mc:Choice xmlns:v="urn:schemas-microsoft-com:vml" Requires="v">
                <p:oleObj spid="_x0000_s13316" name="方程式" r:id="rId7" imgW="914400" imgH="368280" progId="Equation.3">
                  <p:embed/>
                </p:oleObj>
              </mc:Choice>
              <mc:Fallback>
                <p:oleObj name="方程式" r:id="rId7" imgW="914400" imgH="368280" progId="Equation.3">
                  <p:embed/>
                  <p:pic>
                    <p:nvPicPr>
                      <p:cNvPr id="3789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1896" y="3645024"/>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1619672" y="4725144"/>
          <a:ext cx="5321300" cy="723900"/>
        </p:xfrm>
        <a:graphic>
          <a:graphicData uri="http://schemas.openxmlformats.org/presentationml/2006/ole">
            <mc:AlternateContent xmlns:mc="http://schemas.openxmlformats.org/markup-compatibility/2006">
              <mc:Choice xmlns:v="urn:schemas-microsoft-com:vml" Requires="v">
                <p:oleObj spid="_x0000_s13317" name="方程式" r:id="rId9" imgW="5321160" imgH="723600" progId="Equation.3">
                  <p:embed/>
                </p:oleObj>
              </mc:Choice>
              <mc:Fallback>
                <p:oleObj name="方程式" r:id="rId9" imgW="5321160" imgH="72360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672" y="4725144"/>
                        <a:ext cx="53213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971600" y="6093296"/>
          <a:ext cx="7150100" cy="342900"/>
        </p:xfrm>
        <a:graphic>
          <a:graphicData uri="http://schemas.openxmlformats.org/presentationml/2006/ole">
            <mc:AlternateContent xmlns:mc="http://schemas.openxmlformats.org/markup-compatibility/2006">
              <mc:Choice xmlns:v="urn:schemas-microsoft-com:vml" Requires="v">
                <p:oleObj spid="_x0000_s13318" name="方程式" r:id="rId11" imgW="7149960" imgH="342720" progId="Equation.3">
                  <p:embed/>
                </p:oleObj>
              </mc:Choice>
              <mc:Fallback>
                <p:oleObj name="方程式" r:id="rId11" imgW="7149960" imgH="342720" progId="Equation.3">
                  <p:embed/>
                  <p:pic>
                    <p:nvPicPr>
                      <p:cNvPr id="10" name="物件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600" y="6093296"/>
                        <a:ext cx="7150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38</a:t>
            </a:fld>
            <a:endParaRPr lang="zh-TW"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單只降低 </a:t>
            </a:r>
            <a:r>
              <a:rPr lang="el-GR" altLang="zh-TW" i="1" dirty="0"/>
              <a:t>α</a:t>
            </a:r>
            <a:r>
              <a:rPr lang="zh-TW" altLang="en-US" dirty="0"/>
              <a:t> 不足以確保有一個好的檢定程序，我們還必須對各種不同的對立假說計算 </a:t>
            </a:r>
            <a:r>
              <a:rPr lang="el-GR" altLang="zh-TW" i="1" dirty="0"/>
              <a:t>β</a:t>
            </a:r>
            <a:r>
              <a:rPr lang="zh-TW" altLang="en-US" dirty="0"/>
              <a:t> 的值。</a:t>
            </a:r>
            <a:endParaRPr lang="en-US" altLang="zh-TW" dirty="0"/>
          </a:p>
          <a:p>
            <a:r>
              <a:rPr lang="zh-TW" altLang="en-US" dirty="0"/>
              <a:t>當對立假說           為真時，由於對稱的緣故，所以只需要考慮不拒絕虛無假說           的機率即可。當 </a:t>
            </a:r>
            <a:r>
              <a:rPr lang="en-US" altLang="zh-TW" i="1" dirty="0"/>
              <a:t>H</a:t>
            </a:r>
            <a:r>
              <a:rPr lang="en-US" altLang="zh-TW" baseline="-25000" dirty="0"/>
              <a:t>1</a:t>
            </a:r>
            <a:r>
              <a:rPr lang="zh-TW" altLang="en-US" dirty="0"/>
              <a:t> 為真且樣本平均    落入 </a:t>
            </a:r>
            <a:r>
              <a:rPr lang="en-US" altLang="zh-TW" dirty="0"/>
              <a:t>67 </a:t>
            </a:r>
            <a:r>
              <a:rPr lang="zh-TW" altLang="en-US" dirty="0"/>
              <a:t>和 </a:t>
            </a:r>
            <a:r>
              <a:rPr lang="en-US" altLang="zh-TW" dirty="0"/>
              <a:t>69</a:t>
            </a:r>
            <a:r>
              <a:rPr lang="zh-TW" altLang="en-US" dirty="0"/>
              <a:t> 之間時，會產生第二類的錯誤。</a:t>
            </a:r>
          </a:p>
        </p:txBody>
      </p:sp>
      <p:graphicFrame>
        <p:nvGraphicFramePr>
          <p:cNvPr id="4" name="物件 3"/>
          <p:cNvGraphicFramePr>
            <a:graphicFrameLocks noChangeAspect="1"/>
          </p:cNvGraphicFramePr>
          <p:nvPr/>
        </p:nvGraphicFramePr>
        <p:xfrm>
          <a:off x="2771800" y="2420888"/>
          <a:ext cx="850900" cy="330200"/>
        </p:xfrm>
        <a:graphic>
          <a:graphicData uri="http://schemas.openxmlformats.org/presentationml/2006/ole">
            <mc:AlternateContent xmlns:mc="http://schemas.openxmlformats.org/markup-compatibility/2006">
              <mc:Choice xmlns:v="urn:schemas-microsoft-com:vml" Requires="v">
                <p:oleObj spid="_x0000_s14338" name="方程式" r:id="rId3" imgW="850680" imgH="330120" progId="Equation.3">
                  <p:embed/>
                </p:oleObj>
              </mc:Choice>
              <mc:Fallback>
                <p:oleObj name="方程式" r:id="rId3" imgW="85068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420888"/>
                        <a:ext cx="850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3"/>
          <p:cNvGraphicFramePr>
            <a:graphicFrameLocks noChangeAspect="1"/>
          </p:cNvGraphicFramePr>
          <p:nvPr/>
        </p:nvGraphicFramePr>
        <p:xfrm>
          <a:off x="5796136" y="2852936"/>
          <a:ext cx="838200" cy="330200"/>
        </p:xfrm>
        <a:graphic>
          <a:graphicData uri="http://schemas.openxmlformats.org/presentationml/2006/ole">
            <mc:AlternateContent xmlns:mc="http://schemas.openxmlformats.org/markup-compatibility/2006">
              <mc:Choice xmlns:v="urn:schemas-microsoft-com:vml" Requires="v">
                <p:oleObj spid="_x0000_s14339" name="方程式" r:id="rId5" imgW="838080" imgH="330120" progId="Equation.3">
                  <p:embed/>
                </p:oleObj>
              </mc:Choice>
              <mc:Fallback>
                <p:oleObj name="方程式" r:id="rId5" imgW="838080" imgH="330120" progId="Equation.3">
                  <p:embed/>
                  <p:pic>
                    <p:nvPicPr>
                      <p:cNvPr id="3891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2852936"/>
                        <a:ext cx="838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4499992" y="3356992"/>
          <a:ext cx="215900" cy="241300"/>
        </p:xfrm>
        <a:graphic>
          <a:graphicData uri="http://schemas.openxmlformats.org/presentationml/2006/ole">
            <mc:AlternateContent xmlns:mc="http://schemas.openxmlformats.org/markup-compatibility/2006">
              <mc:Choice xmlns:v="urn:schemas-microsoft-com:vml" Requires="v">
                <p:oleObj spid="_x0000_s14340" name="方程式" r:id="rId7" imgW="215640" imgH="241200" progId="Equation.3">
                  <p:embed/>
                </p:oleObj>
              </mc:Choice>
              <mc:Fallback>
                <p:oleObj name="方程式" r:id="rId7" imgW="215640" imgH="24120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9992" y="3356992"/>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9" cstate="print"/>
          <a:srcRect/>
          <a:stretch>
            <a:fillRect/>
          </a:stretch>
        </p:blipFill>
        <p:spPr bwMode="auto">
          <a:xfrm>
            <a:off x="2340074" y="4077072"/>
            <a:ext cx="4536182" cy="2632145"/>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39</a:t>
            </a:fld>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機率在假說檢定上的角色</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4</a:t>
            </a:fld>
            <a:endParaRPr lang="zh-TW" altLang="en-US"/>
          </a:p>
        </p:txBody>
      </p:sp>
      <p:sp>
        <p:nvSpPr>
          <p:cNvPr id="9" name="文字方塊 8">
            <a:extLst>
              <a:ext uri="{FF2B5EF4-FFF2-40B4-BE49-F238E27FC236}">
                <a16:creationId xmlns:a16="http://schemas.microsoft.com/office/drawing/2014/main" id="{BB55D87D-9747-4F65-9CDC-23DE915BA62D}"/>
              </a:ext>
            </a:extLst>
          </p:cNvPr>
          <p:cNvSpPr txBox="1"/>
          <p:nvPr/>
        </p:nvSpPr>
        <p:spPr>
          <a:xfrm>
            <a:off x="107504" y="1187315"/>
            <a:ext cx="5112568" cy="5078313"/>
          </a:xfrm>
          <a:prstGeom prst="rect">
            <a:avLst/>
          </a:prstGeom>
          <a:noFill/>
        </p:spPr>
        <p:txBody>
          <a:bodyPr wrap="square">
            <a:spAutoFit/>
          </a:bodyPr>
          <a:lstStyle/>
          <a:p>
            <a:pPr marL="285750" indent="-285750">
              <a:buFont typeface="Arial" panose="020B0604020202020204" pitchFamily="34" charset="0"/>
              <a:buChar char="•"/>
            </a:pPr>
            <a:r>
              <a:rPr lang="en-US" altLang="zh-TW" dirty="0"/>
              <a:t>It should be made clear to the reader </a:t>
            </a:r>
            <a:r>
              <a:rPr lang="zh-TW" altLang="en-US" dirty="0"/>
              <a:t> </a:t>
            </a:r>
            <a:endParaRPr lang="en-US" altLang="zh-TW" dirty="0"/>
          </a:p>
          <a:p>
            <a:r>
              <a:rPr lang="en-US" altLang="zh-TW" dirty="0"/>
              <a:t>that the </a:t>
            </a:r>
            <a:r>
              <a:rPr lang="en-US" altLang="zh-TW" dirty="0">
                <a:solidFill>
                  <a:srgbClr val="FF0000"/>
                </a:solidFill>
              </a:rPr>
              <a:t>decision procedure </a:t>
            </a:r>
            <a:r>
              <a:rPr lang="en-US" altLang="zh-TW" dirty="0"/>
              <a:t>must include an awareness of </a:t>
            </a:r>
            <a:r>
              <a:rPr lang="en-US" altLang="zh-TW" dirty="0">
                <a:solidFill>
                  <a:srgbClr val="FF0000"/>
                </a:solidFill>
              </a:rPr>
              <a:t>the probability of a wrong conclusion</a:t>
            </a:r>
            <a:r>
              <a:rPr lang="en-US" altLang="zh-TW" dirty="0"/>
              <a:t>. </a:t>
            </a:r>
          </a:p>
          <a:p>
            <a:pPr marL="285750" indent="-285750">
              <a:buFont typeface="Arial" panose="020B0604020202020204" pitchFamily="34" charset="0"/>
              <a:buChar char="•"/>
            </a:pPr>
            <a:endParaRPr lang="en-US" altLang="zh-TW" dirty="0"/>
          </a:p>
          <a:p>
            <a:pPr marL="742950" lvl="1" indent="-285750">
              <a:buFont typeface="Arial" panose="020B0604020202020204" pitchFamily="34" charset="0"/>
              <a:buChar char="•"/>
            </a:pPr>
            <a:r>
              <a:rPr lang="en-US" altLang="zh-TW" dirty="0"/>
              <a:t>For example, suppose that the </a:t>
            </a:r>
            <a:r>
              <a:rPr lang="en-US" altLang="zh-TW" dirty="0">
                <a:solidFill>
                  <a:srgbClr val="FF0000"/>
                </a:solidFill>
              </a:rPr>
              <a:t>hypothesis</a:t>
            </a:r>
            <a:r>
              <a:rPr lang="en-US" altLang="zh-TW" dirty="0"/>
              <a:t> postulated by the engineer</a:t>
            </a:r>
            <a:r>
              <a:rPr lang="zh-TW" altLang="en-US" dirty="0"/>
              <a:t> </a:t>
            </a:r>
            <a:r>
              <a:rPr lang="en-US" altLang="zh-TW" dirty="0"/>
              <a:t>is that the fraction defective </a:t>
            </a:r>
            <a:r>
              <a:rPr lang="en-US" altLang="zh-TW" dirty="0">
                <a:solidFill>
                  <a:srgbClr val="FF0000"/>
                </a:solidFill>
              </a:rPr>
              <a:t>p</a:t>
            </a:r>
            <a:r>
              <a:rPr lang="en-US" altLang="zh-TW" dirty="0"/>
              <a:t> in a certain process is </a:t>
            </a:r>
            <a:r>
              <a:rPr lang="en-US" altLang="zh-TW" dirty="0">
                <a:solidFill>
                  <a:srgbClr val="FF0000"/>
                </a:solidFill>
              </a:rPr>
              <a:t>0.10</a:t>
            </a:r>
            <a:r>
              <a:rPr lang="en-US" altLang="zh-TW" dirty="0"/>
              <a:t>. </a:t>
            </a:r>
          </a:p>
          <a:p>
            <a:pPr marL="742950" lvl="1" indent="-285750">
              <a:buFont typeface="Arial" panose="020B0604020202020204" pitchFamily="34" charset="0"/>
              <a:buChar char="•"/>
            </a:pPr>
            <a:endParaRPr lang="en-US" altLang="zh-TW" dirty="0"/>
          </a:p>
          <a:p>
            <a:pPr marL="742950" lvl="1" indent="-285750">
              <a:buFont typeface="Arial" panose="020B0604020202020204" pitchFamily="34" charset="0"/>
              <a:buChar char="•"/>
            </a:pPr>
            <a:r>
              <a:rPr lang="en-US" altLang="zh-TW" dirty="0"/>
              <a:t>The experiment is to observe a random sample of the product in question. </a:t>
            </a:r>
          </a:p>
          <a:p>
            <a:pPr marL="742950" lvl="1" indent="-285750">
              <a:buFont typeface="Arial" panose="020B0604020202020204" pitchFamily="34" charset="0"/>
              <a:buChar char="•"/>
            </a:pPr>
            <a:endParaRPr lang="en-US" altLang="zh-TW" dirty="0"/>
          </a:p>
          <a:p>
            <a:pPr marL="742950" lvl="1" indent="-285750">
              <a:buFont typeface="Arial" panose="020B0604020202020204" pitchFamily="34" charset="0"/>
              <a:buChar char="•"/>
            </a:pPr>
            <a:r>
              <a:rPr lang="en-US" altLang="zh-TW" dirty="0"/>
              <a:t>Suppose that </a:t>
            </a:r>
            <a:r>
              <a:rPr lang="en-US" altLang="zh-TW" dirty="0">
                <a:solidFill>
                  <a:srgbClr val="FF0000"/>
                </a:solidFill>
              </a:rPr>
              <a:t>100 items are tested and 12 items are found defective</a:t>
            </a:r>
            <a:r>
              <a:rPr lang="en-US" altLang="zh-TW" dirty="0"/>
              <a:t>.</a:t>
            </a:r>
          </a:p>
          <a:p>
            <a:pPr marL="742950" lvl="1" indent="-285750">
              <a:buFont typeface="Arial" panose="020B0604020202020204" pitchFamily="34" charset="0"/>
              <a:buChar char="•"/>
            </a:pPr>
            <a:endParaRPr lang="en-US" altLang="zh-TW" dirty="0"/>
          </a:p>
          <a:p>
            <a:pPr marL="742950" lvl="1" indent="-285750">
              <a:buFont typeface="Arial" panose="020B0604020202020204" pitchFamily="34" charset="0"/>
              <a:buChar char="•"/>
            </a:pPr>
            <a:r>
              <a:rPr lang="en-US" altLang="zh-TW" dirty="0"/>
              <a:t>It is reasonable to conclude that this </a:t>
            </a:r>
            <a:r>
              <a:rPr lang="en-US" altLang="zh-TW" dirty="0">
                <a:solidFill>
                  <a:srgbClr val="FF0000"/>
                </a:solidFill>
              </a:rPr>
              <a:t>evidence does not refute </a:t>
            </a:r>
            <a:r>
              <a:rPr lang="en-US" altLang="zh-TW" dirty="0"/>
              <a:t>the condition that the binomial parameter p = 0.10, and thus it may lead one </a:t>
            </a:r>
            <a:r>
              <a:rPr lang="en-US" altLang="zh-TW" dirty="0">
                <a:solidFill>
                  <a:srgbClr val="FF0000"/>
                </a:solidFill>
              </a:rPr>
              <a:t>not to reject the hypothesis</a:t>
            </a:r>
            <a:r>
              <a:rPr lang="en-US" altLang="zh-TW" dirty="0"/>
              <a:t>. </a:t>
            </a:r>
            <a:endParaRPr lang="zh-TW" altLang="en-US" dirty="0"/>
          </a:p>
        </p:txBody>
      </p:sp>
      <p:grpSp>
        <p:nvGrpSpPr>
          <p:cNvPr id="17" name="群組 16">
            <a:extLst>
              <a:ext uri="{FF2B5EF4-FFF2-40B4-BE49-F238E27FC236}">
                <a16:creationId xmlns:a16="http://schemas.microsoft.com/office/drawing/2014/main" id="{4046F3B1-ABA7-44EA-B568-3C6023EBD816}"/>
              </a:ext>
            </a:extLst>
          </p:cNvPr>
          <p:cNvGrpSpPr/>
          <p:nvPr/>
        </p:nvGrpSpPr>
        <p:grpSpPr>
          <a:xfrm>
            <a:off x="5653426" y="2191078"/>
            <a:ext cx="301320" cy="314280"/>
            <a:chOff x="5653426" y="2191078"/>
            <a:chExt cx="301320" cy="314280"/>
          </a:xfrm>
        </p:grpSpPr>
        <mc:AlternateContent xmlns:mc="http://schemas.openxmlformats.org/markup-compatibility/2006">
          <mc:Choice xmlns:p14="http://schemas.microsoft.com/office/powerpoint/2010/main" Requires="p14">
            <p:contentPart p14:bwMode="auto" r:id="rId2">
              <p14:nvContentPartPr>
                <p14:cNvPr id="10" name="筆跡 9">
                  <a:extLst>
                    <a:ext uri="{FF2B5EF4-FFF2-40B4-BE49-F238E27FC236}">
                      <a16:creationId xmlns:a16="http://schemas.microsoft.com/office/drawing/2014/main" id="{7E3666CF-F4B8-40EE-B807-089880FC8E77}"/>
                    </a:ext>
                  </a:extLst>
                </p14:cNvPr>
                <p14:cNvContentPartPr/>
                <p14:nvPr/>
              </p14:nvContentPartPr>
              <p14:xfrm>
                <a:off x="5653426" y="2191078"/>
                <a:ext cx="35280" cy="274320"/>
              </p14:xfrm>
            </p:contentPart>
          </mc:Choice>
          <mc:Fallback>
            <p:pic>
              <p:nvPicPr>
                <p:cNvPr id="10" name="筆跡 9">
                  <a:extLst>
                    <a:ext uri="{FF2B5EF4-FFF2-40B4-BE49-F238E27FC236}">
                      <a16:creationId xmlns:a16="http://schemas.microsoft.com/office/drawing/2014/main" id="{7E3666CF-F4B8-40EE-B807-089880FC8E77}"/>
                    </a:ext>
                  </a:extLst>
                </p:cNvPr>
                <p:cNvPicPr/>
                <p:nvPr/>
              </p:nvPicPr>
              <p:blipFill>
                <a:blip r:embed="rId3"/>
                <a:stretch>
                  <a:fillRect/>
                </a:stretch>
              </p:blipFill>
              <p:spPr>
                <a:xfrm>
                  <a:off x="5644786" y="2182078"/>
                  <a:ext cx="529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筆跡 10">
                  <a:extLst>
                    <a:ext uri="{FF2B5EF4-FFF2-40B4-BE49-F238E27FC236}">
                      <a16:creationId xmlns:a16="http://schemas.microsoft.com/office/drawing/2014/main" id="{8ED0DB76-AA50-4115-976C-B110F93AE27E}"/>
                    </a:ext>
                  </a:extLst>
                </p14:cNvPr>
                <p14:cNvContentPartPr/>
                <p14:nvPr/>
              </p14:nvContentPartPr>
              <p14:xfrm>
                <a:off x="5678266" y="2331478"/>
                <a:ext cx="183960" cy="26640"/>
              </p14:xfrm>
            </p:contentPart>
          </mc:Choice>
          <mc:Fallback>
            <p:pic>
              <p:nvPicPr>
                <p:cNvPr id="11" name="筆跡 10">
                  <a:extLst>
                    <a:ext uri="{FF2B5EF4-FFF2-40B4-BE49-F238E27FC236}">
                      <a16:creationId xmlns:a16="http://schemas.microsoft.com/office/drawing/2014/main" id="{8ED0DB76-AA50-4115-976C-B110F93AE27E}"/>
                    </a:ext>
                  </a:extLst>
                </p:cNvPr>
                <p:cNvPicPr/>
                <p:nvPr/>
              </p:nvPicPr>
              <p:blipFill>
                <a:blip r:embed="rId5"/>
                <a:stretch>
                  <a:fillRect/>
                </a:stretch>
              </p:blipFill>
              <p:spPr>
                <a:xfrm>
                  <a:off x="5669266" y="2322478"/>
                  <a:ext cx="2016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筆跡 11">
                  <a:extLst>
                    <a:ext uri="{FF2B5EF4-FFF2-40B4-BE49-F238E27FC236}">
                      <a16:creationId xmlns:a16="http://schemas.microsoft.com/office/drawing/2014/main" id="{AB989353-2294-4148-AD71-A0627BAEBC6A}"/>
                    </a:ext>
                  </a:extLst>
                </p14:cNvPr>
                <p14:cNvContentPartPr/>
                <p14:nvPr/>
              </p14:nvContentPartPr>
              <p14:xfrm>
                <a:off x="5821186" y="2232478"/>
                <a:ext cx="66600" cy="264600"/>
              </p14:xfrm>
            </p:contentPart>
          </mc:Choice>
          <mc:Fallback>
            <p:pic>
              <p:nvPicPr>
                <p:cNvPr id="12" name="筆跡 11">
                  <a:extLst>
                    <a:ext uri="{FF2B5EF4-FFF2-40B4-BE49-F238E27FC236}">
                      <a16:creationId xmlns:a16="http://schemas.microsoft.com/office/drawing/2014/main" id="{AB989353-2294-4148-AD71-A0627BAEBC6A}"/>
                    </a:ext>
                  </a:extLst>
                </p:cNvPr>
                <p:cNvPicPr/>
                <p:nvPr/>
              </p:nvPicPr>
              <p:blipFill>
                <a:blip r:embed="rId7"/>
                <a:stretch>
                  <a:fillRect/>
                </a:stretch>
              </p:blipFill>
              <p:spPr>
                <a:xfrm>
                  <a:off x="5812546" y="2223478"/>
                  <a:ext cx="8424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筆跡 12">
                  <a:extLst>
                    <a:ext uri="{FF2B5EF4-FFF2-40B4-BE49-F238E27FC236}">
                      <a16:creationId xmlns:a16="http://schemas.microsoft.com/office/drawing/2014/main" id="{03DD7F84-B366-467D-8B51-E66089CB057D}"/>
                    </a:ext>
                  </a:extLst>
                </p14:cNvPr>
                <p14:cNvContentPartPr/>
                <p14:nvPr/>
              </p14:nvContentPartPr>
              <p14:xfrm>
                <a:off x="5901826" y="2447038"/>
                <a:ext cx="52920" cy="58320"/>
              </p14:xfrm>
            </p:contentPart>
          </mc:Choice>
          <mc:Fallback>
            <p:pic>
              <p:nvPicPr>
                <p:cNvPr id="13" name="筆跡 12">
                  <a:extLst>
                    <a:ext uri="{FF2B5EF4-FFF2-40B4-BE49-F238E27FC236}">
                      <a16:creationId xmlns:a16="http://schemas.microsoft.com/office/drawing/2014/main" id="{03DD7F84-B366-467D-8B51-E66089CB057D}"/>
                    </a:ext>
                  </a:extLst>
                </p:cNvPr>
                <p:cNvPicPr/>
                <p:nvPr/>
              </p:nvPicPr>
              <p:blipFill>
                <a:blip r:embed="rId9"/>
                <a:stretch>
                  <a:fillRect/>
                </a:stretch>
              </p:blipFill>
              <p:spPr>
                <a:xfrm>
                  <a:off x="5892826" y="2438398"/>
                  <a:ext cx="70560" cy="75960"/>
                </a:xfrm>
                <a:prstGeom prst="rect">
                  <a:avLst/>
                </a:prstGeom>
              </p:spPr>
            </p:pic>
          </mc:Fallback>
        </mc:AlternateContent>
      </p:grpSp>
      <p:grpSp>
        <p:nvGrpSpPr>
          <p:cNvPr id="16" name="群組 15">
            <a:extLst>
              <a:ext uri="{FF2B5EF4-FFF2-40B4-BE49-F238E27FC236}">
                <a16:creationId xmlns:a16="http://schemas.microsoft.com/office/drawing/2014/main" id="{79888918-CC10-4657-8F8B-37A970F7EF16}"/>
              </a:ext>
            </a:extLst>
          </p:cNvPr>
          <p:cNvGrpSpPr/>
          <p:nvPr/>
        </p:nvGrpSpPr>
        <p:grpSpPr>
          <a:xfrm>
            <a:off x="6223666" y="2339038"/>
            <a:ext cx="8640" cy="61200"/>
            <a:chOff x="6223666" y="2339038"/>
            <a:chExt cx="8640" cy="61200"/>
          </a:xfrm>
        </p:grpSpPr>
        <mc:AlternateContent xmlns:mc="http://schemas.openxmlformats.org/markup-compatibility/2006">
          <mc:Choice xmlns:p14="http://schemas.microsoft.com/office/powerpoint/2010/main" Requires="p14">
            <p:contentPart p14:bwMode="auto" r:id="rId10">
              <p14:nvContentPartPr>
                <p14:cNvPr id="14" name="筆跡 13">
                  <a:extLst>
                    <a:ext uri="{FF2B5EF4-FFF2-40B4-BE49-F238E27FC236}">
                      <a16:creationId xmlns:a16="http://schemas.microsoft.com/office/drawing/2014/main" id="{79902544-6BE5-4EA5-8865-F4E79A35486B}"/>
                    </a:ext>
                  </a:extLst>
                </p14:cNvPr>
                <p14:cNvContentPartPr/>
                <p14:nvPr/>
              </p14:nvContentPartPr>
              <p14:xfrm>
                <a:off x="6227266" y="2339038"/>
                <a:ext cx="5040" cy="11520"/>
              </p14:xfrm>
            </p:contentPart>
          </mc:Choice>
          <mc:Fallback>
            <p:pic>
              <p:nvPicPr>
                <p:cNvPr id="14" name="筆跡 13">
                  <a:extLst>
                    <a:ext uri="{FF2B5EF4-FFF2-40B4-BE49-F238E27FC236}">
                      <a16:creationId xmlns:a16="http://schemas.microsoft.com/office/drawing/2014/main" id="{79902544-6BE5-4EA5-8865-F4E79A35486B}"/>
                    </a:ext>
                  </a:extLst>
                </p:cNvPr>
                <p:cNvPicPr/>
                <p:nvPr/>
              </p:nvPicPr>
              <p:blipFill>
                <a:blip r:embed="rId11"/>
                <a:stretch>
                  <a:fillRect/>
                </a:stretch>
              </p:blipFill>
              <p:spPr>
                <a:xfrm>
                  <a:off x="6218266" y="2330038"/>
                  <a:ext cx="226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筆跡 14">
                  <a:extLst>
                    <a:ext uri="{FF2B5EF4-FFF2-40B4-BE49-F238E27FC236}">
                      <a16:creationId xmlns:a16="http://schemas.microsoft.com/office/drawing/2014/main" id="{DAAD3B87-F531-4BE5-9234-4DC01236A338}"/>
                    </a:ext>
                  </a:extLst>
                </p14:cNvPr>
                <p14:cNvContentPartPr/>
                <p14:nvPr/>
              </p14:nvContentPartPr>
              <p14:xfrm>
                <a:off x="6223666" y="2396638"/>
                <a:ext cx="6120" cy="3600"/>
              </p14:xfrm>
            </p:contentPart>
          </mc:Choice>
          <mc:Fallback>
            <p:pic>
              <p:nvPicPr>
                <p:cNvPr id="15" name="筆跡 14">
                  <a:extLst>
                    <a:ext uri="{FF2B5EF4-FFF2-40B4-BE49-F238E27FC236}">
                      <a16:creationId xmlns:a16="http://schemas.microsoft.com/office/drawing/2014/main" id="{DAAD3B87-F531-4BE5-9234-4DC01236A338}"/>
                    </a:ext>
                  </a:extLst>
                </p:cNvPr>
                <p:cNvPicPr/>
                <p:nvPr/>
              </p:nvPicPr>
              <p:blipFill>
                <a:blip r:embed="rId13"/>
                <a:stretch>
                  <a:fillRect/>
                </a:stretch>
              </p:blipFill>
              <p:spPr>
                <a:xfrm>
                  <a:off x="6215026" y="2387998"/>
                  <a:ext cx="23760" cy="21240"/>
                </a:xfrm>
                <a:prstGeom prst="rect">
                  <a:avLst/>
                </a:prstGeom>
              </p:spPr>
            </p:pic>
          </mc:Fallback>
        </mc:AlternateContent>
      </p:grpSp>
      <p:grpSp>
        <p:nvGrpSpPr>
          <p:cNvPr id="22" name="群組 21">
            <a:extLst>
              <a:ext uri="{FF2B5EF4-FFF2-40B4-BE49-F238E27FC236}">
                <a16:creationId xmlns:a16="http://schemas.microsoft.com/office/drawing/2014/main" id="{66CAF6A5-E23D-4A76-85EC-4196C1AD612E}"/>
              </a:ext>
            </a:extLst>
          </p:cNvPr>
          <p:cNvGrpSpPr/>
          <p:nvPr/>
        </p:nvGrpSpPr>
        <p:grpSpPr>
          <a:xfrm>
            <a:off x="6565666" y="2371438"/>
            <a:ext cx="400320" cy="289800"/>
            <a:chOff x="6565666" y="2371438"/>
            <a:chExt cx="400320" cy="289800"/>
          </a:xfrm>
        </p:grpSpPr>
        <mc:AlternateContent xmlns:mc="http://schemas.openxmlformats.org/markup-compatibility/2006">
          <mc:Choice xmlns:p14="http://schemas.microsoft.com/office/powerpoint/2010/main" Requires="p14">
            <p:contentPart p14:bwMode="auto" r:id="rId14">
              <p14:nvContentPartPr>
                <p14:cNvPr id="18" name="筆跡 17">
                  <a:extLst>
                    <a:ext uri="{FF2B5EF4-FFF2-40B4-BE49-F238E27FC236}">
                      <a16:creationId xmlns:a16="http://schemas.microsoft.com/office/drawing/2014/main" id="{C7B0AA25-A99E-41F8-A409-D1E8DAA0A9A1}"/>
                    </a:ext>
                  </a:extLst>
                </p14:cNvPr>
                <p14:cNvContentPartPr/>
                <p14:nvPr/>
              </p14:nvContentPartPr>
              <p14:xfrm>
                <a:off x="6565666" y="2371438"/>
                <a:ext cx="109080" cy="289800"/>
              </p14:xfrm>
            </p:contentPart>
          </mc:Choice>
          <mc:Fallback>
            <p:pic>
              <p:nvPicPr>
                <p:cNvPr id="18" name="筆跡 17">
                  <a:extLst>
                    <a:ext uri="{FF2B5EF4-FFF2-40B4-BE49-F238E27FC236}">
                      <a16:creationId xmlns:a16="http://schemas.microsoft.com/office/drawing/2014/main" id="{C7B0AA25-A99E-41F8-A409-D1E8DAA0A9A1}"/>
                    </a:ext>
                  </a:extLst>
                </p:cNvPr>
                <p:cNvPicPr/>
                <p:nvPr/>
              </p:nvPicPr>
              <p:blipFill>
                <a:blip r:embed="rId15"/>
                <a:stretch>
                  <a:fillRect/>
                </a:stretch>
              </p:blipFill>
              <p:spPr>
                <a:xfrm>
                  <a:off x="6556666" y="2362438"/>
                  <a:ext cx="1267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筆跡 18">
                  <a:extLst>
                    <a:ext uri="{FF2B5EF4-FFF2-40B4-BE49-F238E27FC236}">
                      <a16:creationId xmlns:a16="http://schemas.microsoft.com/office/drawing/2014/main" id="{29A0A907-78B5-4F13-BE2E-63B111159D61}"/>
                    </a:ext>
                  </a:extLst>
                </p14:cNvPr>
                <p14:cNvContentPartPr/>
                <p14:nvPr/>
              </p14:nvContentPartPr>
              <p14:xfrm>
                <a:off x="6654946" y="2440918"/>
                <a:ext cx="90000" cy="92160"/>
              </p14:xfrm>
            </p:contentPart>
          </mc:Choice>
          <mc:Fallback>
            <p:pic>
              <p:nvPicPr>
                <p:cNvPr id="19" name="筆跡 18">
                  <a:extLst>
                    <a:ext uri="{FF2B5EF4-FFF2-40B4-BE49-F238E27FC236}">
                      <a16:creationId xmlns:a16="http://schemas.microsoft.com/office/drawing/2014/main" id="{29A0A907-78B5-4F13-BE2E-63B111159D61}"/>
                    </a:ext>
                  </a:extLst>
                </p:cNvPr>
                <p:cNvPicPr/>
                <p:nvPr/>
              </p:nvPicPr>
              <p:blipFill>
                <a:blip r:embed="rId17"/>
                <a:stretch>
                  <a:fillRect/>
                </a:stretch>
              </p:blipFill>
              <p:spPr>
                <a:xfrm>
                  <a:off x="6645946" y="2432278"/>
                  <a:ext cx="1076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筆跡 19">
                  <a:extLst>
                    <a:ext uri="{FF2B5EF4-FFF2-40B4-BE49-F238E27FC236}">
                      <a16:creationId xmlns:a16="http://schemas.microsoft.com/office/drawing/2014/main" id="{00FE6772-7784-4477-9AE7-519813192515}"/>
                    </a:ext>
                  </a:extLst>
                </p14:cNvPr>
                <p14:cNvContentPartPr/>
                <p14:nvPr/>
              </p14:nvContentPartPr>
              <p14:xfrm>
                <a:off x="6837826" y="2449198"/>
                <a:ext cx="114840" cy="6480"/>
              </p14:xfrm>
            </p:contentPart>
          </mc:Choice>
          <mc:Fallback>
            <p:pic>
              <p:nvPicPr>
                <p:cNvPr id="20" name="筆跡 19">
                  <a:extLst>
                    <a:ext uri="{FF2B5EF4-FFF2-40B4-BE49-F238E27FC236}">
                      <a16:creationId xmlns:a16="http://schemas.microsoft.com/office/drawing/2014/main" id="{00FE6772-7784-4477-9AE7-519813192515}"/>
                    </a:ext>
                  </a:extLst>
                </p:cNvPr>
                <p:cNvPicPr/>
                <p:nvPr/>
              </p:nvPicPr>
              <p:blipFill>
                <a:blip r:embed="rId19"/>
                <a:stretch>
                  <a:fillRect/>
                </a:stretch>
              </p:blipFill>
              <p:spPr>
                <a:xfrm>
                  <a:off x="6828826" y="2440198"/>
                  <a:ext cx="1324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筆跡 20">
                  <a:extLst>
                    <a:ext uri="{FF2B5EF4-FFF2-40B4-BE49-F238E27FC236}">
                      <a16:creationId xmlns:a16="http://schemas.microsoft.com/office/drawing/2014/main" id="{CDB5E72B-ACF8-4A5B-BB74-A8A076F5A6A7}"/>
                    </a:ext>
                  </a:extLst>
                </p14:cNvPr>
                <p14:cNvContentPartPr/>
                <p14:nvPr/>
              </p14:nvContentPartPr>
              <p14:xfrm>
                <a:off x="6852586" y="2493478"/>
                <a:ext cx="113400" cy="10800"/>
              </p14:xfrm>
            </p:contentPart>
          </mc:Choice>
          <mc:Fallback>
            <p:pic>
              <p:nvPicPr>
                <p:cNvPr id="21" name="筆跡 20">
                  <a:extLst>
                    <a:ext uri="{FF2B5EF4-FFF2-40B4-BE49-F238E27FC236}">
                      <a16:creationId xmlns:a16="http://schemas.microsoft.com/office/drawing/2014/main" id="{CDB5E72B-ACF8-4A5B-BB74-A8A076F5A6A7}"/>
                    </a:ext>
                  </a:extLst>
                </p:cNvPr>
                <p:cNvPicPr/>
                <p:nvPr/>
              </p:nvPicPr>
              <p:blipFill>
                <a:blip r:embed="rId21"/>
                <a:stretch>
                  <a:fillRect/>
                </a:stretch>
              </p:blipFill>
              <p:spPr>
                <a:xfrm>
                  <a:off x="6843946" y="2484478"/>
                  <a:ext cx="131040" cy="28440"/>
                </a:xfrm>
                <a:prstGeom prst="rect">
                  <a:avLst/>
                </a:prstGeom>
              </p:spPr>
            </p:pic>
          </mc:Fallback>
        </mc:AlternateContent>
      </p:grpSp>
      <p:grpSp>
        <p:nvGrpSpPr>
          <p:cNvPr id="25" name="群組 24">
            <a:extLst>
              <a:ext uri="{FF2B5EF4-FFF2-40B4-BE49-F238E27FC236}">
                <a16:creationId xmlns:a16="http://schemas.microsoft.com/office/drawing/2014/main" id="{9BF5D6F2-144A-4397-B5A8-2B882EFB0D98}"/>
              </a:ext>
            </a:extLst>
          </p:cNvPr>
          <p:cNvGrpSpPr/>
          <p:nvPr/>
        </p:nvGrpSpPr>
        <p:grpSpPr>
          <a:xfrm>
            <a:off x="7140946" y="2388358"/>
            <a:ext cx="171720" cy="164160"/>
            <a:chOff x="7140946" y="2388358"/>
            <a:chExt cx="171720" cy="164160"/>
          </a:xfrm>
        </p:grpSpPr>
        <mc:AlternateContent xmlns:mc="http://schemas.openxmlformats.org/markup-compatibility/2006">
          <mc:Choice xmlns:p14="http://schemas.microsoft.com/office/powerpoint/2010/main" Requires="p14">
            <p:contentPart p14:bwMode="auto" r:id="rId22">
              <p14:nvContentPartPr>
                <p14:cNvPr id="23" name="筆跡 22">
                  <a:extLst>
                    <a:ext uri="{FF2B5EF4-FFF2-40B4-BE49-F238E27FC236}">
                      <a16:creationId xmlns:a16="http://schemas.microsoft.com/office/drawing/2014/main" id="{D28BB9BC-D9F0-47D3-8F96-06AD5F499A93}"/>
                    </a:ext>
                  </a:extLst>
                </p14:cNvPr>
                <p14:cNvContentPartPr/>
                <p14:nvPr/>
              </p14:nvContentPartPr>
              <p14:xfrm>
                <a:off x="7140946" y="2517958"/>
                <a:ext cx="34560" cy="14760"/>
              </p14:xfrm>
            </p:contentPart>
          </mc:Choice>
          <mc:Fallback>
            <p:pic>
              <p:nvPicPr>
                <p:cNvPr id="23" name="筆跡 22">
                  <a:extLst>
                    <a:ext uri="{FF2B5EF4-FFF2-40B4-BE49-F238E27FC236}">
                      <a16:creationId xmlns:a16="http://schemas.microsoft.com/office/drawing/2014/main" id="{D28BB9BC-D9F0-47D3-8F96-06AD5F499A93}"/>
                    </a:ext>
                  </a:extLst>
                </p:cNvPr>
                <p:cNvPicPr/>
                <p:nvPr/>
              </p:nvPicPr>
              <p:blipFill>
                <a:blip r:embed="rId23"/>
                <a:stretch>
                  <a:fillRect/>
                </a:stretch>
              </p:blipFill>
              <p:spPr>
                <a:xfrm>
                  <a:off x="7132306" y="2509318"/>
                  <a:ext cx="522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筆跡 23">
                  <a:extLst>
                    <a:ext uri="{FF2B5EF4-FFF2-40B4-BE49-F238E27FC236}">
                      <a16:creationId xmlns:a16="http://schemas.microsoft.com/office/drawing/2014/main" id="{D4ACBBF2-7D4D-4D30-AD10-355557F3183F}"/>
                    </a:ext>
                  </a:extLst>
                </p14:cNvPr>
                <p14:cNvContentPartPr/>
                <p14:nvPr/>
              </p14:nvContentPartPr>
              <p14:xfrm>
                <a:off x="7271266" y="2388358"/>
                <a:ext cx="41400" cy="164160"/>
              </p14:xfrm>
            </p:contentPart>
          </mc:Choice>
          <mc:Fallback>
            <p:pic>
              <p:nvPicPr>
                <p:cNvPr id="24" name="筆跡 23">
                  <a:extLst>
                    <a:ext uri="{FF2B5EF4-FFF2-40B4-BE49-F238E27FC236}">
                      <a16:creationId xmlns:a16="http://schemas.microsoft.com/office/drawing/2014/main" id="{D4ACBBF2-7D4D-4D30-AD10-355557F3183F}"/>
                    </a:ext>
                  </a:extLst>
                </p:cNvPr>
                <p:cNvPicPr/>
                <p:nvPr/>
              </p:nvPicPr>
              <p:blipFill>
                <a:blip r:embed="rId25"/>
                <a:stretch>
                  <a:fillRect/>
                </a:stretch>
              </p:blipFill>
              <p:spPr>
                <a:xfrm>
                  <a:off x="7262266" y="2379718"/>
                  <a:ext cx="59040" cy="181800"/>
                </a:xfrm>
                <a:prstGeom prst="rect">
                  <a:avLst/>
                </a:prstGeom>
              </p:spPr>
            </p:pic>
          </mc:Fallback>
        </mc:AlternateContent>
      </p:grpSp>
      <p:grpSp>
        <p:nvGrpSpPr>
          <p:cNvPr id="32" name="群組 31">
            <a:extLst>
              <a:ext uri="{FF2B5EF4-FFF2-40B4-BE49-F238E27FC236}">
                <a16:creationId xmlns:a16="http://schemas.microsoft.com/office/drawing/2014/main" id="{F03A390D-7A2F-4155-AC97-F76D187E8FF7}"/>
              </a:ext>
            </a:extLst>
          </p:cNvPr>
          <p:cNvGrpSpPr/>
          <p:nvPr/>
        </p:nvGrpSpPr>
        <p:grpSpPr>
          <a:xfrm>
            <a:off x="5686546" y="2915398"/>
            <a:ext cx="218880" cy="246600"/>
            <a:chOff x="5686546" y="2915398"/>
            <a:chExt cx="218880" cy="246600"/>
          </a:xfrm>
        </p:grpSpPr>
        <mc:AlternateContent xmlns:mc="http://schemas.openxmlformats.org/markup-compatibility/2006">
          <mc:Choice xmlns:p14="http://schemas.microsoft.com/office/powerpoint/2010/main" Requires="p14">
            <p:contentPart p14:bwMode="auto" r:id="rId26">
              <p14:nvContentPartPr>
                <p14:cNvPr id="26" name="筆跡 25">
                  <a:extLst>
                    <a:ext uri="{FF2B5EF4-FFF2-40B4-BE49-F238E27FC236}">
                      <a16:creationId xmlns:a16="http://schemas.microsoft.com/office/drawing/2014/main" id="{29B3F88B-7DC3-47E1-83C5-4D041BC1DEB5}"/>
                    </a:ext>
                  </a:extLst>
                </p14:cNvPr>
                <p14:cNvContentPartPr/>
                <p14:nvPr/>
              </p14:nvContentPartPr>
              <p14:xfrm>
                <a:off x="5694106" y="2915398"/>
                <a:ext cx="211320" cy="15840"/>
              </p14:xfrm>
            </p:contentPart>
          </mc:Choice>
          <mc:Fallback>
            <p:pic>
              <p:nvPicPr>
                <p:cNvPr id="26" name="筆跡 25">
                  <a:extLst>
                    <a:ext uri="{FF2B5EF4-FFF2-40B4-BE49-F238E27FC236}">
                      <a16:creationId xmlns:a16="http://schemas.microsoft.com/office/drawing/2014/main" id="{29B3F88B-7DC3-47E1-83C5-4D041BC1DEB5}"/>
                    </a:ext>
                  </a:extLst>
                </p:cNvPr>
                <p:cNvPicPr/>
                <p:nvPr/>
              </p:nvPicPr>
              <p:blipFill>
                <a:blip r:embed="rId27"/>
                <a:stretch>
                  <a:fillRect/>
                </a:stretch>
              </p:blipFill>
              <p:spPr>
                <a:xfrm>
                  <a:off x="5685466" y="2906398"/>
                  <a:ext cx="2289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7" name="筆跡 26">
                  <a:extLst>
                    <a:ext uri="{FF2B5EF4-FFF2-40B4-BE49-F238E27FC236}">
                      <a16:creationId xmlns:a16="http://schemas.microsoft.com/office/drawing/2014/main" id="{B516C72D-D94B-419F-A3F3-EB4C58A698F3}"/>
                    </a:ext>
                  </a:extLst>
                </p14:cNvPr>
                <p14:cNvContentPartPr/>
                <p14:nvPr/>
              </p14:nvContentPartPr>
              <p14:xfrm>
                <a:off x="5686546" y="2951398"/>
                <a:ext cx="163800" cy="210600"/>
              </p14:xfrm>
            </p:contentPart>
          </mc:Choice>
          <mc:Fallback>
            <p:pic>
              <p:nvPicPr>
                <p:cNvPr id="27" name="筆跡 26">
                  <a:extLst>
                    <a:ext uri="{FF2B5EF4-FFF2-40B4-BE49-F238E27FC236}">
                      <a16:creationId xmlns:a16="http://schemas.microsoft.com/office/drawing/2014/main" id="{B516C72D-D94B-419F-A3F3-EB4C58A698F3}"/>
                    </a:ext>
                  </a:extLst>
                </p:cNvPr>
                <p:cNvPicPr/>
                <p:nvPr/>
              </p:nvPicPr>
              <p:blipFill>
                <a:blip r:embed="rId29"/>
                <a:stretch>
                  <a:fillRect/>
                </a:stretch>
              </p:blipFill>
              <p:spPr>
                <a:xfrm>
                  <a:off x="5677546" y="2942398"/>
                  <a:ext cx="1814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筆跡 27">
                  <a:extLst>
                    <a:ext uri="{FF2B5EF4-FFF2-40B4-BE49-F238E27FC236}">
                      <a16:creationId xmlns:a16="http://schemas.microsoft.com/office/drawing/2014/main" id="{DECE1A68-75F9-418F-AED7-CE88886173DC}"/>
                    </a:ext>
                  </a:extLst>
                </p14:cNvPr>
                <p14:cNvContentPartPr/>
                <p14:nvPr/>
              </p14:nvContentPartPr>
              <p14:xfrm>
                <a:off x="5741266" y="3074878"/>
                <a:ext cx="146880" cy="8640"/>
              </p14:xfrm>
            </p:contentPart>
          </mc:Choice>
          <mc:Fallback>
            <p:pic>
              <p:nvPicPr>
                <p:cNvPr id="28" name="筆跡 27">
                  <a:extLst>
                    <a:ext uri="{FF2B5EF4-FFF2-40B4-BE49-F238E27FC236}">
                      <a16:creationId xmlns:a16="http://schemas.microsoft.com/office/drawing/2014/main" id="{DECE1A68-75F9-418F-AED7-CE88886173DC}"/>
                    </a:ext>
                  </a:extLst>
                </p:cNvPr>
                <p:cNvPicPr/>
                <p:nvPr/>
              </p:nvPicPr>
              <p:blipFill>
                <a:blip r:embed="rId31"/>
                <a:stretch>
                  <a:fillRect/>
                </a:stretch>
              </p:blipFill>
              <p:spPr>
                <a:xfrm>
                  <a:off x="5732266" y="3065878"/>
                  <a:ext cx="164520" cy="26280"/>
                </a:xfrm>
                <a:prstGeom prst="rect">
                  <a:avLst/>
                </a:prstGeom>
              </p:spPr>
            </p:pic>
          </mc:Fallback>
        </mc:AlternateContent>
      </p:grpSp>
      <p:grpSp>
        <p:nvGrpSpPr>
          <p:cNvPr id="31" name="群組 30">
            <a:extLst>
              <a:ext uri="{FF2B5EF4-FFF2-40B4-BE49-F238E27FC236}">
                <a16:creationId xmlns:a16="http://schemas.microsoft.com/office/drawing/2014/main" id="{1FA954B2-3F5A-46B2-BF62-B9F4922EFCA5}"/>
              </a:ext>
            </a:extLst>
          </p:cNvPr>
          <p:cNvGrpSpPr/>
          <p:nvPr/>
        </p:nvGrpSpPr>
        <p:grpSpPr>
          <a:xfrm>
            <a:off x="6127546" y="3021238"/>
            <a:ext cx="24480" cy="66240"/>
            <a:chOff x="6127546" y="3021238"/>
            <a:chExt cx="24480" cy="66240"/>
          </a:xfrm>
        </p:grpSpPr>
        <mc:AlternateContent xmlns:mc="http://schemas.openxmlformats.org/markup-compatibility/2006">
          <mc:Choice xmlns:p14="http://schemas.microsoft.com/office/powerpoint/2010/main" Requires="p14">
            <p:contentPart p14:bwMode="auto" r:id="rId32">
              <p14:nvContentPartPr>
                <p14:cNvPr id="29" name="筆跡 28">
                  <a:extLst>
                    <a:ext uri="{FF2B5EF4-FFF2-40B4-BE49-F238E27FC236}">
                      <a16:creationId xmlns:a16="http://schemas.microsoft.com/office/drawing/2014/main" id="{345F22B0-9FCC-44B1-B46C-1490B0986A9D}"/>
                    </a:ext>
                  </a:extLst>
                </p14:cNvPr>
                <p14:cNvContentPartPr/>
                <p14:nvPr/>
              </p14:nvContentPartPr>
              <p14:xfrm>
                <a:off x="6137986" y="3021238"/>
                <a:ext cx="14040" cy="5400"/>
              </p14:xfrm>
            </p:contentPart>
          </mc:Choice>
          <mc:Fallback>
            <p:pic>
              <p:nvPicPr>
                <p:cNvPr id="29" name="筆跡 28">
                  <a:extLst>
                    <a:ext uri="{FF2B5EF4-FFF2-40B4-BE49-F238E27FC236}">
                      <a16:creationId xmlns:a16="http://schemas.microsoft.com/office/drawing/2014/main" id="{345F22B0-9FCC-44B1-B46C-1490B0986A9D}"/>
                    </a:ext>
                  </a:extLst>
                </p:cNvPr>
                <p:cNvPicPr/>
                <p:nvPr/>
              </p:nvPicPr>
              <p:blipFill>
                <a:blip r:embed="rId33"/>
                <a:stretch>
                  <a:fillRect/>
                </a:stretch>
              </p:blipFill>
              <p:spPr>
                <a:xfrm>
                  <a:off x="6128986" y="3012598"/>
                  <a:ext cx="316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0" name="筆跡 29">
                  <a:extLst>
                    <a:ext uri="{FF2B5EF4-FFF2-40B4-BE49-F238E27FC236}">
                      <a16:creationId xmlns:a16="http://schemas.microsoft.com/office/drawing/2014/main" id="{41BD8614-6063-4DEC-AD45-3C05CC3DD0F2}"/>
                    </a:ext>
                  </a:extLst>
                </p14:cNvPr>
                <p14:cNvContentPartPr/>
                <p14:nvPr/>
              </p14:nvContentPartPr>
              <p14:xfrm>
                <a:off x="6127546" y="3079918"/>
                <a:ext cx="6120" cy="7560"/>
              </p14:xfrm>
            </p:contentPart>
          </mc:Choice>
          <mc:Fallback>
            <p:pic>
              <p:nvPicPr>
                <p:cNvPr id="30" name="筆跡 29">
                  <a:extLst>
                    <a:ext uri="{FF2B5EF4-FFF2-40B4-BE49-F238E27FC236}">
                      <a16:creationId xmlns:a16="http://schemas.microsoft.com/office/drawing/2014/main" id="{41BD8614-6063-4DEC-AD45-3C05CC3DD0F2}"/>
                    </a:ext>
                  </a:extLst>
                </p:cNvPr>
                <p:cNvPicPr/>
                <p:nvPr/>
              </p:nvPicPr>
              <p:blipFill>
                <a:blip r:embed="rId35"/>
                <a:stretch>
                  <a:fillRect/>
                </a:stretch>
              </p:blipFill>
              <p:spPr>
                <a:xfrm>
                  <a:off x="6118906" y="3071278"/>
                  <a:ext cx="23760" cy="25200"/>
                </a:xfrm>
                <a:prstGeom prst="rect">
                  <a:avLst/>
                </a:prstGeom>
              </p:spPr>
            </p:pic>
          </mc:Fallback>
        </mc:AlternateContent>
      </p:grpSp>
      <p:grpSp>
        <p:nvGrpSpPr>
          <p:cNvPr id="40" name="群組 39">
            <a:extLst>
              <a:ext uri="{FF2B5EF4-FFF2-40B4-BE49-F238E27FC236}">
                <a16:creationId xmlns:a16="http://schemas.microsoft.com/office/drawing/2014/main" id="{DA8BF894-7E1F-4020-9353-A1F27BF02308}"/>
              </a:ext>
            </a:extLst>
          </p:cNvPr>
          <p:cNvGrpSpPr/>
          <p:nvPr/>
        </p:nvGrpSpPr>
        <p:grpSpPr>
          <a:xfrm>
            <a:off x="6571426" y="3005758"/>
            <a:ext cx="864720" cy="223920"/>
            <a:chOff x="6571426" y="3005758"/>
            <a:chExt cx="864720" cy="223920"/>
          </a:xfrm>
        </p:grpSpPr>
        <mc:AlternateContent xmlns:mc="http://schemas.openxmlformats.org/markup-compatibility/2006">
          <mc:Choice xmlns:p14="http://schemas.microsoft.com/office/powerpoint/2010/main" Requires="p14">
            <p:contentPart p14:bwMode="auto" r:id="rId36">
              <p14:nvContentPartPr>
                <p14:cNvPr id="33" name="筆跡 32">
                  <a:extLst>
                    <a:ext uri="{FF2B5EF4-FFF2-40B4-BE49-F238E27FC236}">
                      <a16:creationId xmlns:a16="http://schemas.microsoft.com/office/drawing/2014/main" id="{63A46AF3-2AB8-47AD-BAA0-8577F45606A5}"/>
                    </a:ext>
                  </a:extLst>
                </p14:cNvPr>
                <p14:cNvContentPartPr/>
                <p14:nvPr/>
              </p14:nvContentPartPr>
              <p14:xfrm>
                <a:off x="6571426" y="3005758"/>
                <a:ext cx="199440" cy="184680"/>
              </p14:xfrm>
            </p:contentPart>
          </mc:Choice>
          <mc:Fallback>
            <p:pic>
              <p:nvPicPr>
                <p:cNvPr id="33" name="筆跡 32">
                  <a:extLst>
                    <a:ext uri="{FF2B5EF4-FFF2-40B4-BE49-F238E27FC236}">
                      <a16:creationId xmlns:a16="http://schemas.microsoft.com/office/drawing/2014/main" id="{63A46AF3-2AB8-47AD-BAA0-8577F45606A5}"/>
                    </a:ext>
                  </a:extLst>
                </p:cNvPr>
                <p:cNvPicPr/>
                <p:nvPr/>
              </p:nvPicPr>
              <p:blipFill>
                <a:blip r:embed="rId37"/>
                <a:stretch>
                  <a:fillRect/>
                </a:stretch>
              </p:blipFill>
              <p:spPr>
                <a:xfrm>
                  <a:off x="6562426" y="2997118"/>
                  <a:ext cx="2170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4" name="筆跡 33">
                  <a:extLst>
                    <a:ext uri="{FF2B5EF4-FFF2-40B4-BE49-F238E27FC236}">
                      <a16:creationId xmlns:a16="http://schemas.microsoft.com/office/drawing/2014/main" id="{AA57CBBA-0611-4C69-990C-DE492257D864}"/>
                    </a:ext>
                  </a:extLst>
                </p14:cNvPr>
                <p14:cNvContentPartPr/>
                <p14:nvPr/>
              </p14:nvContentPartPr>
              <p14:xfrm>
                <a:off x="6611386" y="3029518"/>
                <a:ext cx="136440" cy="141480"/>
              </p14:xfrm>
            </p:contentPart>
          </mc:Choice>
          <mc:Fallback>
            <p:pic>
              <p:nvPicPr>
                <p:cNvPr id="34" name="筆跡 33">
                  <a:extLst>
                    <a:ext uri="{FF2B5EF4-FFF2-40B4-BE49-F238E27FC236}">
                      <a16:creationId xmlns:a16="http://schemas.microsoft.com/office/drawing/2014/main" id="{AA57CBBA-0611-4C69-990C-DE492257D864}"/>
                    </a:ext>
                  </a:extLst>
                </p:cNvPr>
                <p:cNvPicPr/>
                <p:nvPr/>
              </p:nvPicPr>
              <p:blipFill>
                <a:blip r:embed="rId39"/>
                <a:stretch>
                  <a:fillRect/>
                </a:stretch>
              </p:blipFill>
              <p:spPr>
                <a:xfrm>
                  <a:off x="6602386" y="3020878"/>
                  <a:ext cx="1540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5" name="筆跡 34">
                  <a:extLst>
                    <a:ext uri="{FF2B5EF4-FFF2-40B4-BE49-F238E27FC236}">
                      <a16:creationId xmlns:a16="http://schemas.microsoft.com/office/drawing/2014/main" id="{62D2E5C2-CFE0-4C0D-80EF-0E83C0E0CB8F}"/>
                    </a:ext>
                  </a:extLst>
                </p14:cNvPr>
                <p14:cNvContentPartPr/>
                <p14:nvPr/>
              </p14:nvContentPartPr>
              <p14:xfrm>
                <a:off x="6898306" y="3074878"/>
                <a:ext cx="142200" cy="5400"/>
              </p14:xfrm>
            </p:contentPart>
          </mc:Choice>
          <mc:Fallback>
            <p:pic>
              <p:nvPicPr>
                <p:cNvPr id="35" name="筆跡 34">
                  <a:extLst>
                    <a:ext uri="{FF2B5EF4-FFF2-40B4-BE49-F238E27FC236}">
                      <a16:creationId xmlns:a16="http://schemas.microsoft.com/office/drawing/2014/main" id="{62D2E5C2-CFE0-4C0D-80EF-0E83C0E0CB8F}"/>
                    </a:ext>
                  </a:extLst>
                </p:cNvPr>
                <p:cNvPicPr/>
                <p:nvPr/>
              </p:nvPicPr>
              <p:blipFill>
                <a:blip r:embed="rId41"/>
                <a:stretch>
                  <a:fillRect/>
                </a:stretch>
              </p:blipFill>
              <p:spPr>
                <a:xfrm>
                  <a:off x="6889666" y="3065878"/>
                  <a:ext cx="1598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6" name="筆跡 35">
                  <a:extLst>
                    <a:ext uri="{FF2B5EF4-FFF2-40B4-BE49-F238E27FC236}">
                      <a16:creationId xmlns:a16="http://schemas.microsoft.com/office/drawing/2014/main" id="{CB023DCE-3659-4CE9-A976-00A44C3E71EF}"/>
                    </a:ext>
                  </a:extLst>
                </p14:cNvPr>
                <p14:cNvContentPartPr/>
                <p14:nvPr/>
              </p14:nvContentPartPr>
              <p14:xfrm>
                <a:off x="6911986" y="3119158"/>
                <a:ext cx="91800" cy="11880"/>
              </p14:xfrm>
            </p:contentPart>
          </mc:Choice>
          <mc:Fallback>
            <p:pic>
              <p:nvPicPr>
                <p:cNvPr id="36" name="筆跡 35">
                  <a:extLst>
                    <a:ext uri="{FF2B5EF4-FFF2-40B4-BE49-F238E27FC236}">
                      <a16:creationId xmlns:a16="http://schemas.microsoft.com/office/drawing/2014/main" id="{CB023DCE-3659-4CE9-A976-00A44C3E71EF}"/>
                    </a:ext>
                  </a:extLst>
                </p:cNvPr>
                <p:cNvPicPr/>
                <p:nvPr/>
              </p:nvPicPr>
              <p:blipFill>
                <a:blip r:embed="rId43"/>
                <a:stretch>
                  <a:fillRect/>
                </a:stretch>
              </p:blipFill>
              <p:spPr>
                <a:xfrm>
                  <a:off x="6903346" y="3110158"/>
                  <a:ext cx="1094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8" name="筆跡 37">
                  <a:extLst>
                    <a:ext uri="{FF2B5EF4-FFF2-40B4-BE49-F238E27FC236}">
                      <a16:creationId xmlns:a16="http://schemas.microsoft.com/office/drawing/2014/main" id="{169BBE95-AD78-4B5F-A4A4-26EA9EA4B1DD}"/>
                    </a:ext>
                  </a:extLst>
                </p14:cNvPr>
                <p14:cNvContentPartPr/>
                <p14:nvPr/>
              </p14:nvContentPartPr>
              <p14:xfrm>
                <a:off x="7148146" y="3048238"/>
                <a:ext cx="58320" cy="181440"/>
              </p14:xfrm>
            </p:contentPart>
          </mc:Choice>
          <mc:Fallback>
            <p:pic>
              <p:nvPicPr>
                <p:cNvPr id="38" name="筆跡 37">
                  <a:extLst>
                    <a:ext uri="{FF2B5EF4-FFF2-40B4-BE49-F238E27FC236}">
                      <a16:creationId xmlns:a16="http://schemas.microsoft.com/office/drawing/2014/main" id="{169BBE95-AD78-4B5F-A4A4-26EA9EA4B1DD}"/>
                    </a:ext>
                  </a:extLst>
                </p:cNvPr>
                <p:cNvPicPr/>
                <p:nvPr/>
              </p:nvPicPr>
              <p:blipFill>
                <a:blip r:embed="rId45"/>
                <a:stretch>
                  <a:fillRect/>
                </a:stretch>
              </p:blipFill>
              <p:spPr>
                <a:xfrm>
                  <a:off x="7139146" y="3039238"/>
                  <a:ext cx="759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筆跡 38">
                  <a:extLst>
                    <a:ext uri="{FF2B5EF4-FFF2-40B4-BE49-F238E27FC236}">
                      <a16:creationId xmlns:a16="http://schemas.microsoft.com/office/drawing/2014/main" id="{13007AF9-FE5D-48AD-81D9-877CF9C49B02}"/>
                    </a:ext>
                  </a:extLst>
                </p14:cNvPr>
                <p14:cNvContentPartPr/>
                <p14:nvPr/>
              </p14:nvContentPartPr>
              <p14:xfrm>
                <a:off x="7271266" y="3091438"/>
                <a:ext cx="164880" cy="111600"/>
              </p14:xfrm>
            </p:contentPart>
          </mc:Choice>
          <mc:Fallback>
            <p:pic>
              <p:nvPicPr>
                <p:cNvPr id="39" name="筆跡 38">
                  <a:extLst>
                    <a:ext uri="{FF2B5EF4-FFF2-40B4-BE49-F238E27FC236}">
                      <a16:creationId xmlns:a16="http://schemas.microsoft.com/office/drawing/2014/main" id="{13007AF9-FE5D-48AD-81D9-877CF9C49B02}"/>
                    </a:ext>
                  </a:extLst>
                </p:cNvPr>
                <p:cNvPicPr/>
                <p:nvPr/>
              </p:nvPicPr>
              <p:blipFill>
                <a:blip r:embed="rId47"/>
                <a:stretch>
                  <a:fillRect/>
                </a:stretch>
              </p:blipFill>
              <p:spPr>
                <a:xfrm>
                  <a:off x="7262626" y="3082438"/>
                  <a:ext cx="182520" cy="129240"/>
                </a:xfrm>
                <a:prstGeom prst="rect">
                  <a:avLst/>
                </a:prstGeom>
              </p:spPr>
            </p:pic>
          </mc:Fallback>
        </mc:AlternateContent>
      </p:grpSp>
      <p:grpSp>
        <p:nvGrpSpPr>
          <p:cNvPr id="49" name="群組 48">
            <a:extLst>
              <a:ext uri="{FF2B5EF4-FFF2-40B4-BE49-F238E27FC236}">
                <a16:creationId xmlns:a16="http://schemas.microsoft.com/office/drawing/2014/main" id="{CDDB01C9-61E5-4519-9848-9FEAF5630F40}"/>
              </a:ext>
            </a:extLst>
          </p:cNvPr>
          <p:cNvGrpSpPr/>
          <p:nvPr/>
        </p:nvGrpSpPr>
        <p:grpSpPr>
          <a:xfrm>
            <a:off x="7536586" y="3092518"/>
            <a:ext cx="838800" cy="183600"/>
            <a:chOff x="7536586" y="3092518"/>
            <a:chExt cx="838800" cy="183600"/>
          </a:xfrm>
        </p:grpSpPr>
        <mc:AlternateContent xmlns:mc="http://schemas.openxmlformats.org/markup-compatibility/2006">
          <mc:Choice xmlns:p14="http://schemas.microsoft.com/office/powerpoint/2010/main" Requires="p14">
            <p:contentPart p14:bwMode="auto" r:id="rId48">
              <p14:nvContentPartPr>
                <p14:cNvPr id="41" name="筆跡 40">
                  <a:extLst>
                    <a:ext uri="{FF2B5EF4-FFF2-40B4-BE49-F238E27FC236}">
                      <a16:creationId xmlns:a16="http://schemas.microsoft.com/office/drawing/2014/main" id="{B288D1E4-4920-49DB-B1AE-54BCF271C573}"/>
                    </a:ext>
                  </a:extLst>
                </p14:cNvPr>
                <p14:cNvContentPartPr/>
                <p14:nvPr/>
              </p14:nvContentPartPr>
              <p14:xfrm>
                <a:off x="7536586" y="3221038"/>
                <a:ext cx="24840" cy="55080"/>
              </p14:xfrm>
            </p:contentPart>
          </mc:Choice>
          <mc:Fallback>
            <p:pic>
              <p:nvPicPr>
                <p:cNvPr id="41" name="筆跡 40">
                  <a:extLst>
                    <a:ext uri="{FF2B5EF4-FFF2-40B4-BE49-F238E27FC236}">
                      <a16:creationId xmlns:a16="http://schemas.microsoft.com/office/drawing/2014/main" id="{B288D1E4-4920-49DB-B1AE-54BCF271C573}"/>
                    </a:ext>
                  </a:extLst>
                </p:cNvPr>
                <p:cNvPicPr/>
                <p:nvPr/>
              </p:nvPicPr>
              <p:blipFill>
                <a:blip r:embed="rId49"/>
                <a:stretch>
                  <a:fillRect/>
                </a:stretch>
              </p:blipFill>
              <p:spPr>
                <a:xfrm>
                  <a:off x="7527586" y="3212038"/>
                  <a:ext cx="424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2" name="筆跡 41">
                  <a:extLst>
                    <a:ext uri="{FF2B5EF4-FFF2-40B4-BE49-F238E27FC236}">
                      <a16:creationId xmlns:a16="http://schemas.microsoft.com/office/drawing/2014/main" id="{F7EBE35C-B46A-4F3A-B5F3-D2ADDC5185DE}"/>
                    </a:ext>
                  </a:extLst>
                </p14:cNvPr>
                <p14:cNvContentPartPr/>
                <p14:nvPr/>
              </p14:nvContentPartPr>
              <p14:xfrm>
                <a:off x="7692106" y="3115918"/>
                <a:ext cx="117000" cy="93600"/>
              </p14:xfrm>
            </p:contentPart>
          </mc:Choice>
          <mc:Fallback>
            <p:pic>
              <p:nvPicPr>
                <p:cNvPr id="42" name="筆跡 41">
                  <a:extLst>
                    <a:ext uri="{FF2B5EF4-FFF2-40B4-BE49-F238E27FC236}">
                      <a16:creationId xmlns:a16="http://schemas.microsoft.com/office/drawing/2014/main" id="{F7EBE35C-B46A-4F3A-B5F3-D2ADDC5185DE}"/>
                    </a:ext>
                  </a:extLst>
                </p:cNvPr>
                <p:cNvPicPr/>
                <p:nvPr/>
              </p:nvPicPr>
              <p:blipFill>
                <a:blip r:embed="rId51"/>
                <a:stretch>
                  <a:fillRect/>
                </a:stretch>
              </p:blipFill>
              <p:spPr>
                <a:xfrm>
                  <a:off x="7683106" y="3107278"/>
                  <a:ext cx="1346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3" name="筆跡 42">
                  <a:extLst>
                    <a:ext uri="{FF2B5EF4-FFF2-40B4-BE49-F238E27FC236}">
                      <a16:creationId xmlns:a16="http://schemas.microsoft.com/office/drawing/2014/main" id="{A3E1955E-4B07-4329-856A-4EACA77ECD00}"/>
                    </a:ext>
                  </a:extLst>
                </p14:cNvPr>
                <p14:cNvContentPartPr/>
                <p14:nvPr/>
              </p14:nvContentPartPr>
              <p14:xfrm>
                <a:off x="7867066" y="3138598"/>
                <a:ext cx="67680" cy="5400"/>
              </p14:xfrm>
            </p:contentPart>
          </mc:Choice>
          <mc:Fallback>
            <p:pic>
              <p:nvPicPr>
                <p:cNvPr id="43" name="筆跡 42">
                  <a:extLst>
                    <a:ext uri="{FF2B5EF4-FFF2-40B4-BE49-F238E27FC236}">
                      <a16:creationId xmlns:a16="http://schemas.microsoft.com/office/drawing/2014/main" id="{A3E1955E-4B07-4329-856A-4EACA77ECD00}"/>
                    </a:ext>
                  </a:extLst>
                </p:cNvPr>
                <p:cNvPicPr/>
                <p:nvPr/>
              </p:nvPicPr>
              <p:blipFill>
                <a:blip r:embed="rId53"/>
                <a:stretch>
                  <a:fillRect/>
                </a:stretch>
              </p:blipFill>
              <p:spPr>
                <a:xfrm>
                  <a:off x="7858066" y="3129958"/>
                  <a:ext cx="853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4" name="筆跡 43">
                  <a:extLst>
                    <a:ext uri="{FF2B5EF4-FFF2-40B4-BE49-F238E27FC236}">
                      <a16:creationId xmlns:a16="http://schemas.microsoft.com/office/drawing/2014/main" id="{3647DD6F-1724-4639-8824-4CE10406D589}"/>
                    </a:ext>
                  </a:extLst>
                </p14:cNvPr>
                <p14:cNvContentPartPr/>
                <p14:nvPr/>
              </p14:nvContentPartPr>
              <p14:xfrm>
                <a:off x="7873906" y="3171718"/>
                <a:ext cx="80280" cy="5400"/>
              </p14:xfrm>
            </p:contentPart>
          </mc:Choice>
          <mc:Fallback>
            <p:pic>
              <p:nvPicPr>
                <p:cNvPr id="44" name="筆跡 43">
                  <a:extLst>
                    <a:ext uri="{FF2B5EF4-FFF2-40B4-BE49-F238E27FC236}">
                      <a16:creationId xmlns:a16="http://schemas.microsoft.com/office/drawing/2014/main" id="{3647DD6F-1724-4639-8824-4CE10406D589}"/>
                    </a:ext>
                  </a:extLst>
                </p:cNvPr>
                <p:cNvPicPr/>
                <p:nvPr/>
              </p:nvPicPr>
              <p:blipFill>
                <a:blip r:embed="rId55"/>
                <a:stretch>
                  <a:fillRect/>
                </a:stretch>
              </p:blipFill>
              <p:spPr>
                <a:xfrm>
                  <a:off x="7864906" y="3162718"/>
                  <a:ext cx="979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筆跡 45">
                  <a:extLst>
                    <a:ext uri="{FF2B5EF4-FFF2-40B4-BE49-F238E27FC236}">
                      <a16:creationId xmlns:a16="http://schemas.microsoft.com/office/drawing/2014/main" id="{4753C84A-59DC-4799-B6A5-2691416DA4F0}"/>
                    </a:ext>
                  </a:extLst>
                </p14:cNvPr>
                <p14:cNvContentPartPr/>
                <p14:nvPr/>
              </p14:nvContentPartPr>
              <p14:xfrm>
                <a:off x="8068306" y="3092518"/>
                <a:ext cx="15120" cy="167040"/>
              </p14:xfrm>
            </p:contentPart>
          </mc:Choice>
          <mc:Fallback>
            <p:pic>
              <p:nvPicPr>
                <p:cNvPr id="46" name="筆跡 45">
                  <a:extLst>
                    <a:ext uri="{FF2B5EF4-FFF2-40B4-BE49-F238E27FC236}">
                      <a16:creationId xmlns:a16="http://schemas.microsoft.com/office/drawing/2014/main" id="{4753C84A-59DC-4799-B6A5-2691416DA4F0}"/>
                    </a:ext>
                  </a:extLst>
                </p:cNvPr>
                <p:cNvPicPr/>
                <p:nvPr/>
              </p:nvPicPr>
              <p:blipFill>
                <a:blip r:embed="rId57"/>
                <a:stretch>
                  <a:fillRect/>
                </a:stretch>
              </p:blipFill>
              <p:spPr>
                <a:xfrm>
                  <a:off x="8059306" y="3083518"/>
                  <a:ext cx="327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7" name="筆跡 46">
                  <a:extLst>
                    <a:ext uri="{FF2B5EF4-FFF2-40B4-BE49-F238E27FC236}">
                      <a16:creationId xmlns:a16="http://schemas.microsoft.com/office/drawing/2014/main" id="{4BE352E9-9425-46F3-B004-AD6792E5532D}"/>
                    </a:ext>
                  </a:extLst>
                </p14:cNvPr>
                <p14:cNvContentPartPr/>
                <p14:nvPr/>
              </p14:nvContentPartPr>
              <p14:xfrm>
                <a:off x="8143906" y="3141838"/>
                <a:ext cx="67680" cy="86400"/>
              </p14:xfrm>
            </p:contentPart>
          </mc:Choice>
          <mc:Fallback>
            <p:pic>
              <p:nvPicPr>
                <p:cNvPr id="47" name="筆跡 46">
                  <a:extLst>
                    <a:ext uri="{FF2B5EF4-FFF2-40B4-BE49-F238E27FC236}">
                      <a16:creationId xmlns:a16="http://schemas.microsoft.com/office/drawing/2014/main" id="{4BE352E9-9425-46F3-B004-AD6792E5532D}"/>
                    </a:ext>
                  </a:extLst>
                </p:cNvPr>
                <p:cNvPicPr/>
                <p:nvPr/>
              </p:nvPicPr>
              <p:blipFill>
                <a:blip r:embed="rId59"/>
                <a:stretch>
                  <a:fillRect/>
                </a:stretch>
              </p:blipFill>
              <p:spPr>
                <a:xfrm>
                  <a:off x="8135266" y="3133198"/>
                  <a:ext cx="853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8" name="筆跡 47">
                  <a:extLst>
                    <a:ext uri="{FF2B5EF4-FFF2-40B4-BE49-F238E27FC236}">
                      <a16:creationId xmlns:a16="http://schemas.microsoft.com/office/drawing/2014/main" id="{244FABEA-E550-4EEE-ACB4-6013EF95578A}"/>
                    </a:ext>
                  </a:extLst>
                </p14:cNvPr>
                <p14:cNvContentPartPr/>
                <p14:nvPr/>
              </p14:nvContentPartPr>
              <p14:xfrm>
                <a:off x="8274946" y="3139678"/>
                <a:ext cx="100440" cy="107280"/>
              </p14:xfrm>
            </p:contentPart>
          </mc:Choice>
          <mc:Fallback>
            <p:pic>
              <p:nvPicPr>
                <p:cNvPr id="48" name="筆跡 47">
                  <a:extLst>
                    <a:ext uri="{FF2B5EF4-FFF2-40B4-BE49-F238E27FC236}">
                      <a16:creationId xmlns:a16="http://schemas.microsoft.com/office/drawing/2014/main" id="{244FABEA-E550-4EEE-ACB4-6013EF95578A}"/>
                    </a:ext>
                  </a:extLst>
                </p:cNvPr>
                <p:cNvPicPr/>
                <p:nvPr/>
              </p:nvPicPr>
              <p:blipFill>
                <a:blip r:embed="rId61"/>
                <a:stretch>
                  <a:fillRect/>
                </a:stretch>
              </p:blipFill>
              <p:spPr>
                <a:xfrm>
                  <a:off x="8265946" y="3131038"/>
                  <a:ext cx="118080" cy="124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
            <p14:nvContentPartPr>
              <p14:cNvPr id="50" name="筆跡 49">
                <a:extLst>
                  <a:ext uri="{FF2B5EF4-FFF2-40B4-BE49-F238E27FC236}">
                    <a16:creationId xmlns:a16="http://schemas.microsoft.com/office/drawing/2014/main" id="{266CE958-AB13-4941-9500-3B8B8615DBA1}"/>
                  </a:ext>
                </a:extLst>
              </p14:cNvPr>
              <p14:cNvContentPartPr/>
              <p14:nvPr/>
            </p14:nvContentPartPr>
            <p14:xfrm>
              <a:off x="5515906" y="3458638"/>
              <a:ext cx="2969280" cy="30240"/>
            </p14:xfrm>
          </p:contentPart>
        </mc:Choice>
        <mc:Fallback>
          <p:pic>
            <p:nvPicPr>
              <p:cNvPr id="50" name="筆跡 49">
                <a:extLst>
                  <a:ext uri="{FF2B5EF4-FFF2-40B4-BE49-F238E27FC236}">
                    <a16:creationId xmlns:a16="http://schemas.microsoft.com/office/drawing/2014/main" id="{266CE958-AB13-4941-9500-3B8B8615DBA1}"/>
                  </a:ext>
                </a:extLst>
              </p:cNvPr>
              <p:cNvPicPr/>
              <p:nvPr/>
            </p:nvPicPr>
            <p:blipFill>
              <a:blip r:embed="rId63"/>
              <a:stretch>
                <a:fillRect/>
              </a:stretch>
            </p:blipFill>
            <p:spPr>
              <a:xfrm>
                <a:off x="5506906" y="3449638"/>
                <a:ext cx="2986920" cy="47880"/>
              </a:xfrm>
              <a:prstGeom prst="rect">
                <a:avLst/>
              </a:prstGeom>
            </p:spPr>
          </p:pic>
        </mc:Fallback>
      </mc:AlternateContent>
      <p:grpSp>
        <p:nvGrpSpPr>
          <p:cNvPr id="68" name="群組 67">
            <a:extLst>
              <a:ext uri="{FF2B5EF4-FFF2-40B4-BE49-F238E27FC236}">
                <a16:creationId xmlns:a16="http://schemas.microsoft.com/office/drawing/2014/main" id="{E0F1F211-3FE7-41FD-AC06-4319276B805E}"/>
              </a:ext>
            </a:extLst>
          </p:cNvPr>
          <p:cNvGrpSpPr/>
          <p:nvPr/>
        </p:nvGrpSpPr>
        <p:grpSpPr>
          <a:xfrm>
            <a:off x="5608426" y="3742318"/>
            <a:ext cx="2026800" cy="491040"/>
            <a:chOff x="5608426" y="3742318"/>
            <a:chExt cx="2026800" cy="491040"/>
          </a:xfrm>
        </p:grpSpPr>
        <mc:AlternateContent xmlns:mc="http://schemas.openxmlformats.org/markup-compatibility/2006">
          <mc:Choice xmlns:p14="http://schemas.microsoft.com/office/powerpoint/2010/main" Requires="p14">
            <p:contentPart p14:bwMode="auto" r:id="rId64">
              <p14:nvContentPartPr>
                <p14:cNvPr id="51" name="筆跡 50">
                  <a:extLst>
                    <a:ext uri="{FF2B5EF4-FFF2-40B4-BE49-F238E27FC236}">
                      <a16:creationId xmlns:a16="http://schemas.microsoft.com/office/drawing/2014/main" id="{C77F1226-D8D6-493D-A9B5-B680A1D0B9E6}"/>
                    </a:ext>
                  </a:extLst>
                </p14:cNvPr>
                <p14:cNvContentPartPr/>
                <p14:nvPr/>
              </p14:nvContentPartPr>
              <p14:xfrm>
                <a:off x="5608426" y="3819718"/>
                <a:ext cx="81360" cy="413640"/>
              </p14:xfrm>
            </p:contentPart>
          </mc:Choice>
          <mc:Fallback>
            <p:pic>
              <p:nvPicPr>
                <p:cNvPr id="51" name="筆跡 50">
                  <a:extLst>
                    <a:ext uri="{FF2B5EF4-FFF2-40B4-BE49-F238E27FC236}">
                      <a16:creationId xmlns:a16="http://schemas.microsoft.com/office/drawing/2014/main" id="{C77F1226-D8D6-493D-A9B5-B680A1D0B9E6}"/>
                    </a:ext>
                  </a:extLst>
                </p:cNvPr>
                <p:cNvPicPr/>
                <p:nvPr/>
              </p:nvPicPr>
              <p:blipFill>
                <a:blip r:embed="rId65"/>
                <a:stretch>
                  <a:fillRect/>
                </a:stretch>
              </p:blipFill>
              <p:spPr>
                <a:xfrm>
                  <a:off x="5599426" y="3811078"/>
                  <a:ext cx="9900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筆跡 51">
                  <a:extLst>
                    <a:ext uri="{FF2B5EF4-FFF2-40B4-BE49-F238E27FC236}">
                      <a16:creationId xmlns:a16="http://schemas.microsoft.com/office/drawing/2014/main" id="{E6349BE0-45C4-4BE1-BE83-F2EC69E805C1}"/>
                    </a:ext>
                  </a:extLst>
                </p14:cNvPr>
                <p14:cNvContentPartPr/>
                <p14:nvPr/>
              </p14:nvContentPartPr>
              <p14:xfrm>
                <a:off x="5622106" y="3881638"/>
                <a:ext cx="147960" cy="136440"/>
              </p14:xfrm>
            </p:contentPart>
          </mc:Choice>
          <mc:Fallback>
            <p:pic>
              <p:nvPicPr>
                <p:cNvPr id="52" name="筆跡 51">
                  <a:extLst>
                    <a:ext uri="{FF2B5EF4-FFF2-40B4-BE49-F238E27FC236}">
                      <a16:creationId xmlns:a16="http://schemas.microsoft.com/office/drawing/2014/main" id="{E6349BE0-45C4-4BE1-BE83-F2EC69E805C1}"/>
                    </a:ext>
                  </a:extLst>
                </p:cNvPr>
                <p:cNvPicPr/>
                <p:nvPr/>
              </p:nvPicPr>
              <p:blipFill>
                <a:blip r:embed="rId67"/>
                <a:stretch>
                  <a:fillRect/>
                </a:stretch>
              </p:blipFill>
              <p:spPr>
                <a:xfrm>
                  <a:off x="5613466" y="3872998"/>
                  <a:ext cx="1656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3" name="筆跡 52">
                  <a:extLst>
                    <a:ext uri="{FF2B5EF4-FFF2-40B4-BE49-F238E27FC236}">
                      <a16:creationId xmlns:a16="http://schemas.microsoft.com/office/drawing/2014/main" id="{A18AB501-F0E6-491F-B8F1-7AEA67C3F14C}"/>
                    </a:ext>
                  </a:extLst>
                </p14:cNvPr>
                <p14:cNvContentPartPr/>
                <p14:nvPr/>
              </p14:nvContentPartPr>
              <p14:xfrm>
                <a:off x="5883826" y="3805678"/>
                <a:ext cx="106920" cy="260640"/>
              </p14:xfrm>
            </p:contentPart>
          </mc:Choice>
          <mc:Fallback>
            <p:pic>
              <p:nvPicPr>
                <p:cNvPr id="53" name="筆跡 52">
                  <a:extLst>
                    <a:ext uri="{FF2B5EF4-FFF2-40B4-BE49-F238E27FC236}">
                      <a16:creationId xmlns:a16="http://schemas.microsoft.com/office/drawing/2014/main" id="{A18AB501-F0E6-491F-B8F1-7AEA67C3F14C}"/>
                    </a:ext>
                  </a:extLst>
                </p:cNvPr>
                <p:cNvPicPr/>
                <p:nvPr/>
              </p:nvPicPr>
              <p:blipFill>
                <a:blip r:embed="rId69"/>
                <a:stretch>
                  <a:fillRect/>
                </a:stretch>
              </p:blipFill>
              <p:spPr>
                <a:xfrm>
                  <a:off x="5874826" y="3796678"/>
                  <a:ext cx="1245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筆跡 54">
                  <a:extLst>
                    <a:ext uri="{FF2B5EF4-FFF2-40B4-BE49-F238E27FC236}">
                      <a16:creationId xmlns:a16="http://schemas.microsoft.com/office/drawing/2014/main" id="{4E8C2104-2893-45CE-84F0-BA48687307EF}"/>
                    </a:ext>
                  </a:extLst>
                </p14:cNvPr>
                <p14:cNvContentPartPr/>
                <p14:nvPr/>
              </p14:nvContentPartPr>
              <p14:xfrm>
                <a:off x="6162106" y="3817918"/>
                <a:ext cx="223200" cy="12600"/>
              </p14:xfrm>
            </p:contentPart>
          </mc:Choice>
          <mc:Fallback>
            <p:pic>
              <p:nvPicPr>
                <p:cNvPr id="55" name="筆跡 54">
                  <a:extLst>
                    <a:ext uri="{FF2B5EF4-FFF2-40B4-BE49-F238E27FC236}">
                      <a16:creationId xmlns:a16="http://schemas.microsoft.com/office/drawing/2014/main" id="{4E8C2104-2893-45CE-84F0-BA48687307EF}"/>
                    </a:ext>
                  </a:extLst>
                </p:cNvPr>
                <p:cNvPicPr/>
                <p:nvPr/>
              </p:nvPicPr>
              <p:blipFill>
                <a:blip r:embed="rId71"/>
                <a:stretch>
                  <a:fillRect/>
                </a:stretch>
              </p:blipFill>
              <p:spPr>
                <a:xfrm>
                  <a:off x="6153106" y="3809278"/>
                  <a:ext cx="2408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筆跡 55">
                  <a:extLst>
                    <a:ext uri="{FF2B5EF4-FFF2-40B4-BE49-F238E27FC236}">
                      <a16:creationId xmlns:a16="http://schemas.microsoft.com/office/drawing/2014/main" id="{CD11C7A2-2613-4FB1-93E7-133CF8C995B2}"/>
                    </a:ext>
                  </a:extLst>
                </p14:cNvPr>
                <p14:cNvContentPartPr/>
                <p14:nvPr/>
              </p14:nvContentPartPr>
              <p14:xfrm>
                <a:off x="6170386" y="3833398"/>
                <a:ext cx="156600" cy="182160"/>
              </p14:xfrm>
            </p:contentPart>
          </mc:Choice>
          <mc:Fallback>
            <p:pic>
              <p:nvPicPr>
                <p:cNvPr id="56" name="筆跡 55">
                  <a:extLst>
                    <a:ext uri="{FF2B5EF4-FFF2-40B4-BE49-F238E27FC236}">
                      <a16:creationId xmlns:a16="http://schemas.microsoft.com/office/drawing/2014/main" id="{CD11C7A2-2613-4FB1-93E7-133CF8C995B2}"/>
                    </a:ext>
                  </a:extLst>
                </p:cNvPr>
                <p:cNvPicPr/>
                <p:nvPr/>
              </p:nvPicPr>
              <p:blipFill>
                <a:blip r:embed="rId73"/>
                <a:stretch>
                  <a:fillRect/>
                </a:stretch>
              </p:blipFill>
              <p:spPr>
                <a:xfrm>
                  <a:off x="6161386" y="3824398"/>
                  <a:ext cx="1742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筆跡 56">
                  <a:extLst>
                    <a:ext uri="{FF2B5EF4-FFF2-40B4-BE49-F238E27FC236}">
                      <a16:creationId xmlns:a16="http://schemas.microsoft.com/office/drawing/2014/main" id="{87CEA6F1-1B50-432E-81EA-79F3AD267EC4}"/>
                    </a:ext>
                  </a:extLst>
                </p14:cNvPr>
                <p14:cNvContentPartPr/>
                <p14:nvPr/>
              </p14:nvContentPartPr>
              <p14:xfrm>
                <a:off x="6217906" y="3910438"/>
                <a:ext cx="147960" cy="15840"/>
              </p14:xfrm>
            </p:contentPart>
          </mc:Choice>
          <mc:Fallback>
            <p:pic>
              <p:nvPicPr>
                <p:cNvPr id="57" name="筆跡 56">
                  <a:extLst>
                    <a:ext uri="{FF2B5EF4-FFF2-40B4-BE49-F238E27FC236}">
                      <a16:creationId xmlns:a16="http://schemas.microsoft.com/office/drawing/2014/main" id="{87CEA6F1-1B50-432E-81EA-79F3AD267EC4}"/>
                    </a:ext>
                  </a:extLst>
                </p:cNvPr>
                <p:cNvPicPr/>
                <p:nvPr/>
              </p:nvPicPr>
              <p:blipFill>
                <a:blip r:embed="rId75"/>
                <a:stretch>
                  <a:fillRect/>
                </a:stretch>
              </p:blipFill>
              <p:spPr>
                <a:xfrm>
                  <a:off x="6209266" y="3901798"/>
                  <a:ext cx="1656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9" name="筆跡 58">
                  <a:extLst>
                    <a:ext uri="{FF2B5EF4-FFF2-40B4-BE49-F238E27FC236}">
                      <a16:creationId xmlns:a16="http://schemas.microsoft.com/office/drawing/2014/main" id="{48453501-DAB0-4BC3-90F5-5280FF6BCD78}"/>
                    </a:ext>
                  </a:extLst>
                </p14:cNvPr>
                <p14:cNvContentPartPr/>
                <p14:nvPr/>
              </p14:nvContentPartPr>
              <p14:xfrm>
                <a:off x="6526786" y="3742318"/>
                <a:ext cx="68040" cy="368280"/>
              </p14:xfrm>
            </p:contentPart>
          </mc:Choice>
          <mc:Fallback>
            <p:pic>
              <p:nvPicPr>
                <p:cNvPr id="59" name="筆跡 58">
                  <a:extLst>
                    <a:ext uri="{FF2B5EF4-FFF2-40B4-BE49-F238E27FC236}">
                      <a16:creationId xmlns:a16="http://schemas.microsoft.com/office/drawing/2014/main" id="{48453501-DAB0-4BC3-90F5-5280FF6BCD78}"/>
                    </a:ext>
                  </a:extLst>
                </p:cNvPr>
                <p:cNvPicPr/>
                <p:nvPr/>
              </p:nvPicPr>
              <p:blipFill>
                <a:blip r:embed="rId77"/>
                <a:stretch>
                  <a:fillRect/>
                </a:stretch>
              </p:blipFill>
              <p:spPr>
                <a:xfrm>
                  <a:off x="6517786" y="3733678"/>
                  <a:ext cx="8568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0" name="筆跡 59">
                  <a:extLst>
                    <a:ext uri="{FF2B5EF4-FFF2-40B4-BE49-F238E27FC236}">
                      <a16:creationId xmlns:a16="http://schemas.microsoft.com/office/drawing/2014/main" id="{5EF90E9A-2304-4EF3-A595-F43416DE71EC}"/>
                    </a:ext>
                  </a:extLst>
                </p14:cNvPr>
                <p14:cNvContentPartPr/>
                <p14:nvPr/>
              </p14:nvContentPartPr>
              <p14:xfrm>
                <a:off x="6729466" y="3874438"/>
                <a:ext cx="41760" cy="193320"/>
              </p14:xfrm>
            </p:contentPart>
          </mc:Choice>
          <mc:Fallback>
            <p:pic>
              <p:nvPicPr>
                <p:cNvPr id="60" name="筆跡 59">
                  <a:extLst>
                    <a:ext uri="{FF2B5EF4-FFF2-40B4-BE49-F238E27FC236}">
                      <a16:creationId xmlns:a16="http://schemas.microsoft.com/office/drawing/2014/main" id="{5EF90E9A-2304-4EF3-A595-F43416DE71EC}"/>
                    </a:ext>
                  </a:extLst>
                </p:cNvPr>
                <p:cNvPicPr/>
                <p:nvPr/>
              </p:nvPicPr>
              <p:blipFill>
                <a:blip r:embed="rId79"/>
                <a:stretch>
                  <a:fillRect/>
                </a:stretch>
              </p:blipFill>
              <p:spPr>
                <a:xfrm>
                  <a:off x="6720466" y="3865798"/>
                  <a:ext cx="594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1" name="筆跡 60">
                  <a:extLst>
                    <a:ext uri="{FF2B5EF4-FFF2-40B4-BE49-F238E27FC236}">
                      <a16:creationId xmlns:a16="http://schemas.microsoft.com/office/drawing/2014/main" id="{9E2F79B3-2F3A-416C-9E1F-F0BA8A0768AE}"/>
                    </a:ext>
                  </a:extLst>
                </p14:cNvPr>
                <p14:cNvContentPartPr/>
                <p14:nvPr/>
              </p14:nvContentPartPr>
              <p14:xfrm>
                <a:off x="6753226" y="3950758"/>
                <a:ext cx="197640" cy="33120"/>
              </p14:xfrm>
            </p:contentPart>
          </mc:Choice>
          <mc:Fallback>
            <p:pic>
              <p:nvPicPr>
                <p:cNvPr id="61" name="筆跡 60">
                  <a:extLst>
                    <a:ext uri="{FF2B5EF4-FFF2-40B4-BE49-F238E27FC236}">
                      <a16:creationId xmlns:a16="http://schemas.microsoft.com/office/drawing/2014/main" id="{9E2F79B3-2F3A-416C-9E1F-F0BA8A0768AE}"/>
                    </a:ext>
                  </a:extLst>
                </p:cNvPr>
                <p:cNvPicPr/>
                <p:nvPr/>
              </p:nvPicPr>
              <p:blipFill>
                <a:blip r:embed="rId81"/>
                <a:stretch>
                  <a:fillRect/>
                </a:stretch>
              </p:blipFill>
              <p:spPr>
                <a:xfrm>
                  <a:off x="6744226" y="3941758"/>
                  <a:ext cx="2152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2" name="筆跡 61">
                  <a:extLst>
                    <a:ext uri="{FF2B5EF4-FFF2-40B4-BE49-F238E27FC236}">
                      <a16:creationId xmlns:a16="http://schemas.microsoft.com/office/drawing/2014/main" id="{9E961FE8-F338-4054-AD9C-7681D6158512}"/>
                    </a:ext>
                  </a:extLst>
                </p14:cNvPr>
                <p14:cNvContentPartPr/>
                <p14:nvPr/>
              </p14:nvContentPartPr>
              <p14:xfrm>
                <a:off x="6937186" y="3862198"/>
                <a:ext cx="7920" cy="186480"/>
              </p14:xfrm>
            </p:contentPart>
          </mc:Choice>
          <mc:Fallback>
            <p:pic>
              <p:nvPicPr>
                <p:cNvPr id="62" name="筆跡 61">
                  <a:extLst>
                    <a:ext uri="{FF2B5EF4-FFF2-40B4-BE49-F238E27FC236}">
                      <a16:creationId xmlns:a16="http://schemas.microsoft.com/office/drawing/2014/main" id="{9E961FE8-F338-4054-AD9C-7681D6158512}"/>
                    </a:ext>
                  </a:extLst>
                </p:cNvPr>
                <p:cNvPicPr/>
                <p:nvPr/>
              </p:nvPicPr>
              <p:blipFill>
                <a:blip r:embed="rId83"/>
                <a:stretch>
                  <a:fillRect/>
                </a:stretch>
              </p:blipFill>
              <p:spPr>
                <a:xfrm>
                  <a:off x="6928546" y="3853198"/>
                  <a:ext cx="255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3" name="筆跡 62">
                  <a:extLst>
                    <a:ext uri="{FF2B5EF4-FFF2-40B4-BE49-F238E27FC236}">
                      <a16:creationId xmlns:a16="http://schemas.microsoft.com/office/drawing/2014/main" id="{CFEF0C93-8349-4C0C-8BE5-FBBC94DD5434}"/>
                    </a:ext>
                  </a:extLst>
                </p14:cNvPr>
                <p14:cNvContentPartPr/>
                <p14:nvPr/>
              </p14:nvContentPartPr>
              <p14:xfrm>
                <a:off x="7011346" y="4019518"/>
                <a:ext cx="78120" cy="54720"/>
              </p14:xfrm>
            </p:contentPart>
          </mc:Choice>
          <mc:Fallback>
            <p:pic>
              <p:nvPicPr>
                <p:cNvPr id="63" name="筆跡 62">
                  <a:extLst>
                    <a:ext uri="{FF2B5EF4-FFF2-40B4-BE49-F238E27FC236}">
                      <a16:creationId xmlns:a16="http://schemas.microsoft.com/office/drawing/2014/main" id="{CFEF0C93-8349-4C0C-8BE5-FBBC94DD5434}"/>
                    </a:ext>
                  </a:extLst>
                </p:cNvPr>
                <p:cNvPicPr/>
                <p:nvPr/>
              </p:nvPicPr>
              <p:blipFill>
                <a:blip r:embed="rId85"/>
                <a:stretch>
                  <a:fillRect/>
                </a:stretch>
              </p:blipFill>
              <p:spPr>
                <a:xfrm>
                  <a:off x="7002706" y="4010878"/>
                  <a:ext cx="957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5" name="筆跡 64">
                  <a:extLst>
                    <a:ext uri="{FF2B5EF4-FFF2-40B4-BE49-F238E27FC236}">
                      <a16:creationId xmlns:a16="http://schemas.microsoft.com/office/drawing/2014/main" id="{310F870B-F8DF-4670-832C-A4DE66AE8DFA}"/>
                    </a:ext>
                  </a:extLst>
                </p14:cNvPr>
                <p14:cNvContentPartPr/>
                <p14:nvPr/>
              </p14:nvContentPartPr>
              <p14:xfrm>
                <a:off x="7171546" y="3820798"/>
                <a:ext cx="133560" cy="302040"/>
              </p14:xfrm>
            </p:contentPart>
          </mc:Choice>
          <mc:Fallback>
            <p:pic>
              <p:nvPicPr>
                <p:cNvPr id="65" name="筆跡 64">
                  <a:extLst>
                    <a:ext uri="{FF2B5EF4-FFF2-40B4-BE49-F238E27FC236}">
                      <a16:creationId xmlns:a16="http://schemas.microsoft.com/office/drawing/2014/main" id="{310F870B-F8DF-4670-832C-A4DE66AE8DFA}"/>
                    </a:ext>
                  </a:extLst>
                </p:cNvPr>
                <p:cNvPicPr/>
                <p:nvPr/>
              </p:nvPicPr>
              <p:blipFill>
                <a:blip r:embed="rId87"/>
                <a:stretch>
                  <a:fillRect/>
                </a:stretch>
              </p:blipFill>
              <p:spPr>
                <a:xfrm>
                  <a:off x="7162906" y="3812158"/>
                  <a:ext cx="1512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6" name="筆跡 65">
                  <a:extLst>
                    <a:ext uri="{FF2B5EF4-FFF2-40B4-BE49-F238E27FC236}">
                      <a16:creationId xmlns:a16="http://schemas.microsoft.com/office/drawing/2014/main" id="{D53CE859-23FF-4207-AC2A-51C02E1C46ED}"/>
                    </a:ext>
                  </a:extLst>
                </p14:cNvPr>
                <p14:cNvContentPartPr/>
                <p14:nvPr/>
              </p14:nvContentPartPr>
              <p14:xfrm>
                <a:off x="7475746" y="3898198"/>
                <a:ext cx="159480" cy="12600"/>
              </p14:xfrm>
            </p:contentPart>
          </mc:Choice>
          <mc:Fallback>
            <p:pic>
              <p:nvPicPr>
                <p:cNvPr id="66" name="筆跡 65">
                  <a:extLst>
                    <a:ext uri="{FF2B5EF4-FFF2-40B4-BE49-F238E27FC236}">
                      <a16:creationId xmlns:a16="http://schemas.microsoft.com/office/drawing/2014/main" id="{D53CE859-23FF-4207-AC2A-51C02E1C46ED}"/>
                    </a:ext>
                  </a:extLst>
                </p:cNvPr>
                <p:cNvPicPr/>
                <p:nvPr/>
              </p:nvPicPr>
              <p:blipFill>
                <a:blip r:embed="rId89"/>
                <a:stretch>
                  <a:fillRect/>
                </a:stretch>
              </p:blipFill>
              <p:spPr>
                <a:xfrm>
                  <a:off x="7467106" y="3889198"/>
                  <a:ext cx="1771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7" name="筆跡 66">
                  <a:extLst>
                    <a:ext uri="{FF2B5EF4-FFF2-40B4-BE49-F238E27FC236}">
                      <a16:creationId xmlns:a16="http://schemas.microsoft.com/office/drawing/2014/main" id="{0AAB96C1-6500-41FB-9505-F01028121BE8}"/>
                    </a:ext>
                  </a:extLst>
                </p14:cNvPr>
                <p14:cNvContentPartPr/>
                <p14:nvPr/>
              </p14:nvContentPartPr>
              <p14:xfrm>
                <a:off x="7491946" y="3959038"/>
                <a:ext cx="134280" cy="11520"/>
              </p14:xfrm>
            </p:contentPart>
          </mc:Choice>
          <mc:Fallback>
            <p:pic>
              <p:nvPicPr>
                <p:cNvPr id="67" name="筆跡 66">
                  <a:extLst>
                    <a:ext uri="{FF2B5EF4-FFF2-40B4-BE49-F238E27FC236}">
                      <a16:creationId xmlns:a16="http://schemas.microsoft.com/office/drawing/2014/main" id="{0AAB96C1-6500-41FB-9505-F01028121BE8}"/>
                    </a:ext>
                  </a:extLst>
                </p:cNvPr>
                <p:cNvPicPr/>
                <p:nvPr/>
              </p:nvPicPr>
              <p:blipFill>
                <a:blip r:embed="rId91"/>
                <a:stretch>
                  <a:fillRect/>
                </a:stretch>
              </p:blipFill>
              <p:spPr>
                <a:xfrm>
                  <a:off x="7482946" y="3950038"/>
                  <a:ext cx="151920" cy="2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69" name="筆跡 68">
                <a:extLst>
                  <a:ext uri="{FF2B5EF4-FFF2-40B4-BE49-F238E27FC236}">
                    <a16:creationId xmlns:a16="http://schemas.microsoft.com/office/drawing/2014/main" id="{C6E3604F-C4EF-4A04-B214-FA495AE47BB8}"/>
                  </a:ext>
                </a:extLst>
              </p14:cNvPr>
              <p14:cNvContentPartPr/>
              <p14:nvPr/>
            </p14:nvContentPartPr>
            <p14:xfrm>
              <a:off x="7846186" y="3827998"/>
              <a:ext cx="138960" cy="132120"/>
            </p14:xfrm>
          </p:contentPart>
        </mc:Choice>
        <mc:Fallback>
          <p:pic>
            <p:nvPicPr>
              <p:cNvPr id="69" name="筆跡 68">
                <a:extLst>
                  <a:ext uri="{FF2B5EF4-FFF2-40B4-BE49-F238E27FC236}">
                    <a16:creationId xmlns:a16="http://schemas.microsoft.com/office/drawing/2014/main" id="{C6E3604F-C4EF-4A04-B214-FA495AE47BB8}"/>
                  </a:ext>
                </a:extLst>
              </p:cNvPr>
              <p:cNvPicPr/>
              <p:nvPr/>
            </p:nvPicPr>
            <p:blipFill>
              <a:blip r:embed="rId93"/>
              <a:stretch>
                <a:fillRect/>
              </a:stretch>
            </p:blipFill>
            <p:spPr>
              <a:xfrm>
                <a:off x="7837546" y="3819358"/>
                <a:ext cx="1566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0" name="筆跡 69">
                <a:extLst>
                  <a:ext uri="{FF2B5EF4-FFF2-40B4-BE49-F238E27FC236}">
                    <a16:creationId xmlns:a16="http://schemas.microsoft.com/office/drawing/2014/main" id="{14086370-C8CA-40E0-84A0-0EA07B8B3971}"/>
                  </a:ext>
                </a:extLst>
              </p14:cNvPr>
              <p14:cNvContentPartPr/>
              <p14:nvPr/>
            </p14:nvContentPartPr>
            <p14:xfrm>
              <a:off x="7877146" y="4112038"/>
              <a:ext cx="9360" cy="14760"/>
            </p14:xfrm>
          </p:contentPart>
        </mc:Choice>
        <mc:Fallback>
          <p:pic>
            <p:nvPicPr>
              <p:cNvPr id="70" name="筆跡 69">
                <a:extLst>
                  <a:ext uri="{FF2B5EF4-FFF2-40B4-BE49-F238E27FC236}">
                    <a16:creationId xmlns:a16="http://schemas.microsoft.com/office/drawing/2014/main" id="{14086370-C8CA-40E0-84A0-0EA07B8B3971}"/>
                  </a:ext>
                </a:extLst>
              </p:cNvPr>
              <p:cNvPicPr/>
              <p:nvPr/>
            </p:nvPicPr>
            <p:blipFill>
              <a:blip r:embed="rId95"/>
              <a:stretch>
                <a:fillRect/>
              </a:stretch>
            </p:blipFill>
            <p:spPr>
              <a:xfrm>
                <a:off x="7868506" y="4103398"/>
                <a:ext cx="27000" cy="32400"/>
              </a:xfrm>
              <a:prstGeom prst="rect">
                <a:avLst/>
              </a:prstGeom>
            </p:spPr>
          </p:pic>
        </mc:Fallback>
      </mc:AlternateContent>
      <p:grpSp>
        <p:nvGrpSpPr>
          <p:cNvPr id="96" name="群組 95">
            <a:extLst>
              <a:ext uri="{FF2B5EF4-FFF2-40B4-BE49-F238E27FC236}">
                <a16:creationId xmlns:a16="http://schemas.microsoft.com/office/drawing/2014/main" id="{4C46C28C-0281-4785-BB58-BFA64C13FB59}"/>
              </a:ext>
            </a:extLst>
          </p:cNvPr>
          <p:cNvGrpSpPr/>
          <p:nvPr/>
        </p:nvGrpSpPr>
        <p:grpSpPr>
          <a:xfrm>
            <a:off x="6073906" y="4481758"/>
            <a:ext cx="366120" cy="188280"/>
            <a:chOff x="6073906" y="4481758"/>
            <a:chExt cx="366120" cy="188280"/>
          </a:xfrm>
        </p:grpSpPr>
        <mc:AlternateContent xmlns:mc="http://schemas.openxmlformats.org/markup-compatibility/2006">
          <mc:Choice xmlns:p14="http://schemas.microsoft.com/office/powerpoint/2010/main" Requires="p14">
            <p:contentPart p14:bwMode="auto" r:id="rId96">
              <p14:nvContentPartPr>
                <p14:cNvPr id="91" name="筆跡 90">
                  <a:extLst>
                    <a:ext uri="{FF2B5EF4-FFF2-40B4-BE49-F238E27FC236}">
                      <a16:creationId xmlns:a16="http://schemas.microsoft.com/office/drawing/2014/main" id="{5EE456EE-9457-4167-AB53-97DF85D3CF4E}"/>
                    </a:ext>
                  </a:extLst>
                </p14:cNvPr>
                <p14:cNvContentPartPr/>
                <p14:nvPr/>
              </p14:nvContentPartPr>
              <p14:xfrm>
                <a:off x="6073906" y="4483558"/>
                <a:ext cx="164520" cy="16920"/>
              </p14:xfrm>
            </p:contentPart>
          </mc:Choice>
          <mc:Fallback>
            <p:pic>
              <p:nvPicPr>
                <p:cNvPr id="91" name="筆跡 90">
                  <a:extLst>
                    <a:ext uri="{FF2B5EF4-FFF2-40B4-BE49-F238E27FC236}">
                      <a16:creationId xmlns:a16="http://schemas.microsoft.com/office/drawing/2014/main" id="{5EE456EE-9457-4167-AB53-97DF85D3CF4E}"/>
                    </a:ext>
                  </a:extLst>
                </p:cNvPr>
                <p:cNvPicPr/>
                <p:nvPr/>
              </p:nvPicPr>
              <p:blipFill>
                <a:blip r:embed="rId97"/>
                <a:stretch>
                  <a:fillRect/>
                </a:stretch>
              </p:blipFill>
              <p:spPr>
                <a:xfrm>
                  <a:off x="6065266" y="4474918"/>
                  <a:ext cx="1821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2" name="筆跡 91">
                  <a:extLst>
                    <a:ext uri="{FF2B5EF4-FFF2-40B4-BE49-F238E27FC236}">
                      <a16:creationId xmlns:a16="http://schemas.microsoft.com/office/drawing/2014/main" id="{E8EB5BE6-AE7D-487E-B53F-7EB5ACA0CC5A}"/>
                    </a:ext>
                  </a:extLst>
                </p14:cNvPr>
                <p14:cNvContentPartPr/>
                <p14:nvPr/>
              </p14:nvContentPartPr>
              <p14:xfrm>
                <a:off x="6160666" y="4497958"/>
                <a:ext cx="18360" cy="101520"/>
              </p14:xfrm>
            </p:contentPart>
          </mc:Choice>
          <mc:Fallback>
            <p:pic>
              <p:nvPicPr>
                <p:cNvPr id="92" name="筆跡 91">
                  <a:extLst>
                    <a:ext uri="{FF2B5EF4-FFF2-40B4-BE49-F238E27FC236}">
                      <a16:creationId xmlns:a16="http://schemas.microsoft.com/office/drawing/2014/main" id="{E8EB5BE6-AE7D-487E-B53F-7EB5ACA0CC5A}"/>
                    </a:ext>
                  </a:extLst>
                </p:cNvPr>
                <p:cNvPicPr/>
                <p:nvPr/>
              </p:nvPicPr>
              <p:blipFill>
                <a:blip r:embed="rId99"/>
                <a:stretch>
                  <a:fillRect/>
                </a:stretch>
              </p:blipFill>
              <p:spPr>
                <a:xfrm>
                  <a:off x="6152026" y="4488958"/>
                  <a:ext cx="360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3" name="筆跡 92">
                  <a:extLst>
                    <a:ext uri="{FF2B5EF4-FFF2-40B4-BE49-F238E27FC236}">
                      <a16:creationId xmlns:a16="http://schemas.microsoft.com/office/drawing/2014/main" id="{539FA7A3-CA86-47A3-8471-051A8EFDC7B6}"/>
                    </a:ext>
                  </a:extLst>
                </p14:cNvPr>
                <p14:cNvContentPartPr/>
                <p14:nvPr/>
              </p14:nvContentPartPr>
              <p14:xfrm>
                <a:off x="6117466" y="4587598"/>
                <a:ext cx="131760" cy="23400"/>
              </p14:xfrm>
            </p:contentPart>
          </mc:Choice>
          <mc:Fallback>
            <p:pic>
              <p:nvPicPr>
                <p:cNvPr id="93" name="筆跡 92">
                  <a:extLst>
                    <a:ext uri="{FF2B5EF4-FFF2-40B4-BE49-F238E27FC236}">
                      <a16:creationId xmlns:a16="http://schemas.microsoft.com/office/drawing/2014/main" id="{539FA7A3-CA86-47A3-8471-051A8EFDC7B6}"/>
                    </a:ext>
                  </a:extLst>
                </p:cNvPr>
                <p:cNvPicPr/>
                <p:nvPr/>
              </p:nvPicPr>
              <p:blipFill>
                <a:blip r:embed="rId101"/>
                <a:stretch>
                  <a:fillRect/>
                </a:stretch>
              </p:blipFill>
              <p:spPr>
                <a:xfrm>
                  <a:off x="6108466" y="4578958"/>
                  <a:ext cx="1494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4" name="筆跡 93">
                  <a:extLst>
                    <a:ext uri="{FF2B5EF4-FFF2-40B4-BE49-F238E27FC236}">
                      <a16:creationId xmlns:a16="http://schemas.microsoft.com/office/drawing/2014/main" id="{B615E687-1577-428C-B0F0-925DEF3375B6}"/>
                    </a:ext>
                  </a:extLst>
                </p14:cNvPr>
                <p14:cNvContentPartPr/>
                <p14:nvPr/>
              </p14:nvContentPartPr>
              <p14:xfrm>
                <a:off x="6328786" y="4481758"/>
                <a:ext cx="111240" cy="188280"/>
              </p14:xfrm>
            </p:contentPart>
          </mc:Choice>
          <mc:Fallback>
            <p:pic>
              <p:nvPicPr>
                <p:cNvPr id="94" name="筆跡 93">
                  <a:extLst>
                    <a:ext uri="{FF2B5EF4-FFF2-40B4-BE49-F238E27FC236}">
                      <a16:creationId xmlns:a16="http://schemas.microsoft.com/office/drawing/2014/main" id="{B615E687-1577-428C-B0F0-925DEF3375B6}"/>
                    </a:ext>
                  </a:extLst>
                </p:cNvPr>
                <p:cNvPicPr/>
                <p:nvPr/>
              </p:nvPicPr>
              <p:blipFill>
                <a:blip r:embed="rId103"/>
                <a:stretch>
                  <a:fillRect/>
                </a:stretch>
              </p:blipFill>
              <p:spPr>
                <a:xfrm>
                  <a:off x="6320146" y="4473118"/>
                  <a:ext cx="1288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5" name="筆跡 94">
                  <a:extLst>
                    <a:ext uri="{FF2B5EF4-FFF2-40B4-BE49-F238E27FC236}">
                      <a16:creationId xmlns:a16="http://schemas.microsoft.com/office/drawing/2014/main" id="{A7013ABF-A73B-420C-A43C-721DEA3BB6DF}"/>
                    </a:ext>
                  </a:extLst>
                </p14:cNvPr>
                <p14:cNvContentPartPr/>
                <p14:nvPr/>
              </p14:nvContentPartPr>
              <p14:xfrm>
                <a:off x="6319786" y="4558798"/>
                <a:ext cx="95400" cy="29160"/>
              </p14:xfrm>
            </p:contentPart>
          </mc:Choice>
          <mc:Fallback>
            <p:pic>
              <p:nvPicPr>
                <p:cNvPr id="95" name="筆跡 94">
                  <a:extLst>
                    <a:ext uri="{FF2B5EF4-FFF2-40B4-BE49-F238E27FC236}">
                      <a16:creationId xmlns:a16="http://schemas.microsoft.com/office/drawing/2014/main" id="{A7013ABF-A73B-420C-A43C-721DEA3BB6DF}"/>
                    </a:ext>
                  </a:extLst>
                </p:cNvPr>
                <p:cNvPicPr/>
                <p:nvPr/>
              </p:nvPicPr>
              <p:blipFill>
                <a:blip r:embed="rId105"/>
                <a:stretch>
                  <a:fillRect/>
                </a:stretch>
              </p:blipFill>
              <p:spPr>
                <a:xfrm>
                  <a:off x="6310786" y="4550158"/>
                  <a:ext cx="113040" cy="46800"/>
                </a:xfrm>
                <a:prstGeom prst="rect">
                  <a:avLst/>
                </a:prstGeom>
              </p:spPr>
            </p:pic>
          </mc:Fallback>
        </mc:AlternateContent>
      </p:grpSp>
      <p:grpSp>
        <p:nvGrpSpPr>
          <p:cNvPr id="103" name="群組 102">
            <a:extLst>
              <a:ext uri="{FF2B5EF4-FFF2-40B4-BE49-F238E27FC236}">
                <a16:creationId xmlns:a16="http://schemas.microsoft.com/office/drawing/2014/main" id="{ACA1C14C-6156-4359-8768-ED30887DF7A6}"/>
              </a:ext>
            </a:extLst>
          </p:cNvPr>
          <p:cNvGrpSpPr/>
          <p:nvPr/>
        </p:nvGrpSpPr>
        <p:grpSpPr>
          <a:xfrm>
            <a:off x="6651346" y="4476358"/>
            <a:ext cx="414360" cy="216720"/>
            <a:chOff x="6651346" y="4476358"/>
            <a:chExt cx="414360" cy="216720"/>
          </a:xfrm>
        </p:grpSpPr>
        <mc:AlternateContent xmlns:mc="http://schemas.openxmlformats.org/markup-compatibility/2006">
          <mc:Choice xmlns:p14="http://schemas.microsoft.com/office/powerpoint/2010/main" Requires="p14">
            <p:contentPart p14:bwMode="auto" r:id="rId106">
              <p14:nvContentPartPr>
                <p14:cNvPr id="97" name="筆跡 96">
                  <a:extLst>
                    <a:ext uri="{FF2B5EF4-FFF2-40B4-BE49-F238E27FC236}">
                      <a16:creationId xmlns:a16="http://schemas.microsoft.com/office/drawing/2014/main" id="{C29B0448-3726-4C62-BC7C-4AB6775056EE}"/>
                    </a:ext>
                  </a:extLst>
                </p14:cNvPr>
                <p14:cNvContentPartPr/>
                <p14:nvPr/>
              </p14:nvContentPartPr>
              <p14:xfrm>
                <a:off x="6672946" y="4476358"/>
                <a:ext cx="26640" cy="173160"/>
              </p14:xfrm>
            </p:contentPart>
          </mc:Choice>
          <mc:Fallback>
            <p:pic>
              <p:nvPicPr>
                <p:cNvPr id="97" name="筆跡 96">
                  <a:extLst>
                    <a:ext uri="{FF2B5EF4-FFF2-40B4-BE49-F238E27FC236}">
                      <a16:creationId xmlns:a16="http://schemas.microsoft.com/office/drawing/2014/main" id="{C29B0448-3726-4C62-BC7C-4AB6775056EE}"/>
                    </a:ext>
                  </a:extLst>
                </p:cNvPr>
                <p:cNvPicPr/>
                <p:nvPr/>
              </p:nvPicPr>
              <p:blipFill>
                <a:blip r:embed="rId107"/>
                <a:stretch>
                  <a:fillRect/>
                </a:stretch>
              </p:blipFill>
              <p:spPr>
                <a:xfrm>
                  <a:off x="6664306" y="4467718"/>
                  <a:ext cx="442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8" name="筆跡 97">
                  <a:extLst>
                    <a:ext uri="{FF2B5EF4-FFF2-40B4-BE49-F238E27FC236}">
                      <a16:creationId xmlns:a16="http://schemas.microsoft.com/office/drawing/2014/main" id="{FBD82F7F-5421-426B-B59E-B2C83ACBDC69}"/>
                    </a:ext>
                  </a:extLst>
                </p14:cNvPr>
                <p14:cNvContentPartPr/>
                <p14:nvPr/>
              </p14:nvContentPartPr>
              <p14:xfrm>
                <a:off x="6651346" y="4541518"/>
                <a:ext cx="151200" cy="27000"/>
              </p14:xfrm>
            </p:contentPart>
          </mc:Choice>
          <mc:Fallback>
            <p:pic>
              <p:nvPicPr>
                <p:cNvPr id="98" name="筆跡 97">
                  <a:extLst>
                    <a:ext uri="{FF2B5EF4-FFF2-40B4-BE49-F238E27FC236}">
                      <a16:creationId xmlns:a16="http://schemas.microsoft.com/office/drawing/2014/main" id="{FBD82F7F-5421-426B-B59E-B2C83ACBDC69}"/>
                    </a:ext>
                  </a:extLst>
                </p:cNvPr>
                <p:cNvPicPr/>
                <p:nvPr/>
              </p:nvPicPr>
              <p:blipFill>
                <a:blip r:embed="rId109"/>
                <a:stretch>
                  <a:fillRect/>
                </a:stretch>
              </p:blipFill>
              <p:spPr>
                <a:xfrm>
                  <a:off x="6642706" y="4532518"/>
                  <a:ext cx="1688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9" name="筆跡 98">
                  <a:extLst>
                    <a:ext uri="{FF2B5EF4-FFF2-40B4-BE49-F238E27FC236}">
                      <a16:creationId xmlns:a16="http://schemas.microsoft.com/office/drawing/2014/main" id="{55EF3CEE-1A8C-4139-A301-CD13E1FF9446}"/>
                    </a:ext>
                  </a:extLst>
                </p14:cNvPr>
                <p14:cNvContentPartPr/>
                <p14:nvPr/>
              </p14:nvContentPartPr>
              <p14:xfrm>
                <a:off x="6808306" y="4483558"/>
                <a:ext cx="82440" cy="157320"/>
              </p14:xfrm>
            </p:contentPart>
          </mc:Choice>
          <mc:Fallback>
            <p:pic>
              <p:nvPicPr>
                <p:cNvPr id="99" name="筆跡 98">
                  <a:extLst>
                    <a:ext uri="{FF2B5EF4-FFF2-40B4-BE49-F238E27FC236}">
                      <a16:creationId xmlns:a16="http://schemas.microsoft.com/office/drawing/2014/main" id="{55EF3CEE-1A8C-4139-A301-CD13E1FF9446}"/>
                    </a:ext>
                  </a:extLst>
                </p:cNvPr>
                <p:cNvPicPr/>
                <p:nvPr/>
              </p:nvPicPr>
              <p:blipFill>
                <a:blip r:embed="rId111"/>
                <a:stretch>
                  <a:fillRect/>
                </a:stretch>
              </p:blipFill>
              <p:spPr>
                <a:xfrm>
                  <a:off x="6799306" y="4474918"/>
                  <a:ext cx="1000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0" name="筆跡 99">
                  <a:extLst>
                    <a:ext uri="{FF2B5EF4-FFF2-40B4-BE49-F238E27FC236}">
                      <a16:creationId xmlns:a16="http://schemas.microsoft.com/office/drawing/2014/main" id="{DC706A9C-DCF2-4A14-8AB4-A9BCFE6D91A0}"/>
                    </a:ext>
                  </a:extLst>
                </p14:cNvPr>
                <p14:cNvContentPartPr/>
                <p14:nvPr/>
              </p14:nvContentPartPr>
              <p14:xfrm>
                <a:off x="6928186" y="4607398"/>
                <a:ext cx="11880" cy="85680"/>
              </p14:xfrm>
            </p:contentPart>
          </mc:Choice>
          <mc:Fallback>
            <p:pic>
              <p:nvPicPr>
                <p:cNvPr id="100" name="筆跡 99">
                  <a:extLst>
                    <a:ext uri="{FF2B5EF4-FFF2-40B4-BE49-F238E27FC236}">
                      <a16:creationId xmlns:a16="http://schemas.microsoft.com/office/drawing/2014/main" id="{DC706A9C-DCF2-4A14-8AB4-A9BCFE6D91A0}"/>
                    </a:ext>
                  </a:extLst>
                </p:cNvPr>
                <p:cNvPicPr/>
                <p:nvPr/>
              </p:nvPicPr>
              <p:blipFill>
                <a:blip r:embed="rId113"/>
                <a:stretch>
                  <a:fillRect/>
                </a:stretch>
              </p:blipFill>
              <p:spPr>
                <a:xfrm>
                  <a:off x="6919186" y="4598398"/>
                  <a:ext cx="295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1" name="筆跡 100">
                  <a:extLst>
                    <a:ext uri="{FF2B5EF4-FFF2-40B4-BE49-F238E27FC236}">
                      <a16:creationId xmlns:a16="http://schemas.microsoft.com/office/drawing/2014/main" id="{FC6FFCC6-3D84-4C36-A65D-8ED2AC53AF1F}"/>
                    </a:ext>
                  </a:extLst>
                </p14:cNvPr>
                <p14:cNvContentPartPr/>
                <p14:nvPr/>
              </p14:nvContentPartPr>
              <p14:xfrm>
                <a:off x="6890386" y="4539358"/>
                <a:ext cx="18720" cy="19800"/>
              </p14:xfrm>
            </p:contentPart>
          </mc:Choice>
          <mc:Fallback>
            <p:pic>
              <p:nvPicPr>
                <p:cNvPr id="101" name="筆跡 100">
                  <a:extLst>
                    <a:ext uri="{FF2B5EF4-FFF2-40B4-BE49-F238E27FC236}">
                      <a16:creationId xmlns:a16="http://schemas.microsoft.com/office/drawing/2014/main" id="{FC6FFCC6-3D84-4C36-A65D-8ED2AC53AF1F}"/>
                    </a:ext>
                  </a:extLst>
                </p:cNvPr>
                <p:cNvPicPr/>
                <p:nvPr/>
              </p:nvPicPr>
              <p:blipFill>
                <a:blip r:embed="rId115"/>
                <a:stretch>
                  <a:fillRect/>
                </a:stretch>
              </p:blipFill>
              <p:spPr>
                <a:xfrm>
                  <a:off x="6881386" y="4530358"/>
                  <a:ext cx="363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2" name="筆跡 101">
                  <a:extLst>
                    <a:ext uri="{FF2B5EF4-FFF2-40B4-BE49-F238E27FC236}">
                      <a16:creationId xmlns:a16="http://schemas.microsoft.com/office/drawing/2014/main" id="{5E510E92-91B5-44BD-8E6A-EE5CDF2E69C9}"/>
                    </a:ext>
                  </a:extLst>
                </p14:cNvPr>
                <p14:cNvContentPartPr/>
                <p14:nvPr/>
              </p14:nvContentPartPr>
              <p14:xfrm>
                <a:off x="6986506" y="4582558"/>
                <a:ext cx="79200" cy="93960"/>
              </p14:xfrm>
            </p:contentPart>
          </mc:Choice>
          <mc:Fallback>
            <p:pic>
              <p:nvPicPr>
                <p:cNvPr id="102" name="筆跡 101">
                  <a:extLst>
                    <a:ext uri="{FF2B5EF4-FFF2-40B4-BE49-F238E27FC236}">
                      <a16:creationId xmlns:a16="http://schemas.microsoft.com/office/drawing/2014/main" id="{5E510E92-91B5-44BD-8E6A-EE5CDF2E69C9}"/>
                    </a:ext>
                  </a:extLst>
                </p:cNvPr>
                <p:cNvPicPr/>
                <p:nvPr/>
              </p:nvPicPr>
              <p:blipFill>
                <a:blip r:embed="rId117"/>
                <a:stretch>
                  <a:fillRect/>
                </a:stretch>
              </p:blipFill>
              <p:spPr>
                <a:xfrm>
                  <a:off x="6977866" y="4573558"/>
                  <a:ext cx="96840" cy="111600"/>
                </a:xfrm>
                <a:prstGeom prst="rect">
                  <a:avLst/>
                </a:prstGeom>
              </p:spPr>
            </p:pic>
          </mc:Fallback>
        </mc:AlternateContent>
      </p:grpSp>
      <p:grpSp>
        <p:nvGrpSpPr>
          <p:cNvPr id="106" name="群組 105">
            <a:extLst>
              <a:ext uri="{FF2B5EF4-FFF2-40B4-BE49-F238E27FC236}">
                <a16:creationId xmlns:a16="http://schemas.microsoft.com/office/drawing/2014/main" id="{7AF7367D-1F6D-4351-B353-D1FDFB8312F9}"/>
              </a:ext>
            </a:extLst>
          </p:cNvPr>
          <p:cNvGrpSpPr/>
          <p:nvPr/>
        </p:nvGrpSpPr>
        <p:grpSpPr>
          <a:xfrm>
            <a:off x="7307626" y="4503358"/>
            <a:ext cx="237960" cy="230760"/>
            <a:chOff x="7307626" y="4503358"/>
            <a:chExt cx="237960" cy="230760"/>
          </a:xfrm>
        </p:grpSpPr>
        <mc:AlternateContent xmlns:mc="http://schemas.openxmlformats.org/markup-compatibility/2006">
          <mc:Choice xmlns:p14="http://schemas.microsoft.com/office/powerpoint/2010/main" Requires="p14">
            <p:contentPart p14:bwMode="auto" r:id="rId118">
              <p14:nvContentPartPr>
                <p14:cNvPr id="104" name="筆跡 103">
                  <a:extLst>
                    <a:ext uri="{FF2B5EF4-FFF2-40B4-BE49-F238E27FC236}">
                      <a16:creationId xmlns:a16="http://schemas.microsoft.com/office/drawing/2014/main" id="{11D61863-1BC8-4292-B45F-36FEEB78DC87}"/>
                    </a:ext>
                  </a:extLst>
                </p14:cNvPr>
                <p14:cNvContentPartPr/>
                <p14:nvPr/>
              </p14:nvContentPartPr>
              <p14:xfrm>
                <a:off x="7338586" y="4503358"/>
                <a:ext cx="16560" cy="230760"/>
              </p14:xfrm>
            </p:contentPart>
          </mc:Choice>
          <mc:Fallback>
            <p:pic>
              <p:nvPicPr>
                <p:cNvPr id="104" name="筆跡 103">
                  <a:extLst>
                    <a:ext uri="{FF2B5EF4-FFF2-40B4-BE49-F238E27FC236}">
                      <a16:creationId xmlns:a16="http://schemas.microsoft.com/office/drawing/2014/main" id="{11D61863-1BC8-4292-B45F-36FEEB78DC87}"/>
                    </a:ext>
                  </a:extLst>
                </p:cNvPr>
                <p:cNvPicPr/>
                <p:nvPr/>
              </p:nvPicPr>
              <p:blipFill>
                <a:blip r:embed="rId119"/>
                <a:stretch>
                  <a:fillRect/>
                </a:stretch>
              </p:blipFill>
              <p:spPr>
                <a:xfrm>
                  <a:off x="7329946" y="4494358"/>
                  <a:ext cx="342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5" name="筆跡 104">
                  <a:extLst>
                    <a:ext uri="{FF2B5EF4-FFF2-40B4-BE49-F238E27FC236}">
                      <a16:creationId xmlns:a16="http://schemas.microsoft.com/office/drawing/2014/main" id="{1707255A-C4D4-4DB5-A19D-DF34C23837A6}"/>
                    </a:ext>
                  </a:extLst>
                </p14:cNvPr>
                <p14:cNvContentPartPr/>
                <p14:nvPr/>
              </p14:nvContentPartPr>
              <p14:xfrm>
                <a:off x="7307626" y="4514878"/>
                <a:ext cx="237960" cy="111240"/>
              </p14:xfrm>
            </p:contentPart>
          </mc:Choice>
          <mc:Fallback>
            <p:pic>
              <p:nvPicPr>
                <p:cNvPr id="105" name="筆跡 104">
                  <a:extLst>
                    <a:ext uri="{FF2B5EF4-FFF2-40B4-BE49-F238E27FC236}">
                      <a16:creationId xmlns:a16="http://schemas.microsoft.com/office/drawing/2014/main" id="{1707255A-C4D4-4DB5-A19D-DF34C23837A6}"/>
                    </a:ext>
                  </a:extLst>
                </p:cNvPr>
                <p:cNvPicPr/>
                <p:nvPr/>
              </p:nvPicPr>
              <p:blipFill>
                <a:blip r:embed="rId121"/>
                <a:stretch>
                  <a:fillRect/>
                </a:stretch>
              </p:blipFill>
              <p:spPr>
                <a:xfrm>
                  <a:off x="7298986" y="4506238"/>
                  <a:ext cx="255600" cy="128880"/>
                </a:xfrm>
                <a:prstGeom prst="rect">
                  <a:avLst/>
                </a:prstGeom>
              </p:spPr>
            </p:pic>
          </mc:Fallback>
        </mc:AlternateContent>
      </p:grpSp>
      <p:grpSp>
        <p:nvGrpSpPr>
          <p:cNvPr id="110" name="群組 109">
            <a:extLst>
              <a:ext uri="{FF2B5EF4-FFF2-40B4-BE49-F238E27FC236}">
                <a16:creationId xmlns:a16="http://schemas.microsoft.com/office/drawing/2014/main" id="{7C8A9E52-ABB5-4643-B406-779383154AC4}"/>
              </a:ext>
            </a:extLst>
          </p:cNvPr>
          <p:cNvGrpSpPr/>
          <p:nvPr/>
        </p:nvGrpSpPr>
        <p:grpSpPr>
          <a:xfrm>
            <a:off x="7824586" y="4516678"/>
            <a:ext cx="195480" cy="153720"/>
            <a:chOff x="7824586" y="4516678"/>
            <a:chExt cx="195480" cy="153720"/>
          </a:xfrm>
        </p:grpSpPr>
        <mc:AlternateContent xmlns:mc="http://schemas.openxmlformats.org/markup-compatibility/2006">
          <mc:Choice xmlns:p14="http://schemas.microsoft.com/office/powerpoint/2010/main" Requires="p14">
            <p:contentPart p14:bwMode="auto" r:id="rId122">
              <p14:nvContentPartPr>
                <p14:cNvPr id="107" name="筆跡 106">
                  <a:extLst>
                    <a:ext uri="{FF2B5EF4-FFF2-40B4-BE49-F238E27FC236}">
                      <a16:creationId xmlns:a16="http://schemas.microsoft.com/office/drawing/2014/main" id="{1C34D4E5-7ECF-411C-8344-1107FE26C782}"/>
                    </a:ext>
                  </a:extLst>
                </p14:cNvPr>
                <p14:cNvContentPartPr/>
                <p14:nvPr/>
              </p14:nvContentPartPr>
              <p14:xfrm>
                <a:off x="7832506" y="4610278"/>
                <a:ext cx="14040" cy="60120"/>
              </p14:xfrm>
            </p:contentPart>
          </mc:Choice>
          <mc:Fallback>
            <p:pic>
              <p:nvPicPr>
                <p:cNvPr id="107" name="筆跡 106">
                  <a:extLst>
                    <a:ext uri="{FF2B5EF4-FFF2-40B4-BE49-F238E27FC236}">
                      <a16:creationId xmlns:a16="http://schemas.microsoft.com/office/drawing/2014/main" id="{1C34D4E5-7ECF-411C-8344-1107FE26C782}"/>
                    </a:ext>
                  </a:extLst>
                </p:cNvPr>
                <p:cNvPicPr/>
                <p:nvPr/>
              </p:nvPicPr>
              <p:blipFill>
                <a:blip r:embed="rId123"/>
                <a:stretch>
                  <a:fillRect/>
                </a:stretch>
              </p:blipFill>
              <p:spPr>
                <a:xfrm>
                  <a:off x="7823866" y="4601638"/>
                  <a:ext cx="316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8" name="筆跡 107">
                  <a:extLst>
                    <a:ext uri="{FF2B5EF4-FFF2-40B4-BE49-F238E27FC236}">
                      <a16:creationId xmlns:a16="http://schemas.microsoft.com/office/drawing/2014/main" id="{7103090B-C9A4-4D11-BD85-886340455CB7}"/>
                    </a:ext>
                  </a:extLst>
                </p14:cNvPr>
                <p14:cNvContentPartPr/>
                <p14:nvPr/>
              </p14:nvContentPartPr>
              <p14:xfrm>
                <a:off x="7824586" y="4516678"/>
                <a:ext cx="33480" cy="23040"/>
              </p14:xfrm>
            </p:contentPart>
          </mc:Choice>
          <mc:Fallback>
            <p:pic>
              <p:nvPicPr>
                <p:cNvPr id="108" name="筆跡 107">
                  <a:extLst>
                    <a:ext uri="{FF2B5EF4-FFF2-40B4-BE49-F238E27FC236}">
                      <a16:creationId xmlns:a16="http://schemas.microsoft.com/office/drawing/2014/main" id="{7103090B-C9A4-4D11-BD85-886340455CB7}"/>
                    </a:ext>
                  </a:extLst>
                </p:cNvPr>
                <p:cNvPicPr/>
                <p:nvPr/>
              </p:nvPicPr>
              <p:blipFill>
                <a:blip r:embed="rId125"/>
                <a:stretch>
                  <a:fillRect/>
                </a:stretch>
              </p:blipFill>
              <p:spPr>
                <a:xfrm>
                  <a:off x="7815946" y="4507678"/>
                  <a:ext cx="51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9" name="筆跡 108">
                  <a:extLst>
                    <a:ext uri="{FF2B5EF4-FFF2-40B4-BE49-F238E27FC236}">
                      <a16:creationId xmlns:a16="http://schemas.microsoft.com/office/drawing/2014/main" id="{17266918-534A-4A3F-8C28-1AE4C4457AE1}"/>
                    </a:ext>
                  </a:extLst>
                </p14:cNvPr>
                <p14:cNvContentPartPr/>
                <p14:nvPr/>
              </p14:nvContentPartPr>
              <p14:xfrm>
                <a:off x="7921426" y="4543318"/>
                <a:ext cx="98640" cy="112680"/>
              </p14:xfrm>
            </p:contentPart>
          </mc:Choice>
          <mc:Fallback>
            <p:pic>
              <p:nvPicPr>
                <p:cNvPr id="109" name="筆跡 108">
                  <a:extLst>
                    <a:ext uri="{FF2B5EF4-FFF2-40B4-BE49-F238E27FC236}">
                      <a16:creationId xmlns:a16="http://schemas.microsoft.com/office/drawing/2014/main" id="{17266918-534A-4A3F-8C28-1AE4C4457AE1}"/>
                    </a:ext>
                  </a:extLst>
                </p:cNvPr>
                <p:cNvPicPr/>
                <p:nvPr/>
              </p:nvPicPr>
              <p:blipFill>
                <a:blip r:embed="rId127"/>
                <a:stretch>
                  <a:fillRect/>
                </a:stretch>
              </p:blipFill>
              <p:spPr>
                <a:xfrm>
                  <a:off x="7912786" y="4534678"/>
                  <a:ext cx="116280" cy="130320"/>
                </a:xfrm>
                <a:prstGeom prst="rect">
                  <a:avLst/>
                </a:prstGeom>
              </p:spPr>
            </p:pic>
          </mc:Fallback>
        </mc:AlternateContent>
      </p:grpSp>
      <p:grpSp>
        <p:nvGrpSpPr>
          <p:cNvPr id="126" name="群組 125">
            <a:extLst>
              <a:ext uri="{FF2B5EF4-FFF2-40B4-BE49-F238E27FC236}">
                <a16:creationId xmlns:a16="http://schemas.microsoft.com/office/drawing/2014/main" id="{BAE50BA0-57A5-46A4-811D-0BB10C950F77}"/>
              </a:ext>
            </a:extLst>
          </p:cNvPr>
          <p:cNvGrpSpPr/>
          <p:nvPr/>
        </p:nvGrpSpPr>
        <p:grpSpPr>
          <a:xfrm>
            <a:off x="6398626" y="4904758"/>
            <a:ext cx="1825560" cy="431640"/>
            <a:chOff x="6398626" y="4904758"/>
            <a:chExt cx="1825560" cy="431640"/>
          </a:xfrm>
        </p:grpSpPr>
        <mc:AlternateContent xmlns:mc="http://schemas.openxmlformats.org/markup-compatibility/2006">
          <mc:Choice xmlns:p14="http://schemas.microsoft.com/office/powerpoint/2010/main" Requires="p14">
            <p:contentPart p14:bwMode="auto" r:id="rId128">
              <p14:nvContentPartPr>
                <p14:cNvPr id="111" name="筆跡 110">
                  <a:extLst>
                    <a:ext uri="{FF2B5EF4-FFF2-40B4-BE49-F238E27FC236}">
                      <a16:creationId xmlns:a16="http://schemas.microsoft.com/office/drawing/2014/main" id="{5EC42A33-22A6-4680-AC6F-2B4D085A986F}"/>
                    </a:ext>
                  </a:extLst>
                </p14:cNvPr>
                <p14:cNvContentPartPr/>
                <p14:nvPr/>
              </p14:nvContentPartPr>
              <p14:xfrm>
                <a:off x="6493306" y="4970638"/>
                <a:ext cx="125280" cy="144360"/>
              </p14:xfrm>
            </p:contentPart>
          </mc:Choice>
          <mc:Fallback>
            <p:pic>
              <p:nvPicPr>
                <p:cNvPr id="111" name="筆跡 110">
                  <a:extLst>
                    <a:ext uri="{FF2B5EF4-FFF2-40B4-BE49-F238E27FC236}">
                      <a16:creationId xmlns:a16="http://schemas.microsoft.com/office/drawing/2014/main" id="{5EC42A33-22A6-4680-AC6F-2B4D085A986F}"/>
                    </a:ext>
                  </a:extLst>
                </p:cNvPr>
                <p:cNvPicPr/>
                <p:nvPr/>
              </p:nvPicPr>
              <p:blipFill>
                <a:blip r:embed="rId129"/>
                <a:stretch>
                  <a:fillRect/>
                </a:stretch>
              </p:blipFill>
              <p:spPr>
                <a:xfrm>
                  <a:off x="6484306" y="4961638"/>
                  <a:ext cx="1429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2" name="筆跡 111">
                  <a:extLst>
                    <a:ext uri="{FF2B5EF4-FFF2-40B4-BE49-F238E27FC236}">
                      <a16:creationId xmlns:a16="http://schemas.microsoft.com/office/drawing/2014/main" id="{A414090A-CE95-4A6D-B27D-F75D6BECF1D6}"/>
                    </a:ext>
                  </a:extLst>
                </p14:cNvPr>
                <p14:cNvContentPartPr/>
                <p14:nvPr/>
              </p14:nvContentPartPr>
              <p14:xfrm>
                <a:off x="6701746" y="5017798"/>
                <a:ext cx="144360" cy="131040"/>
              </p14:xfrm>
            </p:contentPart>
          </mc:Choice>
          <mc:Fallback>
            <p:pic>
              <p:nvPicPr>
                <p:cNvPr id="112" name="筆跡 111">
                  <a:extLst>
                    <a:ext uri="{FF2B5EF4-FFF2-40B4-BE49-F238E27FC236}">
                      <a16:creationId xmlns:a16="http://schemas.microsoft.com/office/drawing/2014/main" id="{A414090A-CE95-4A6D-B27D-F75D6BECF1D6}"/>
                    </a:ext>
                  </a:extLst>
                </p:cNvPr>
                <p:cNvPicPr/>
                <p:nvPr/>
              </p:nvPicPr>
              <p:blipFill>
                <a:blip r:embed="rId131"/>
                <a:stretch>
                  <a:fillRect/>
                </a:stretch>
              </p:blipFill>
              <p:spPr>
                <a:xfrm>
                  <a:off x="6692746" y="5009158"/>
                  <a:ext cx="1620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3" name="筆跡 112">
                  <a:extLst>
                    <a:ext uri="{FF2B5EF4-FFF2-40B4-BE49-F238E27FC236}">
                      <a16:creationId xmlns:a16="http://schemas.microsoft.com/office/drawing/2014/main" id="{193F98ED-442A-402D-9019-97F2ADE58987}"/>
                    </a:ext>
                  </a:extLst>
                </p14:cNvPr>
                <p14:cNvContentPartPr/>
                <p14:nvPr/>
              </p14:nvContentPartPr>
              <p14:xfrm>
                <a:off x="6852226" y="5057038"/>
                <a:ext cx="100080" cy="99000"/>
              </p14:xfrm>
            </p:contentPart>
          </mc:Choice>
          <mc:Fallback>
            <p:pic>
              <p:nvPicPr>
                <p:cNvPr id="113" name="筆跡 112">
                  <a:extLst>
                    <a:ext uri="{FF2B5EF4-FFF2-40B4-BE49-F238E27FC236}">
                      <a16:creationId xmlns:a16="http://schemas.microsoft.com/office/drawing/2014/main" id="{193F98ED-442A-402D-9019-97F2ADE58987}"/>
                    </a:ext>
                  </a:extLst>
                </p:cNvPr>
                <p:cNvPicPr/>
                <p:nvPr/>
              </p:nvPicPr>
              <p:blipFill>
                <a:blip r:embed="rId133"/>
                <a:stretch>
                  <a:fillRect/>
                </a:stretch>
              </p:blipFill>
              <p:spPr>
                <a:xfrm>
                  <a:off x="6843586" y="5048038"/>
                  <a:ext cx="1177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4" name="筆跡 113">
                  <a:extLst>
                    <a:ext uri="{FF2B5EF4-FFF2-40B4-BE49-F238E27FC236}">
                      <a16:creationId xmlns:a16="http://schemas.microsoft.com/office/drawing/2014/main" id="{C8DDD130-91D4-46CA-B52E-875565EC17A7}"/>
                    </a:ext>
                  </a:extLst>
                </p14:cNvPr>
                <p14:cNvContentPartPr/>
                <p14:nvPr/>
              </p14:nvContentPartPr>
              <p14:xfrm>
                <a:off x="6992266" y="4997278"/>
                <a:ext cx="21960" cy="158040"/>
              </p14:xfrm>
            </p:contentPart>
          </mc:Choice>
          <mc:Fallback>
            <p:pic>
              <p:nvPicPr>
                <p:cNvPr id="114" name="筆跡 113">
                  <a:extLst>
                    <a:ext uri="{FF2B5EF4-FFF2-40B4-BE49-F238E27FC236}">
                      <a16:creationId xmlns:a16="http://schemas.microsoft.com/office/drawing/2014/main" id="{C8DDD130-91D4-46CA-B52E-875565EC17A7}"/>
                    </a:ext>
                  </a:extLst>
                </p:cNvPr>
                <p:cNvPicPr/>
                <p:nvPr/>
              </p:nvPicPr>
              <p:blipFill>
                <a:blip r:embed="rId135"/>
                <a:stretch>
                  <a:fillRect/>
                </a:stretch>
              </p:blipFill>
              <p:spPr>
                <a:xfrm>
                  <a:off x="6983626" y="4988278"/>
                  <a:ext cx="396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5" name="筆跡 114">
                  <a:extLst>
                    <a:ext uri="{FF2B5EF4-FFF2-40B4-BE49-F238E27FC236}">
                      <a16:creationId xmlns:a16="http://schemas.microsoft.com/office/drawing/2014/main" id="{E3BC9A14-F712-4613-A090-1AC96EA1C8DF}"/>
                    </a:ext>
                  </a:extLst>
                </p14:cNvPr>
                <p14:cNvContentPartPr/>
                <p14:nvPr/>
              </p14:nvContentPartPr>
              <p14:xfrm>
                <a:off x="7092706" y="4937518"/>
                <a:ext cx="26640" cy="195840"/>
              </p14:xfrm>
            </p:contentPart>
          </mc:Choice>
          <mc:Fallback>
            <p:pic>
              <p:nvPicPr>
                <p:cNvPr id="115" name="筆跡 114">
                  <a:extLst>
                    <a:ext uri="{FF2B5EF4-FFF2-40B4-BE49-F238E27FC236}">
                      <a16:creationId xmlns:a16="http://schemas.microsoft.com/office/drawing/2014/main" id="{E3BC9A14-F712-4613-A090-1AC96EA1C8DF}"/>
                    </a:ext>
                  </a:extLst>
                </p:cNvPr>
                <p:cNvPicPr/>
                <p:nvPr/>
              </p:nvPicPr>
              <p:blipFill>
                <a:blip r:embed="rId137"/>
                <a:stretch>
                  <a:fillRect/>
                </a:stretch>
              </p:blipFill>
              <p:spPr>
                <a:xfrm>
                  <a:off x="7084066" y="4928878"/>
                  <a:ext cx="442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6" name="筆跡 115">
                  <a:extLst>
                    <a:ext uri="{FF2B5EF4-FFF2-40B4-BE49-F238E27FC236}">
                      <a16:creationId xmlns:a16="http://schemas.microsoft.com/office/drawing/2014/main" id="{E50686F8-89D6-4B23-A5D4-C1C4A0741A78}"/>
                    </a:ext>
                  </a:extLst>
                </p14:cNvPr>
                <p14:cNvContentPartPr/>
                <p14:nvPr/>
              </p14:nvContentPartPr>
              <p14:xfrm>
                <a:off x="7280266" y="5017798"/>
                <a:ext cx="171720" cy="137880"/>
              </p14:xfrm>
            </p:contentPart>
          </mc:Choice>
          <mc:Fallback>
            <p:pic>
              <p:nvPicPr>
                <p:cNvPr id="116" name="筆跡 115">
                  <a:extLst>
                    <a:ext uri="{FF2B5EF4-FFF2-40B4-BE49-F238E27FC236}">
                      <a16:creationId xmlns:a16="http://schemas.microsoft.com/office/drawing/2014/main" id="{E50686F8-89D6-4B23-A5D4-C1C4A0741A78}"/>
                    </a:ext>
                  </a:extLst>
                </p:cNvPr>
                <p:cNvPicPr/>
                <p:nvPr/>
              </p:nvPicPr>
              <p:blipFill>
                <a:blip r:embed="rId139"/>
                <a:stretch>
                  <a:fillRect/>
                </a:stretch>
              </p:blipFill>
              <p:spPr>
                <a:xfrm>
                  <a:off x="7271626" y="5008798"/>
                  <a:ext cx="1893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7" name="筆跡 116">
                  <a:extLst>
                    <a:ext uri="{FF2B5EF4-FFF2-40B4-BE49-F238E27FC236}">
                      <a16:creationId xmlns:a16="http://schemas.microsoft.com/office/drawing/2014/main" id="{82AF83A8-51CE-471D-B787-32DD42803600}"/>
                    </a:ext>
                  </a:extLst>
                </p14:cNvPr>
                <p14:cNvContentPartPr/>
                <p14:nvPr/>
              </p14:nvContentPartPr>
              <p14:xfrm>
                <a:off x="7469986" y="5034358"/>
                <a:ext cx="90720" cy="124560"/>
              </p14:xfrm>
            </p:contentPart>
          </mc:Choice>
          <mc:Fallback>
            <p:pic>
              <p:nvPicPr>
                <p:cNvPr id="117" name="筆跡 116">
                  <a:extLst>
                    <a:ext uri="{FF2B5EF4-FFF2-40B4-BE49-F238E27FC236}">
                      <a16:creationId xmlns:a16="http://schemas.microsoft.com/office/drawing/2014/main" id="{82AF83A8-51CE-471D-B787-32DD42803600}"/>
                    </a:ext>
                  </a:extLst>
                </p:cNvPr>
                <p:cNvPicPr/>
                <p:nvPr/>
              </p:nvPicPr>
              <p:blipFill>
                <a:blip r:embed="rId141"/>
                <a:stretch>
                  <a:fillRect/>
                </a:stretch>
              </p:blipFill>
              <p:spPr>
                <a:xfrm>
                  <a:off x="7461346" y="5025358"/>
                  <a:ext cx="1083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8" name="筆跡 117">
                  <a:extLst>
                    <a:ext uri="{FF2B5EF4-FFF2-40B4-BE49-F238E27FC236}">
                      <a16:creationId xmlns:a16="http://schemas.microsoft.com/office/drawing/2014/main" id="{0E1BF099-49D9-46C6-A983-9A1EDFB48C91}"/>
                    </a:ext>
                  </a:extLst>
                </p14:cNvPr>
                <p14:cNvContentPartPr/>
                <p14:nvPr/>
              </p14:nvContentPartPr>
              <p14:xfrm>
                <a:off x="7599946" y="5070358"/>
                <a:ext cx="74880" cy="112680"/>
              </p14:xfrm>
            </p:contentPart>
          </mc:Choice>
          <mc:Fallback>
            <p:pic>
              <p:nvPicPr>
                <p:cNvPr id="118" name="筆跡 117">
                  <a:extLst>
                    <a:ext uri="{FF2B5EF4-FFF2-40B4-BE49-F238E27FC236}">
                      <a16:creationId xmlns:a16="http://schemas.microsoft.com/office/drawing/2014/main" id="{0E1BF099-49D9-46C6-A983-9A1EDFB48C91}"/>
                    </a:ext>
                  </a:extLst>
                </p:cNvPr>
                <p:cNvPicPr/>
                <p:nvPr/>
              </p:nvPicPr>
              <p:blipFill>
                <a:blip r:embed="rId143"/>
                <a:stretch>
                  <a:fillRect/>
                </a:stretch>
              </p:blipFill>
              <p:spPr>
                <a:xfrm>
                  <a:off x="7591306" y="5061358"/>
                  <a:ext cx="925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9" name="筆跡 118">
                  <a:extLst>
                    <a:ext uri="{FF2B5EF4-FFF2-40B4-BE49-F238E27FC236}">
                      <a16:creationId xmlns:a16="http://schemas.microsoft.com/office/drawing/2014/main" id="{ECAA25C0-2409-4C60-9E05-0A2D624950BA}"/>
                    </a:ext>
                  </a:extLst>
                </p14:cNvPr>
                <p14:cNvContentPartPr/>
                <p14:nvPr/>
              </p14:nvContentPartPr>
              <p14:xfrm>
                <a:off x="7717306" y="5087278"/>
                <a:ext cx="80280" cy="100800"/>
              </p14:xfrm>
            </p:contentPart>
          </mc:Choice>
          <mc:Fallback>
            <p:pic>
              <p:nvPicPr>
                <p:cNvPr id="119" name="筆跡 118">
                  <a:extLst>
                    <a:ext uri="{FF2B5EF4-FFF2-40B4-BE49-F238E27FC236}">
                      <a16:creationId xmlns:a16="http://schemas.microsoft.com/office/drawing/2014/main" id="{ECAA25C0-2409-4C60-9E05-0A2D624950BA}"/>
                    </a:ext>
                  </a:extLst>
                </p:cNvPr>
                <p:cNvPicPr/>
                <p:nvPr/>
              </p:nvPicPr>
              <p:blipFill>
                <a:blip r:embed="rId145"/>
                <a:stretch>
                  <a:fillRect/>
                </a:stretch>
              </p:blipFill>
              <p:spPr>
                <a:xfrm>
                  <a:off x="7708666" y="5078278"/>
                  <a:ext cx="979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0" name="筆跡 119">
                  <a:extLst>
                    <a:ext uri="{FF2B5EF4-FFF2-40B4-BE49-F238E27FC236}">
                      <a16:creationId xmlns:a16="http://schemas.microsoft.com/office/drawing/2014/main" id="{9B023949-9D77-4E36-AD2A-DA8167A36543}"/>
                    </a:ext>
                  </a:extLst>
                </p14:cNvPr>
                <p14:cNvContentPartPr/>
                <p14:nvPr/>
              </p14:nvContentPartPr>
              <p14:xfrm>
                <a:off x="7825306" y="5085838"/>
                <a:ext cx="102600" cy="250560"/>
              </p14:xfrm>
            </p:contentPart>
          </mc:Choice>
          <mc:Fallback>
            <p:pic>
              <p:nvPicPr>
                <p:cNvPr id="120" name="筆跡 119">
                  <a:extLst>
                    <a:ext uri="{FF2B5EF4-FFF2-40B4-BE49-F238E27FC236}">
                      <a16:creationId xmlns:a16="http://schemas.microsoft.com/office/drawing/2014/main" id="{9B023949-9D77-4E36-AD2A-DA8167A36543}"/>
                    </a:ext>
                  </a:extLst>
                </p:cNvPr>
                <p:cNvPicPr/>
                <p:nvPr/>
              </p:nvPicPr>
              <p:blipFill>
                <a:blip r:embed="rId147"/>
                <a:stretch>
                  <a:fillRect/>
                </a:stretch>
              </p:blipFill>
              <p:spPr>
                <a:xfrm>
                  <a:off x="7816306" y="5077198"/>
                  <a:ext cx="1202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1" name="筆跡 120">
                  <a:extLst>
                    <a:ext uri="{FF2B5EF4-FFF2-40B4-BE49-F238E27FC236}">
                      <a16:creationId xmlns:a16="http://schemas.microsoft.com/office/drawing/2014/main" id="{CF07555A-17ED-4857-8A6E-552C57407857}"/>
                    </a:ext>
                  </a:extLst>
                </p14:cNvPr>
                <p14:cNvContentPartPr/>
                <p14:nvPr/>
              </p14:nvContentPartPr>
              <p14:xfrm>
                <a:off x="8004226" y="4985038"/>
                <a:ext cx="124920" cy="219600"/>
              </p14:xfrm>
            </p:contentPart>
          </mc:Choice>
          <mc:Fallback>
            <p:pic>
              <p:nvPicPr>
                <p:cNvPr id="121" name="筆跡 120">
                  <a:extLst>
                    <a:ext uri="{FF2B5EF4-FFF2-40B4-BE49-F238E27FC236}">
                      <a16:creationId xmlns:a16="http://schemas.microsoft.com/office/drawing/2014/main" id="{CF07555A-17ED-4857-8A6E-552C57407857}"/>
                    </a:ext>
                  </a:extLst>
                </p:cNvPr>
                <p:cNvPicPr/>
                <p:nvPr/>
              </p:nvPicPr>
              <p:blipFill>
                <a:blip r:embed="rId149"/>
                <a:stretch>
                  <a:fillRect/>
                </a:stretch>
              </p:blipFill>
              <p:spPr>
                <a:xfrm>
                  <a:off x="7995226" y="4976038"/>
                  <a:ext cx="1425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2" name="筆跡 121">
                  <a:extLst>
                    <a:ext uri="{FF2B5EF4-FFF2-40B4-BE49-F238E27FC236}">
                      <a16:creationId xmlns:a16="http://schemas.microsoft.com/office/drawing/2014/main" id="{0F98CE78-2FA2-49AD-A069-00114FDDC52D}"/>
                    </a:ext>
                  </a:extLst>
                </p14:cNvPr>
                <p14:cNvContentPartPr/>
                <p14:nvPr/>
              </p14:nvContentPartPr>
              <p14:xfrm>
                <a:off x="6398626" y="4905838"/>
                <a:ext cx="12960" cy="72360"/>
              </p14:xfrm>
            </p:contentPart>
          </mc:Choice>
          <mc:Fallback>
            <p:pic>
              <p:nvPicPr>
                <p:cNvPr id="122" name="筆跡 121">
                  <a:extLst>
                    <a:ext uri="{FF2B5EF4-FFF2-40B4-BE49-F238E27FC236}">
                      <a16:creationId xmlns:a16="http://schemas.microsoft.com/office/drawing/2014/main" id="{0F98CE78-2FA2-49AD-A069-00114FDDC52D}"/>
                    </a:ext>
                  </a:extLst>
                </p:cNvPr>
                <p:cNvPicPr/>
                <p:nvPr/>
              </p:nvPicPr>
              <p:blipFill>
                <a:blip r:embed="rId151"/>
                <a:stretch>
                  <a:fillRect/>
                </a:stretch>
              </p:blipFill>
              <p:spPr>
                <a:xfrm>
                  <a:off x="6389986" y="4896838"/>
                  <a:ext cx="306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3" name="筆跡 122">
                  <a:extLst>
                    <a:ext uri="{FF2B5EF4-FFF2-40B4-BE49-F238E27FC236}">
                      <a16:creationId xmlns:a16="http://schemas.microsoft.com/office/drawing/2014/main" id="{38C0C584-24F7-432D-968E-B325F1531B00}"/>
                    </a:ext>
                  </a:extLst>
                </p14:cNvPr>
                <p14:cNvContentPartPr/>
                <p14:nvPr/>
              </p14:nvContentPartPr>
              <p14:xfrm>
                <a:off x="6446866" y="4904758"/>
                <a:ext cx="10800" cy="55800"/>
              </p14:xfrm>
            </p:contentPart>
          </mc:Choice>
          <mc:Fallback>
            <p:pic>
              <p:nvPicPr>
                <p:cNvPr id="123" name="筆跡 122">
                  <a:extLst>
                    <a:ext uri="{FF2B5EF4-FFF2-40B4-BE49-F238E27FC236}">
                      <a16:creationId xmlns:a16="http://schemas.microsoft.com/office/drawing/2014/main" id="{38C0C584-24F7-432D-968E-B325F1531B00}"/>
                    </a:ext>
                  </a:extLst>
                </p:cNvPr>
                <p:cNvPicPr/>
                <p:nvPr/>
              </p:nvPicPr>
              <p:blipFill>
                <a:blip r:embed="rId153"/>
                <a:stretch>
                  <a:fillRect/>
                </a:stretch>
              </p:blipFill>
              <p:spPr>
                <a:xfrm>
                  <a:off x="6437866" y="4895758"/>
                  <a:ext cx="284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4" name="筆跡 123">
                  <a:extLst>
                    <a:ext uri="{FF2B5EF4-FFF2-40B4-BE49-F238E27FC236}">
                      <a16:creationId xmlns:a16="http://schemas.microsoft.com/office/drawing/2014/main" id="{9EA293FF-C326-4CA3-8FB8-EE5C41374494}"/>
                    </a:ext>
                  </a:extLst>
                </p14:cNvPr>
                <p14:cNvContentPartPr/>
                <p14:nvPr/>
              </p14:nvContentPartPr>
              <p14:xfrm>
                <a:off x="8130946" y="4947958"/>
                <a:ext cx="18720" cy="46800"/>
              </p14:xfrm>
            </p:contentPart>
          </mc:Choice>
          <mc:Fallback>
            <p:pic>
              <p:nvPicPr>
                <p:cNvPr id="124" name="筆跡 123">
                  <a:extLst>
                    <a:ext uri="{FF2B5EF4-FFF2-40B4-BE49-F238E27FC236}">
                      <a16:creationId xmlns:a16="http://schemas.microsoft.com/office/drawing/2014/main" id="{9EA293FF-C326-4CA3-8FB8-EE5C41374494}"/>
                    </a:ext>
                  </a:extLst>
                </p:cNvPr>
                <p:cNvPicPr/>
                <p:nvPr/>
              </p:nvPicPr>
              <p:blipFill>
                <a:blip r:embed="rId155"/>
                <a:stretch>
                  <a:fillRect/>
                </a:stretch>
              </p:blipFill>
              <p:spPr>
                <a:xfrm>
                  <a:off x="8122306" y="4938958"/>
                  <a:ext cx="363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5" name="筆跡 124">
                  <a:extLst>
                    <a:ext uri="{FF2B5EF4-FFF2-40B4-BE49-F238E27FC236}">
                      <a16:creationId xmlns:a16="http://schemas.microsoft.com/office/drawing/2014/main" id="{2CEC18A5-72FF-4B38-8D07-D384259FA113}"/>
                    </a:ext>
                  </a:extLst>
                </p14:cNvPr>
                <p14:cNvContentPartPr/>
                <p14:nvPr/>
              </p14:nvContentPartPr>
              <p14:xfrm>
                <a:off x="8198626" y="4941838"/>
                <a:ext cx="25560" cy="51840"/>
              </p14:xfrm>
            </p:contentPart>
          </mc:Choice>
          <mc:Fallback>
            <p:pic>
              <p:nvPicPr>
                <p:cNvPr id="125" name="筆跡 124">
                  <a:extLst>
                    <a:ext uri="{FF2B5EF4-FFF2-40B4-BE49-F238E27FC236}">
                      <a16:creationId xmlns:a16="http://schemas.microsoft.com/office/drawing/2014/main" id="{2CEC18A5-72FF-4B38-8D07-D384259FA113}"/>
                    </a:ext>
                  </a:extLst>
                </p:cNvPr>
                <p:cNvPicPr/>
                <p:nvPr/>
              </p:nvPicPr>
              <p:blipFill>
                <a:blip r:embed="rId157"/>
                <a:stretch>
                  <a:fillRect/>
                </a:stretch>
              </p:blipFill>
              <p:spPr>
                <a:xfrm>
                  <a:off x="8189626" y="4932838"/>
                  <a:ext cx="43200" cy="69480"/>
                </a:xfrm>
                <a:prstGeom prst="rect">
                  <a:avLst/>
                </a:prstGeom>
              </p:spPr>
            </p:pic>
          </mc:Fallback>
        </mc:AlternateContent>
      </p:grpSp>
      <p:grpSp>
        <p:nvGrpSpPr>
          <p:cNvPr id="129" name="群組 128">
            <a:extLst>
              <a:ext uri="{FF2B5EF4-FFF2-40B4-BE49-F238E27FC236}">
                <a16:creationId xmlns:a16="http://schemas.microsoft.com/office/drawing/2014/main" id="{B9042FDD-AD98-44CE-8401-26721D1EAE49}"/>
              </a:ext>
            </a:extLst>
          </p:cNvPr>
          <p:cNvGrpSpPr/>
          <p:nvPr/>
        </p:nvGrpSpPr>
        <p:grpSpPr>
          <a:xfrm>
            <a:off x="6110986" y="5490118"/>
            <a:ext cx="313200" cy="174960"/>
            <a:chOff x="6110986" y="5490118"/>
            <a:chExt cx="313200" cy="174960"/>
          </a:xfrm>
        </p:grpSpPr>
        <mc:AlternateContent xmlns:mc="http://schemas.openxmlformats.org/markup-compatibility/2006">
          <mc:Choice xmlns:p14="http://schemas.microsoft.com/office/powerpoint/2010/main" Requires="p14">
            <p:contentPart p14:bwMode="auto" r:id="rId158">
              <p14:nvContentPartPr>
                <p14:cNvPr id="127" name="筆跡 126">
                  <a:extLst>
                    <a:ext uri="{FF2B5EF4-FFF2-40B4-BE49-F238E27FC236}">
                      <a16:creationId xmlns:a16="http://schemas.microsoft.com/office/drawing/2014/main" id="{66769B4F-15B6-467C-8A54-A7D0CA2F794B}"/>
                    </a:ext>
                  </a:extLst>
                </p14:cNvPr>
                <p14:cNvContentPartPr/>
                <p14:nvPr/>
              </p14:nvContentPartPr>
              <p14:xfrm>
                <a:off x="6110986" y="5490118"/>
                <a:ext cx="149760" cy="130320"/>
              </p14:xfrm>
            </p:contentPart>
          </mc:Choice>
          <mc:Fallback>
            <p:pic>
              <p:nvPicPr>
                <p:cNvPr id="127" name="筆跡 126">
                  <a:extLst>
                    <a:ext uri="{FF2B5EF4-FFF2-40B4-BE49-F238E27FC236}">
                      <a16:creationId xmlns:a16="http://schemas.microsoft.com/office/drawing/2014/main" id="{66769B4F-15B6-467C-8A54-A7D0CA2F794B}"/>
                    </a:ext>
                  </a:extLst>
                </p:cNvPr>
                <p:cNvPicPr/>
                <p:nvPr/>
              </p:nvPicPr>
              <p:blipFill>
                <a:blip r:embed="rId159"/>
                <a:stretch>
                  <a:fillRect/>
                </a:stretch>
              </p:blipFill>
              <p:spPr>
                <a:xfrm>
                  <a:off x="6101986" y="5481478"/>
                  <a:ext cx="1674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8" name="筆跡 127">
                  <a:extLst>
                    <a:ext uri="{FF2B5EF4-FFF2-40B4-BE49-F238E27FC236}">
                      <a16:creationId xmlns:a16="http://schemas.microsoft.com/office/drawing/2014/main" id="{1F5D47C4-CE38-42F4-B7FD-45F106B1E29D}"/>
                    </a:ext>
                  </a:extLst>
                </p14:cNvPr>
                <p14:cNvContentPartPr/>
                <p14:nvPr/>
              </p14:nvContentPartPr>
              <p14:xfrm>
                <a:off x="6279826" y="5525398"/>
                <a:ext cx="144360" cy="139680"/>
              </p14:xfrm>
            </p:contentPart>
          </mc:Choice>
          <mc:Fallback>
            <p:pic>
              <p:nvPicPr>
                <p:cNvPr id="128" name="筆跡 127">
                  <a:extLst>
                    <a:ext uri="{FF2B5EF4-FFF2-40B4-BE49-F238E27FC236}">
                      <a16:creationId xmlns:a16="http://schemas.microsoft.com/office/drawing/2014/main" id="{1F5D47C4-CE38-42F4-B7FD-45F106B1E29D}"/>
                    </a:ext>
                  </a:extLst>
                </p:cNvPr>
                <p:cNvPicPr/>
                <p:nvPr/>
              </p:nvPicPr>
              <p:blipFill>
                <a:blip r:embed="rId161"/>
                <a:stretch>
                  <a:fillRect/>
                </a:stretch>
              </p:blipFill>
              <p:spPr>
                <a:xfrm>
                  <a:off x="6271186" y="5516398"/>
                  <a:ext cx="162000" cy="157320"/>
                </a:xfrm>
                <a:prstGeom prst="rect">
                  <a:avLst/>
                </a:prstGeom>
              </p:spPr>
            </p:pic>
          </mc:Fallback>
        </mc:AlternateContent>
      </p:grpSp>
      <p:grpSp>
        <p:nvGrpSpPr>
          <p:cNvPr id="133" name="群組 132">
            <a:extLst>
              <a:ext uri="{FF2B5EF4-FFF2-40B4-BE49-F238E27FC236}">
                <a16:creationId xmlns:a16="http://schemas.microsoft.com/office/drawing/2014/main" id="{DABA40CF-C060-4597-B8A0-51E9F1BC8555}"/>
              </a:ext>
            </a:extLst>
          </p:cNvPr>
          <p:cNvGrpSpPr/>
          <p:nvPr/>
        </p:nvGrpSpPr>
        <p:grpSpPr>
          <a:xfrm>
            <a:off x="6678346" y="5506678"/>
            <a:ext cx="388440" cy="113760"/>
            <a:chOff x="6678346" y="5506678"/>
            <a:chExt cx="388440" cy="113760"/>
          </a:xfrm>
        </p:grpSpPr>
        <mc:AlternateContent xmlns:mc="http://schemas.openxmlformats.org/markup-compatibility/2006">
          <mc:Choice xmlns:p14="http://schemas.microsoft.com/office/powerpoint/2010/main" Requires="p14">
            <p:contentPart p14:bwMode="auto" r:id="rId162">
              <p14:nvContentPartPr>
                <p14:cNvPr id="130" name="筆跡 129">
                  <a:extLst>
                    <a:ext uri="{FF2B5EF4-FFF2-40B4-BE49-F238E27FC236}">
                      <a16:creationId xmlns:a16="http://schemas.microsoft.com/office/drawing/2014/main" id="{D672BA13-7249-47BD-A669-47E4F2B8681C}"/>
                    </a:ext>
                  </a:extLst>
                </p14:cNvPr>
                <p14:cNvContentPartPr/>
                <p14:nvPr/>
              </p14:nvContentPartPr>
              <p14:xfrm>
                <a:off x="6678346" y="5506678"/>
                <a:ext cx="156240" cy="101880"/>
              </p14:xfrm>
            </p:contentPart>
          </mc:Choice>
          <mc:Fallback>
            <p:pic>
              <p:nvPicPr>
                <p:cNvPr id="130" name="筆跡 129">
                  <a:extLst>
                    <a:ext uri="{FF2B5EF4-FFF2-40B4-BE49-F238E27FC236}">
                      <a16:creationId xmlns:a16="http://schemas.microsoft.com/office/drawing/2014/main" id="{D672BA13-7249-47BD-A669-47E4F2B8681C}"/>
                    </a:ext>
                  </a:extLst>
                </p:cNvPr>
                <p:cNvPicPr/>
                <p:nvPr/>
              </p:nvPicPr>
              <p:blipFill>
                <a:blip r:embed="rId163"/>
                <a:stretch>
                  <a:fillRect/>
                </a:stretch>
              </p:blipFill>
              <p:spPr>
                <a:xfrm>
                  <a:off x="6669706" y="5497678"/>
                  <a:ext cx="1738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1" name="筆跡 130">
                  <a:extLst>
                    <a:ext uri="{FF2B5EF4-FFF2-40B4-BE49-F238E27FC236}">
                      <a16:creationId xmlns:a16="http://schemas.microsoft.com/office/drawing/2014/main" id="{A639A9CA-7B9C-4F14-A021-486A9801BDF9}"/>
                    </a:ext>
                  </a:extLst>
                </p14:cNvPr>
                <p14:cNvContentPartPr/>
                <p14:nvPr/>
              </p14:nvContentPartPr>
              <p14:xfrm>
                <a:off x="6803266" y="5514598"/>
                <a:ext cx="106920" cy="92880"/>
              </p14:xfrm>
            </p:contentPart>
          </mc:Choice>
          <mc:Fallback>
            <p:pic>
              <p:nvPicPr>
                <p:cNvPr id="131" name="筆跡 130">
                  <a:extLst>
                    <a:ext uri="{FF2B5EF4-FFF2-40B4-BE49-F238E27FC236}">
                      <a16:creationId xmlns:a16="http://schemas.microsoft.com/office/drawing/2014/main" id="{A639A9CA-7B9C-4F14-A021-486A9801BDF9}"/>
                    </a:ext>
                  </a:extLst>
                </p:cNvPr>
                <p:cNvPicPr/>
                <p:nvPr/>
              </p:nvPicPr>
              <p:blipFill>
                <a:blip r:embed="rId165"/>
                <a:stretch>
                  <a:fillRect/>
                </a:stretch>
              </p:blipFill>
              <p:spPr>
                <a:xfrm>
                  <a:off x="6794626" y="5505958"/>
                  <a:ext cx="1245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2" name="筆跡 131">
                  <a:extLst>
                    <a:ext uri="{FF2B5EF4-FFF2-40B4-BE49-F238E27FC236}">
                      <a16:creationId xmlns:a16="http://schemas.microsoft.com/office/drawing/2014/main" id="{D44DFD86-8008-448F-9CB9-8EAA5F482928}"/>
                    </a:ext>
                  </a:extLst>
                </p14:cNvPr>
                <p14:cNvContentPartPr/>
                <p14:nvPr/>
              </p14:nvContentPartPr>
              <p14:xfrm>
                <a:off x="6967066" y="5514958"/>
                <a:ext cx="99720" cy="105480"/>
              </p14:xfrm>
            </p:contentPart>
          </mc:Choice>
          <mc:Fallback>
            <p:pic>
              <p:nvPicPr>
                <p:cNvPr id="132" name="筆跡 131">
                  <a:extLst>
                    <a:ext uri="{FF2B5EF4-FFF2-40B4-BE49-F238E27FC236}">
                      <a16:creationId xmlns:a16="http://schemas.microsoft.com/office/drawing/2014/main" id="{D44DFD86-8008-448F-9CB9-8EAA5F482928}"/>
                    </a:ext>
                  </a:extLst>
                </p:cNvPr>
                <p:cNvPicPr/>
                <p:nvPr/>
              </p:nvPicPr>
              <p:blipFill>
                <a:blip r:embed="rId167"/>
                <a:stretch>
                  <a:fillRect/>
                </a:stretch>
              </p:blipFill>
              <p:spPr>
                <a:xfrm>
                  <a:off x="6958066" y="5505958"/>
                  <a:ext cx="117360" cy="123120"/>
                </a:xfrm>
                <a:prstGeom prst="rect">
                  <a:avLst/>
                </a:prstGeom>
              </p:spPr>
            </p:pic>
          </mc:Fallback>
        </mc:AlternateContent>
      </p:grpSp>
      <p:grpSp>
        <p:nvGrpSpPr>
          <p:cNvPr id="142" name="群組 141">
            <a:extLst>
              <a:ext uri="{FF2B5EF4-FFF2-40B4-BE49-F238E27FC236}">
                <a16:creationId xmlns:a16="http://schemas.microsoft.com/office/drawing/2014/main" id="{547BDFB7-CE95-43D3-8334-F94B2319D55B}"/>
              </a:ext>
            </a:extLst>
          </p:cNvPr>
          <p:cNvGrpSpPr/>
          <p:nvPr/>
        </p:nvGrpSpPr>
        <p:grpSpPr>
          <a:xfrm>
            <a:off x="7352266" y="5462038"/>
            <a:ext cx="766440" cy="321480"/>
            <a:chOff x="7352266" y="5462038"/>
            <a:chExt cx="766440" cy="321480"/>
          </a:xfrm>
        </p:grpSpPr>
        <mc:AlternateContent xmlns:mc="http://schemas.openxmlformats.org/markup-compatibility/2006">
          <mc:Choice xmlns:p14="http://schemas.microsoft.com/office/powerpoint/2010/main" Requires="p14">
            <p:contentPart p14:bwMode="auto" r:id="rId168">
              <p14:nvContentPartPr>
                <p14:cNvPr id="134" name="筆跡 133">
                  <a:extLst>
                    <a:ext uri="{FF2B5EF4-FFF2-40B4-BE49-F238E27FC236}">
                      <a16:creationId xmlns:a16="http://schemas.microsoft.com/office/drawing/2014/main" id="{1BAF6D15-9C27-46DD-98B5-9673DD714CD1}"/>
                    </a:ext>
                  </a:extLst>
                </p14:cNvPr>
                <p14:cNvContentPartPr/>
                <p14:nvPr/>
              </p14:nvContentPartPr>
              <p14:xfrm>
                <a:off x="7352266" y="5518918"/>
                <a:ext cx="95400" cy="142200"/>
              </p14:xfrm>
            </p:contentPart>
          </mc:Choice>
          <mc:Fallback>
            <p:pic>
              <p:nvPicPr>
                <p:cNvPr id="134" name="筆跡 133">
                  <a:extLst>
                    <a:ext uri="{FF2B5EF4-FFF2-40B4-BE49-F238E27FC236}">
                      <a16:creationId xmlns:a16="http://schemas.microsoft.com/office/drawing/2014/main" id="{1BAF6D15-9C27-46DD-98B5-9673DD714CD1}"/>
                    </a:ext>
                  </a:extLst>
                </p:cNvPr>
                <p:cNvPicPr/>
                <p:nvPr/>
              </p:nvPicPr>
              <p:blipFill>
                <a:blip r:embed="rId169"/>
                <a:stretch>
                  <a:fillRect/>
                </a:stretch>
              </p:blipFill>
              <p:spPr>
                <a:xfrm>
                  <a:off x="7343266" y="5509918"/>
                  <a:ext cx="1130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5" name="筆跡 134">
                  <a:extLst>
                    <a:ext uri="{FF2B5EF4-FFF2-40B4-BE49-F238E27FC236}">
                      <a16:creationId xmlns:a16="http://schemas.microsoft.com/office/drawing/2014/main" id="{6AA9D97D-EC6F-4702-BE0F-525ADB493B19}"/>
                    </a:ext>
                  </a:extLst>
                </p14:cNvPr>
                <p14:cNvContentPartPr/>
                <p14:nvPr/>
              </p14:nvContentPartPr>
              <p14:xfrm>
                <a:off x="7456666" y="5553478"/>
                <a:ext cx="107640" cy="90720"/>
              </p14:xfrm>
            </p:contentPart>
          </mc:Choice>
          <mc:Fallback>
            <p:pic>
              <p:nvPicPr>
                <p:cNvPr id="135" name="筆跡 134">
                  <a:extLst>
                    <a:ext uri="{FF2B5EF4-FFF2-40B4-BE49-F238E27FC236}">
                      <a16:creationId xmlns:a16="http://schemas.microsoft.com/office/drawing/2014/main" id="{6AA9D97D-EC6F-4702-BE0F-525ADB493B19}"/>
                    </a:ext>
                  </a:extLst>
                </p:cNvPr>
                <p:cNvPicPr/>
                <p:nvPr/>
              </p:nvPicPr>
              <p:blipFill>
                <a:blip r:embed="rId171"/>
                <a:stretch>
                  <a:fillRect/>
                </a:stretch>
              </p:blipFill>
              <p:spPr>
                <a:xfrm>
                  <a:off x="7447666" y="5544478"/>
                  <a:ext cx="125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6" name="筆跡 135">
                  <a:extLst>
                    <a:ext uri="{FF2B5EF4-FFF2-40B4-BE49-F238E27FC236}">
                      <a16:creationId xmlns:a16="http://schemas.microsoft.com/office/drawing/2014/main" id="{BD4AC10D-DC7C-4BE9-A42F-C65EAD068B9F}"/>
                    </a:ext>
                  </a:extLst>
                </p14:cNvPr>
                <p14:cNvContentPartPr/>
                <p14:nvPr/>
              </p14:nvContentPartPr>
              <p14:xfrm>
                <a:off x="7506706" y="5569318"/>
                <a:ext cx="96840" cy="214200"/>
              </p14:xfrm>
            </p:contentPart>
          </mc:Choice>
          <mc:Fallback>
            <p:pic>
              <p:nvPicPr>
                <p:cNvPr id="136" name="筆跡 135">
                  <a:extLst>
                    <a:ext uri="{FF2B5EF4-FFF2-40B4-BE49-F238E27FC236}">
                      <a16:creationId xmlns:a16="http://schemas.microsoft.com/office/drawing/2014/main" id="{BD4AC10D-DC7C-4BE9-A42F-C65EAD068B9F}"/>
                    </a:ext>
                  </a:extLst>
                </p:cNvPr>
                <p:cNvPicPr/>
                <p:nvPr/>
              </p:nvPicPr>
              <p:blipFill>
                <a:blip r:embed="rId173"/>
                <a:stretch>
                  <a:fillRect/>
                </a:stretch>
              </p:blipFill>
              <p:spPr>
                <a:xfrm>
                  <a:off x="7498066" y="5560678"/>
                  <a:ext cx="1144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7" name="筆跡 136">
                  <a:extLst>
                    <a:ext uri="{FF2B5EF4-FFF2-40B4-BE49-F238E27FC236}">
                      <a16:creationId xmlns:a16="http://schemas.microsoft.com/office/drawing/2014/main" id="{64970C2E-C6D5-4069-8FAD-6D1EFD73BE2C}"/>
                    </a:ext>
                  </a:extLst>
                </p14:cNvPr>
                <p14:cNvContentPartPr/>
                <p14:nvPr/>
              </p14:nvContentPartPr>
              <p14:xfrm>
                <a:off x="7577626" y="5519998"/>
                <a:ext cx="30240" cy="8640"/>
              </p14:xfrm>
            </p:contentPart>
          </mc:Choice>
          <mc:Fallback>
            <p:pic>
              <p:nvPicPr>
                <p:cNvPr id="137" name="筆跡 136">
                  <a:extLst>
                    <a:ext uri="{FF2B5EF4-FFF2-40B4-BE49-F238E27FC236}">
                      <a16:creationId xmlns:a16="http://schemas.microsoft.com/office/drawing/2014/main" id="{64970C2E-C6D5-4069-8FAD-6D1EFD73BE2C}"/>
                    </a:ext>
                  </a:extLst>
                </p:cNvPr>
                <p:cNvPicPr/>
                <p:nvPr/>
              </p:nvPicPr>
              <p:blipFill>
                <a:blip r:embed="rId175"/>
                <a:stretch>
                  <a:fillRect/>
                </a:stretch>
              </p:blipFill>
              <p:spPr>
                <a:xfrm>
                  <a:off x="7568986" y="5511358"/>
                  <a:ext cx="478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8" name="筆跡 137">
                  <a:extLst>
                    <a:ext uri="{FF2B5EF4-FFF2-40B4-BE49-F238E27FC236}">
                      <a16:creationId xmlns:a16="http://schemas.microsoft.com/office/drawing/2014/main" id="{2F8FBD18-0497-4851-AA55-25A4AC5303DA}"/>
                    </a:ext>
                  </a:extLst>
                </p14:cNvPr>
                <p14:cNvContentPartPr/>
                <p14:nvPr/>
              </p14:nvContentPartPr>
              <p14:xfrm>
                <a:off x="7678426" y="5537638"/>
                <a:ext cx="131760" cy="82440"/>
              </p14:xfrm>
            </p:contentPart>
          </mc:Choice>
          <mc:Fallback>
            <p:pic>
              <p:nvPicPr>
                <p:cNvPr id="138" name="筆跡 137">
                  <a:extLst>
                    <a:ext uri="{FF2B5EF4-FFF2-40B4-BE49-F238E27FC236}">
                      <a16:creationId xmlns:a16="http://schemas.microsoft.com/office/drawing/2014/main" id="{2F8FBD18-0497-4851-AA55-25A4AC5303DA}"/>
                    </a:ext>
                  </a:extLst>
                </p:cNvPr>
                <p:cNvPicPr/>
                <p:nvPr/>
              </p:nvPicPr>
              <p:blipFill>
                <a:blip r:embed="rId177"/>
                <a:stretch>
                  <a:fillRect/>
                </a:stretch>
              </p:blipFill>
              <p:spPr>
                <a:xfrm>
                  <a:off x="7669426" y="5528998"/>
                  <a:ext cx="1494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9" name="筆跡 138">
                  <a:extLst>
                    <a:ext uri="{FF2B5EF4-FFF2-40B4-BE49-F238E27FC236}">
                      <a16:creationId xmlns:a16="http://schemas.microsoft.com/office/drawing/2014/main" id="{5AFB6D53-E228-4D81-B6F6-0B04E61772B5}"/>
                    </a:ext>
                  </a:extLst>
                </p14:cNvPr>
                <p14:cNvContentPartPr/>
                <p14:nvPr/>
              </p14:nvContentPartPr>
              <p14:xfrm>
                <a:off x="7817026" y="5552038"/>
                <a:ext cx="98640" cy="90720"/>
              </p14:xfrm>
            </p:contentPart>
          </mc:Choice>
          <mc:Fallback>
            <p:pic>
              <p:nvPicPr>
                <p:cNvPr id="139" name="筆跡 138">
                  <a:extLst>
                    <a:ext uri="{FF2B5EF4-FFF2-40B4-BE49-F238E27FC236}">
                      <a16:creationId xmlns:a16="http://schemas.microsoft.com/office/drawing/2014/main" id="{5AFB6D53-E228-4D81-B6F6-0B04E61772B5}"/>
                    </a:ext>
                  </a:extLst>
                </p:cNvPr>
                <p:cNvPicPr/>
                <p:nvPr/>
              </p:nvPicPr>
              <p:blipFill>
                <a:blip r:embed="rId179"/>
                <a:stretch>
                  <a:fillRect/>
                </a:stretch>
              </p:blipFill>
              <p:spPr>
                <a:xfrm>
                  <a:off x="7808026" y="5543038"/>
                  <a:ext cx="1162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40" name="筆跡 139">
                  <a:extLst>
                    <a:ext uri="{FF2B5EF4-FFF2-40B4-BE49-F238E27FC236}">
                      <a16:creationId xmlns:a16="http://schemas.microsoft.com/office/drawing/2014/main" id="{B077838E-374B-4856-A827-4BE9CD89039E}"/>
                    </a:ext>
                  </a:extLst>
                </p14:cNvPr>
                <p14:cNvContentPartPr/>
                <p14:nvPr/>
              </p14:nvContentPartPr>
              <p14:xfrm>
                <a:off x="7939066" y="5462038"/>
                <a:ext cx="130680" cy="182160"/>
              </p14:xfrm>
            </p:contentPart>
          </mc:Choice>
          <mc:Fallback>
            <p:pic>
              <p:nvPicPr>
                <p:cNvPr id="140" name="筆跡 139">
                  <a:extLst>
                    <a:ext uri="{FF2B5EF4-FFF2-40B4-BE49-F238E27FC236}">
                      <a16:creationId xmlns:a16="http://schemas.microsoft.com/office/drawing/2014/main" id="{B077838E-374B-4856-A827-4BE9CD89039E}"/>
                    </a:ext>
                  </a:extLst>
                </p:cNvPr>
                <p:cNvPicPr/>
                <p:nvPr/>
              </p:nvPicPr>
              <p:blipFill>
                <a:blip r:embed="rId181"/>
                <a:stretch>
                  <a:fillRect/>
                </a:stretch>
              </p:blipFill>
              <p:spPr>
                <a:xfrm>
                  <a:off x="7930066" y="5453038"/>
                  <a:ext cx="1483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1" name="筆跡 140">
                  <a:extLst>
                    <a:ext uri="{FF2B5EF4-FFF2-40B4-BE49-F238E27FC236}">
                      <a16:creationId xmlns:a16="http://schemas.microsoft.com/office/drawing/2014/main" id="{3CC004A2-272B-4B5B-8581-95B3693A7D1E}"/>
                    </a:ext>
                  </a:extLst>
                </p14:cNvPr>
                <p14:cNvContentPartPr/>
                <p14:nvPr/>
              </p14:nvContentPartPr>
              <p14:xfrm>
                <a:off x="7896586" y="5491198"/>
                <a:ext cx="222120" cy="27000"/>
              </p14:xfrm>
            </p:contentPart>
          </mc:Choice>
          <mc:Fallback>
            <p:pic>
              <p:nvPicPr>
                <p:cNvPr id="141" name="筆跡 140">
                  <a:extLst>
                    <a:ext uri="{FF2B5EF4-FFF2-40B4-BE49-F238E27FC236}">
                      <a16:creationId xmlns:a16="http://schemas.microsoft.com/office/drawing/2014/main" id="{3CC004A2-272B-4B5B-8581-95B3693A7D1E}"/>
                    </a:ext>
                  </a:extLst>
                </p:cNvPr>
                <p:cNvPicPr/>
                <p:nvPr/>
              </p:nvPicPr>
              <p:blipFill>
                <a:blip r:embed="rId183"/>
                <a:stretch>
                  <a:fillRect/>
                </a:stretch>
              </p:blipFill>
              <p:spPr>
                <a:xfrm>
                  <a:off x="7887946" y="5482558"/>
                  <a:ext cx="239760" cy="44640"/>
                </a:xfrm>
                <a:prstGeom prst="rect">
                  <a:avLst/>
                </a:prstGeom>
              </p:spPr>
            </p:pic>
          </mc:Fallback>
        </mc:AlternateContent>
      </p:grpSp>
      <p:grpSp>
        <p:nvGrpSpPr>
          <p:cNvPr id="147" name="群組 146">
            <a:extLst>
              <a:ext uri="{FF2B5EF4-FFF2-40B4-BE49-F238E27FC236}">
                <a16:creationId xmlns:a16="http://schemas.microsoft.com/office/drawing/2014/main" id="{75DAE1B4-119E-4176-BCAE-D129DC1736A4}"/>
              </a:ext>
            </a:extLst>
          </p:cNvPr>
          <p:cNvGrpSpPr/>
          <p:nvPr/>
        </p:nvGrpSpPr>
        <p:grpSpPr>
          <a:xfrm>
            <a:off x="8397706" y="5478958"/>
            <a:ext cx="268200" cy="230040"/>
            <a:chOff x="8397706" y="5478958"/>
            <a:chExt cx="268200" cy="230040"/>
          </a:xfrm>
        </p:grpSpPr>
        <mc:AlternateContent xmlns:mc="http://schemas.openxmlformats.org/markup-compatibility/2006">
          <mc:Choice xmlns:p14="http://schemas.microsoft.com/office/powerpoint/2010/main" Requires="p14">
            <p:contentPart p14:bwMode="auto" r:id="rId184">
              <p14:nvContentPartPr>
                <p14:cNvPr id="143" name="筆跡 142">
                  <a:extLst>
                    <a:ext uri="{FF2B5EF4-FFF2-40B4-BE49-F238E27FC236}">
                      <a16:creationId xmlns:a16="http://schemas.microsoft.com/office/drawing/2014/main" id="{60DE1E4C-0CCD-471D-B424-1D3E99864312}"/>
                    </a:ext>
                  </a:extLst>
                </p14:cNvPr>
                <p14:cNvContentPartPr/>
                <p14:nvPr/>
              </p14:nvContentPartPr>
              <p14:xfrm>
                <a:off x="8397706" y="5478958"/>
                <a:ext cx="16200" cy="196920"/>
              </p14:xfrm>
            </p:contentPart>
          </mc:Choice>
          <mc:Fallback>
            <p:pic>
              <p:nvPicPr>
                <p:cNvPr id="143" name="筆跡 142">
                  <a:extLst>
                    <a:ext uri="{FF2B5EF4-FFF2-40B4-BE49-F238E27FC236}">
                      <a16:creationId xmlns:a16="http://schemas.microsoft.com/office/drawing/2014/main" id="{60DE1E4C-0CCD-471D-B424-1D3E99864312}"/>
                    </a:ext>
                  </a:extLst>
                </p:cNvPr>
                <p:cNvPicPr/>
                <p:nvPr/>
              </p:nvPicPr>
              <p:blipFill>
                <a:blip r:embed="rId185"/>
                <a:stretch>
                  <a:fillRect/>
                </a:stretch>
              </p:blipFill>
              <p:spPr>
                <a:xfrm>
                  <a:off x="8388706" y="5469958"/>
                  <a:ext cx="338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4" name="筆跡 143">
                  <a:extLst>
                    <a:ext uri="{FF2B5EF4-FFF2-40B4-BE49-F238E27FC236}">
                      <a16:creationId xmlns:a16="http://schemas.microsoft.com/office/drawing/2014/main" id="{B690F7A9-75BE-42C6-AA38-BB4E50501CC3}"/>
                    </a:ext>
                  </a:extLst>
                </p14:cNvPr>
                <p14:cNvContentPartPr/>
                <p14:nvPr/>
              </p14:nvContentPartPr>
              <p14:xfrm>
                <a:off x="8419306" y="5574718"/>
                <a:ext cx="143280" cy="12240"/>
              </p14:xfrm>
            </p:contentPart>
          </mc:Choice>
          <mc:Fallback>
            <p:pic>
              <p:nvPicPr>
                <p:cNvPr id="144" name="筆跡 143">
                  <a:extLst>
                    <a:ext uri="{FF2B5EF4-FFF2-40B4-BE49-F238E27FC236}">
                      <a16:creationId xmlns:a16="http://schemas.microsoft.com/office/drawing/2014/main" id="{B690F7A9-75BE-42C6-AA38-BB4E50501CC3}"/>
                    </a:ext>
                  </a:extLst>
                </p:cNvPr>
                <p:cNvPicPr/>
                <p:nvPr/>
              </p:nvPicPr>
              <p:blipFill>
                <a:blip r:embed="rId187"/>
                <a:stretch>
                  <a:fillRect/>
                </a:stretch>
              </p:blipFill>
              <p:spPr>
                <a:xfrm>
                  <a:off x="8410306" y="5565718"/>
                  <a:ext cx="1609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5" name="筆跡 144">
                  <a:extLst>
                    <a:ext uri="{FF2B5EF4-FFF2-40B4-BE49-F238E27FC236}">
                      <a16:creationId xmlns:a16="http://schemas.microsoft.com/office/drawing/2014/main" id="{63BFFB30-6D7C-4CF2-A10C-0837CE9E830C}"/>
                    </a:ext>
                  </a:extLst>
                </p14:cNvPr>
                <p14:cNvContentPartPr/>
                <p14:nvPr/>
              </p14:nvContentPartPr>
              <p14:xfrm>
                <a:off x="8555386" y="5509918"/>
                <a:ext cx="19800" cy="157680"/>
              </p14:xfrm>
            </p:contentPart>
          </mc:Choice>
          <mc:Fallback>
            <p:pic>
              <p:nvPicPr>
                <p:cNvPr id="145" name="筆跡 144">
                  <a:extLst>
                    <a:ext uri="{FF2B5EF4-FFF2-40B4-BE49-F238E27FC236}">
                      <a16:creationId xmlns:a16="http://schemas.microsoft.com/office/drawing/2014/main" id="{63BFFB30-6D7C-4CF2-A10C-0837CE9E830C}"/>
                    </a:ext>
                  </a:extLst>
                </p:cNvPr>
                <p:cNvPicPr/>
                <p:nvPr/>
              </p:nvPicPr>
              <p:blipFill>
                <a:blip r:embed="rId189"/>
                <a:stretch>
                  <a:fillRect/>
                </a:stretch>
              </p:blipFill>
              <p:spPr>
                <a:xfrm>
                  <a:off x="8546386" y="5500918"/>
                  <a:ext cx="374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6" name="筆跡 145">
                  <a:extLst>
                    <a:ext uri="{FF2B5EF4-FFF2-40B4-BE49-F238E27FC236}">
                      <a16:creationId xmlns:a16="http://schemas.microsoft.com/office/drawing/2014/main" id="{DE8DE273-22EC-42D2-9F17-AFA51914BF4B}"/>
                    </a:ext>
                  </a:extLst>
                </p14:cNvPr>
                <p14:cNvContentPartPr/>
                <p14:nvPr/>
              </p14:nvContentPartPr>
              <p14:xfrm>
                <a:off x="8606866" y="5634118"/>
                <a:ext cx="59040" cy="74880"/>
              </p14:xfrm>
            </p:contentPart>
          </mc:Choice>
          <mc:Fallback>
            <p:pic>
              <p:nvPicPr>
                <p:cNvPr id="146" name="筆跡 145">
                  <a:extLst>
                    <a:ext uri="{FF2B5EF4-FFF2-40B4-BE49-F238E27FC236}">
                      <a16:creationId xmlns:a16="http://schemas.microsoft.com/office/drawing/2014/main" id="{DE8DE273-22EC-42D2-9F17-AFA51914BF4B}"/>
                    </a:ext>
                  </a:extLst>
                </p:cNvPr>
                <p:cNvPicPr/>
                <p:nvPr/>
              </p:nvPicPr>
              <p:blipFill>
                <a:blip r:embed="rId191"/>
                <a:stretch>
                  <a:fillRect/>
                </a:stretch>
              </p:blipFill>
              <p:spPr>
                <a:xfrm>
                  <a:off x="8597866" y="5625478"/>
                  <a:ext cx="76680" cy="92520"/>
                </a:xfrm>
                <a:prstGeom prst="rect">
                  <a:avLst/>
                </a:prstGeom>
              </p:spPr>
            </p:pic>
          </mc:Fallback>
        </mc:AlternateContent>
      </p:grpSp>
      <p:grpSp>
        <p:nvGrpSpPr>
          <p:cNvPr id="152" name="群組 151">
            <a:extLst>
              <a:ext uri="{FF2B5EF4-FFF2-40B4-BE49-F238E27FC236}">
                <a16:creationId xmlns:a16="http://schemas.microsoft.com/office/drawing/2014/main" id="{95D153D2-6E04-43EA-B471-F29AA5956180}"/>
              </a:ext>
            </a:extLst>
          </p:cNvPr>
          <p:cNvGrpSpPr/>
          <p:nvPr/>
        </p:nvGrpSpPr>
        <p:grpSpPr>
          <a:xfrm>
            <a:off x="8119426" y="3814678"/>
            <a:ext cx="41760" cy="40320"/>
            <a:chOff x="8119426" y="3814678"/>
            <a:chExt cx="41760" cy="40320"/>
          </a:xfrm>
        </p:grpSpPr>
        <mc:AlternateContent xmlns:mc="http://schemas.openxmlformats.org/markup-compatibility/2006">
          <mc:Choice xmlns:p14="http://schemas.microsoft.com/office/powerpoint/2010/main" Requires="p14">
            <p:contentPart p14:bwMode="auto" r:id="rId192">
              <p14:nvContentPartPr>
                <p14:cNvPr id="148" name="筆跡 147">
                  <a:extLst>
                    <a:ext uri="{FF2B5EF4-FFF2-40B4-BE49-F238E27FC236}">
                      <a16:creationId xmlns:a16="http://schemas.microsoft.com/office/drawing/2014/main" id="{A1F10055-7A75-4D94-8A3B-F72DFEA2A4AB}"/>
                    </a:ext>
                  </a:extLst>
                </p14:cNvPr>
                <p14:cNvContentPartPr/>
                <p14:nvPr/>
              </p14:nvContentPartPr>
              <p14:xfrm>
                <a:off x="8125546" y="3850678"/>
                <a:ext cx="8280" cy="4320"/>
              </p14:xfrm>
            </p:contentPart>
          </mc:Choice>
          <mc:Fallback>
            <p:pic>
              <p:nvPicPr>
                <p:cNvPr id="148" name="筆跡 147">
                  <a:extLst>
                    <a:ext uri="{FF2B5EF4-FFF2-40B4-BE49-F238E27FC236}">
                      <a16:creationId xmlns:a16="http://schemas.microsoft.com/office/drawing/2014/main" id="{A1F10055-7A75-4D94-8A3B-F72DFEA2A4AB}"/>
                    </a:ext>
                  </a:extLst>
                </p:cNvPr>
                <p:cNvPicPr/>
                <p:nvPr/>
              </p:nvPicPr>
              <p:blipFill>
                <a:blip r:embed="rId193"/>
                <a:stretch>
                  <a:fillRect/>
                </a:stretch>
              </p:blipFill>
              <p:spPr>
                <a:xfrm>
                  <a:off x="8116546" y="3842038"/>
                  <a:ext cx="259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9" name="筆跡 148">
                  <a:extLst>
                    <a:ext uri="{FF2B5EF4-FFF2-40B4-BE49-F238E27FC236}">
                      <a16:creationId xmlns:a16="http://schemas.microsoft.com/office/drawing/2014/main" id="{F6A1CD95-FCCD-4281-9DA0-F80311D6BE7C}"/>
                    </a:ext>
                  </a:extLst>
                </p14:cNvPr>
                <p14:cNvContentPartPr/>
                <p14:nvPr/>
              </p14:nvContentPartPr>
              <p14:xfrm>
                <a:off x="8119426" y="3814678"/>
                <a:ext cx="38160" cy="23040"/>
              </p14:xfrm>
            </p:contentPart>
          </mc:Choice>
          <mc:Fallback>
            <p:pic>
              <p:nvPicPr>
                <p:cNvPr id="149" name="筆跡 148">
                  <a:extLst>
                    <a:ext uri="{FF2B5EF4-FFF2-40B4-BE49-F238E27FC236}">
                      <a16:creationId xmlns:a16="http://schemas.microsoft.com/office/drawing/2014/main" id="{F6A1CD95-FCCD-4281-9DA0-F80311D6BE7C}"/>
                    </a:ext>
                  </a:extLst>
                </p:cNvPr>
                <p:cNvPicPr/>
                <p:nvPr/>
              </p:nvPicPr>
              <p:blipFill>
                <a:blip r:embed="rId195"/>
                <a:stretch>
                  <a:fillRect/>
                </a:stretch>
              </p:blipFill>
              <p:spPr>
                <a:xfrm>
                  <a:off x="8110426" y="3806038"/>
                  <a:ext cx="558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1" name="筆跡 150">
                  <a:extLst>
                    <a:ext uri="{FF2B5EF4-FFF2-40B4-BE49-F238E27FC236}">
                      <a16:creationId xmlns:a16="http://schemas.microsoft.com/office/drawing/2014/main" id="{B681185A-5039-4F88-9E33-8912066347CA}"/>
                    </a:ext>
                  </a:extLst>
                </p14:cNvPr>
                <p14:cNvContentPartPr/>
                <p14:nvPr/>
              </p14:nvContentPartPr>
              <p14:xfrm>
                <a:off x="8140666" y="3815758"/>
                <a:ext cx="20520" cy="12960"/>
              </p14:xfrm>
            </p:contentPart>
          </mc:Choice>
          <mc:Fallback>
            <p:pic>
              <p:nvPicPr>
                <p:cNvPr id="151" name="筆跡 150">
                  <a:extLst>
                    <a:ext uri="{FF2B5EF4-FFF2-40B4-BE49-F238E27FC236}">
                      <a16:creationId xmlns:a16="http://schemas.microsoft.com/office/drawing/2014/main" id="{B681185A-5039-4F88-9E33-8912066347CA}"/>
                    </a:ext>
                  </a:extLst>
                </p:cNvPr>
                <p:cNvPicPr/>
                <p:nvPr/>
              </p:nvPicPr>
              <p:blipFill>
                <a:blip r:embed="rId197"/>
                <a:stretch>
                  <a:fillRect/>
                </a:stretch>
              </p:blipFill>
              <p:spPr>
                <a:xfrm>
                  <a:off x="8132026" y="3806758"/>
                  <a:ext cx="38160" cy="30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8">
            <p14:nvContentPartPr>
              <p14:cNvPr id="153" name="筆跡 152">
                <a:extLst>
                  <a:ext uri="{FF2B5EF4-FFF2-40B4-BE49-F238E27FC236}">
                    <a16:creationId xmlns:a16="http://schemas.microsoft.com/office/drawing/2014/main" id="{58C3E53C-2B6B-4A86-93AA-FC5B1BA60D7C}"/>
                  </a:ext>
                </a:extLst>
              </p14:cNvPr>
              <p14:cNvContentPartPr/>
              <p14:nvPr/>
            </p14:nvContentPartPr>
            <p14:xfrm>
              <a:off x="8149666" y="3825118"/>
              <a:ext cx="29880" cy="12600"/>
            </p14:xfrm>
          </p:contentPart>
        </mc:Choice>
        <mc:Fallback>
          <p:pic>
            <p:nvPicPr>
              <p:cNvPr id="153" name="筆跡 152">
                <a:extLst>
                  <a:ext uri="{FF2B5EF4-FFF2-40B4-BE49-F238E27FC236}">
                    <a16:creationId xmlns:a16="http://schemas.microsoft.com/office/drawing/2014/main" id="{58C3E53C-2B6B-4A86-93AA-FC5B1BA60D7C}"/>
                  </a:ext>
                </a:extLst>
              </p:cNvPr>
              <p:cNvPicPr/>
              <p:nvPr/>
            </p:nvPicPr>
            <p:blipFill>
              <a:blip r:embed="rId199"/>
              <a:stretch>
                <a:fillRect/>
              </a:stretch>
            </p:blipFill>
            <p:spPr>
              <a:xfrm>
                <a:off x="8114026" y="3789118"/>
                <a:ext cx="101520" cy="84240"/>
              </a:xfrm>
              <a:prstGeom prst="rect">
                <a:avLst/>
              </a:prstGeom>
            </p:spPr>
          </p:pic>
        </mc:Fallback>
      </mc:AlternateContent>
      <p:grpSp>
        <p:nvGrpSpPr>
          <p:cNvPr id="157" name="群組 156">
            <a:extLst>
              <a:ext uri="{FF2B5EF4-FFF2-40B4-BE49-F238E27FC236}">
                <a16:creationId xmlns:a16="http://schemas.microsoft.com/office/drawing/2014/main" id="{CB4EEB5A-D50C-4632-9667-BDE3CFE7733A}"/>
              </a:ext>
            </a:extLst>
          </p:cNvPr>
          <p:cNvGrpSpPr/>
          <p:nvPr/>
        </p:nvGrpSpPr>
        <p:grpSpPr>
          <a:xfrm>
            <a:off x="8331466" y="3659518"/>
            <a:ext cx="612000" cy="251280"/>
            <a:chOff x="8331466" y="3659518"/>
            <a:chExt cx="612000" cy="251280"/>
          </a:xfrm>
        </p:grpSpPr>
        <mc:AlternateContent xmlns:mc="http://schemas.openxmlformats.org/markup-compatibility/2006">
          <mc:Choice xmlns:p14="http://schemas.microsoft.com/office/powerpoint/2010/main" Requires="p14">
            <p:contentPart p14:bwMode="auto" r:id="rId200">
              <p14:nvContentPartPr>
                <p14:cNvPr id="154" name="筆跡 153">
                  <a:extLst>
                    <a:ext uri="{FF2B5EF4-FFF2-40B4-BE49-F238E27FC236}">
                      <a16:creationId xmlns:a16="http://schemas.microsoft.com/office/drawing/2014/main" id="{D44CCE67-FD05-46B5-A920-57D5E081B25F}"/>
                    </a:ext>
                  </a:extLst>
                </p14:cNvPr>
                <p14:cNvContentPartPr/>
                <p14:nvPr/>
              </p14:nvContentPartPr>
              <p14:xfrm>
                <a:off x="8331466" y="3721438"/>
                <a:ext cx="161640" cy="159480"/>
              </p14:xfrm>
            </p:contentPart>
          </mc:Choice>
          <mc:Fallback>
            <p:pic>
              <p:nvPicPr>
                <p:cNvPr id="154" name="筆跡 153">
                  <a:extLst>
                    <a:ext uri="{FF2B5EF4-FFF2-40B4-BE49-F238E27FC236}">
                      <a16:creationId xmlns:a16="http://schemas.microsoft.com/office/drawing/2014/main" id="{D44CCE67-FD05-46B5-A920-57D5E081B25F}"/>
                    </a:ext>
                  </a:extLst>
                </p:cNvPr>
                <p:cNvPicPr/>
                <p:nvPr/>
              </p:nvPicPr>
              <p:blipFill>
                <a:blip r:embed="rId201"/>
                <a:stretch>
                  <a:fillRect/>
                </a:stretch>
              </p:blipFill>
              <p:spPr>
                <a:xfrm>
                  <a:off x="8295466" y="3685438"/>
                  <a:ext cx="2332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5" name="筆跡 154">
                  <a:extLst>
                    <a:ext uri="{FF2B5EF4-FFF2-40B4-BE49-F238E27FC236}">
                      <a16:creationId xmlns:a16="http://schemas.microsoft.com/office/drawing/2014/main" id="{8BC3BF9A-087F-46C5-B69F-E70BE33466AA}"/>
                    </a:ext>
                  </a:extLst>
                </p14:cNvPr>
                <p14:cNvContentPartPr/>
                <p14:nvPr/>
              </p14:nvContentPartPr>
              <p14:xfrm>
                <a:off x="8572666" y="3667438"/>
                <a:ext cx="145440" cy="243360"/>
              </p14:xfrm>
            </p:contentPart>
          </mc:Choice>
          <mc:Fallback>
            <p:pic>
              <p:nvPicPr>
                <p:cNvPr id="155" name="筆跡 154">
                  <a:extLst>
                    <a:ext uri="{FF2B5EF4-FFF2-40B4-BE49-F238E27FC236}">
                      <a16:creationId xmlns:a16="http://schemas.microsoft.com/office/drawing/2014/main" id="{8BC3BF9A-087F-46C5-B69F-E70BE33466AA}"/>
                    </a:ext>
                  </a:extLst>
                </p:cNvPr>
                <p:cNvPicPr/>
                <p:nvPr/>
              </p:nvPicPr>
              <p:blipFill>
                <a:blip r:embed="rId203"/>
                <a:stretch>
                  <a:fillRect/>
                </a:stretch>
              </p:blipFill>
              <p:spPr>
                <a:xfrm>
                  <a:off x="8537026" y="3631798"/>
                  <a:ext cx="2170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6" name="筆跡 155">
                  <a:extLst>
                    <a:ext uri="{FF2B5EF4-FFF2-40B4-BE49-F238E27FC236}">
                      <a16:creationId xmlns:a16="http://schemas.microsoft.com/office/drawing/2014/main" id="{BF83F394-6C54-49A0-B09D-AAF0C300D926}"/>
                    </a:ext>
                  </a:extLst>
                </p14:cNvPr>
                <p14:cNvContentPartPr/>
                <p14:nvPr/>
              </p14:nvContentPartPr>
              <p14:xfrm>
                <a:off x="8782546" y="3659518"/>
                <a:ext cx="160920" cy="246240"/>
              </p14:xfrm>
            </p:contentPart>
          </mc:Choice>
          <mc:Fallback>
            <p:pic>
              <p:nvPicPr>
                <p:cNvPr id="156" name="筆跡 155">
                  <a:extLst>
                    <a:ext uri="{FF2B5EF4-FFF2-40B4-BE49-F238E27FC236}">
                      <a16:creationId xmlns:a16="http://schemas.microsoft.com/office/drawing/2014/main" id="{BF83F394-6C54-49A0-B09D-AAF0C300D926}"/>
                    </a:ext>
                  </a:extLst>
                </p:cNvPr>
                <p:cNvPicPr/>
                <p:nvPr/>
              </p:nvPicPr>
              <p:blipFill>
                <a:blip r:embed="rId205"/>
                <a:stretch>
                  <a:fillRect/>
                </a:stretch>
              </p:blipFill>
              <p:spPr>
                <a:xfrm>
                  <a:off x="8746546" y="3623518"/>
                  <a:ext cx="232560" cy="317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6">
            <p14:nvContentPartPr>
              <p14:cNvPr id="158" name="筆跡 157">
                <a:extLst>
                  <a:ext uri="{FF2B5EF4-FFF2-40B4-BE49-F238E27FC236}">
                    <a16:creationId xmlns:a16="http://schemas.microsoft.com/office/drawing/2014/main" id="{A7BD6353-FD0E-4EB4-A2E1-1A949A1B24D0}"/>
                  </a:ext>
                </a:extLst>
              </p14:cNvPr>
              <p14:cNvContentPartPr/>
              <p14:nvPr/>
            </p14:nvContentPartPr>
            <p14:xfrm>
              <a:off x="8123026" y="4002958"/>
              <a:ext cx="886680" cy="87840"/>
            </p14:xfrm>
          </p:contentPart>
        </mc:Choice>
        <mc:Fallback>
          <p:pic>
            <p:nvPicPr>
              <p:cNvPr id="158" name="筆跡 157">
                <a:extLst>
                  <a:ext uri="{FF2B5EF4-FFF2-40B4-BE49-F238E27FC236}">
                    <a16:creationId xmlns:a16="http://schemas.microsoft.com/office/drawing/2014/main" id="{A7BD6353-FD0E-4EB4-A2E1-1A949A1B24D0}"/>
                  </a:ext>
                </a:extLst>
              </p:cNvPr>
              <p:cNvPicPr/>
              <p:nvPr/>
            </p:nvPicPr>
            <p:blipFill>
              <a:blip r:embed="rId207"/>
              <a:stretch>
                <a:fillRect/>
              </a:stretch>
            </p:blipFill>
            <p:spPr>
              <a:xfrm>
                <a:off x="8087386" y="3967318"/>
                <a:ext cx="9583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9" name="筆跡 158">
                <a:extLst>
                  <a:ext uri="{FF2B5EF4-FFF2-40B4-BE49-F238E27FC236}">
                    <a16:creationId xmlns:a16="http://schemas.microsoft.com/office/drawing/2014/main" id="{0BF6835B-40BC-4A48-BEFE-0AC626FFD44B}"/>
                  </a:ext>
                </a:extLst>
              </p14:cNvPr>
              <p14:cNvContentPartPr/>
              <p14:nvPr/>
            </p14:nvContentPartPr>
            <p14:xfrm>
              <a:off x="6481066" y="5204998"/>
              <a:ext cx="529920" cy="27360"/>
            </p14:xfrm>
          </p:contentPart>
        </mc:Choice>
        <mc:Fallback>
          <p:pic>
            <p:nvPicPr>
              <p:cNvPr id="159" name="筆跡 158">
                <a:extLst>
                  <a:ext uri="{FF2B5EF4-FFF2-40B4-BE49-F238E27FC236}">
                    <a16:creationId xmlns:a16="http://schemas.microsoft.com/office/drawing/2014/main" id="{0BF6835B-40BC-4A48-BEFE-0AC626FFD44B}"/>
                  </a:ext>
                </a:extLst>
              </p:cNvPr>
              <p:cNvPicPr/>
              <p:nvPr/>
            </p:nvPicPr>
            <p:blipFill>
              <a:blip r:embed="rId209"/>
              <a:stretch>
                <a:fillRect/>
              </a:stretch>
            </p:blipFill>
            <p:spPr>
              <a:xfrm>
                <a:off x="6445066" y="5169358"/>
                <a:ext cx="6015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60" name="筆跡 159">
                <a:extLst>
                  <a:ext uri="{FF2B5EF4-FFF2-40B4-BE49-F238E27FC236}">
                    <a16:creationId xmlns:a16="http://schemas.microsoft.com/office/drawing/2014/main" id="{D86C4AEE-4011-4439-9634-A6A23A6F4787}"/>
                  </a:ext>
                </a:extLst>
              </p14:cNvPr>
              <p14:cNvContentPartPr/>
              <p14:nvPr/>
            </p14:nvContentPartPr>
            <p14:xfrm>
              <a:off x="7367386" y="5767678"/>
              <a:ext cx="720360" cy="38880"/>
            </p14:xfrm>
          </p:contentPart>
        </mc:Choice>
        <mc:Fallback>
          <p:pic>
            <p:nvPicPr>
              <p:cNvPr id="160" name="筆跡 159">
                <a:extLst>
                  <a:ext uri="{FF2B5EF4-FFF2-40B4-BE49-F238E27FC236}">
                    <a16:creationId xmlns:a16="http://schemas.microsoft.com/office/drawing/2014/main" id="{D86C4AEE-4011-4439-9634-A6A23A6F4787}"/>
                  </a:ext>
                </a:extLst>
              </p:cNvPr>
              <p:cNvPicPr/>
              <p:nvPr/>
            </p:nvPicPr>
            <p:blipFill>
              <a:blip r:embed="rId211"/>
              <a:stretch>
                <a:fillRect/>
              </a:stretch>
            </p:blipFill>
            <p:spPr>
              <a:xfrm>
                <a:off x="7331386" y="5732038"/>
                <a:ext cx="792000" cy="11052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6" name="內容版面配置區 5"/>
          <p:cNvSpPr>
            <a:spLocks noGrp="1"/>
          </p:cNvSpPr>
          <p:nvPr>
            <p:ph idx="1"/>
          </p:nvPr>
        </p:nvSpPr>
        <p:spPr/>
        <p:txBody>
          <a:bodyPr/>
          <a:lstStyle/>
          <a:p>
            <a:br>
              <a:rPr lang="en-US" altLang="zh-TW" dirty="0"/>
            </a:br>
            <a:r>
              <a:rPr lang="zh-TW" altLang="en-US" dirty="0"/>
              <a:t> </a:t>
            </a:r>
            <a:endParaRPr lang="en-US" altLang="zh-TW" dirty="0"/>
          </a:p>
          <a:p>
            <a:br>
              <a:rPr lang="en-US" altLang="zh-TW" dirty="0"/>
            </a:br>
            <a:r>
              <a:rPr lang="zh-TW" altLang="en-US" dirty="0"/>
              <a:t> </a:t>
            </a:r>
            <a:endParaRPr lang="en-US" altLang="zh-TW" dirty="0"/>
          </a:p>
          <a:p>
            <a:r>
              <a:rPr lang="zh-TW" altLang="en-US" dirty="0"/>
              <a:t> </a:t>
            </a:r>
            <a:endParaRPr lang="en-US" altLang="zh-TW" dirty="0"/>
          </a:p>
          <a:p>
            <a:endParaRPr lang="en-US" altLang="zh-TW" dirty="0"/>
          </a:p>
          <a:p>
            <a:r>
              <a:rPr lang="zh-TW" altLang="en-US" dirty="0"/>
              <a:t>若 </a:t>
            </a:r>
            <a:r>
              <a:rPr lang="el-GR" altLang="zh-TW" i="1" dirty="0"/>
              <a:t>μ</a:t>
            </a:r>
            <a:r>
              <a:rPr lang="zh-TW" altLang="en-US" dirty="0"/>
              <a:t> 的真實值為對立假說          ，則 </a:t>
            </a:r>
            <a:r>
              <a:rPr lang="el-GR" altLang="zh-TW" i="1" dirty="0"/>
              <a:t>β</a:t>
            </a:r>
            <a:r>
              <a:rPr lang="zh-TW" altLang="en-US" dirty="0"/>
              <a:t> 的值會再度是</a:t>
            </a:r>
            <a:r>
              <a:rPr lang="en-US" altLang="zh-TW" dirty="0"/>
              <a:t>0.0132</a:t>
            </a:r>
            <a:r>
              <a:rPr lang="zh-TW" altLang="en-US" dirty="0"/>
              <a:t>。當          時，對於           或           的所有值，</a:t>
            </a:r>
            <a:r>
              <a:rPr lang="el-GR" altLang="zh-TW" i="1" dirty="0"/>
              <a:t>β</a:t>
            </a:r>
            <a:r>
              <a:rPr lang="zh-TW" altLang="en-US" dirty="0"/>
              <a:t> 的值還會更小，因而當 </a:t>
            </a:r>
            <a:r>
              <a:rPr lang="en-US" altLang="zh-TW" i="1" dirty="0"/>
              <a:t>H</a:t>
            </a:r>
            <a:r>
              <a:rPr lang="en-US" altLang="zh-TW" baseline="-25000" dirty="0"/>
              <a:t>0</a:t>
            </a:r>
            <a:r>
              <a:rPr lang="zh-TW" altLang="en-US" dirty="0"/>
              <a:t> 為偽時，不拒絕它的機會不大。</a:t>
            </a:r>
          </a:p>
        </p:txBody>
      </p:sp>
      <p:graphicFrame>
        <p:nvGraphicFramePr>
          <p:cNvPr id="39939" name="Object 3"/>
          <p:cNvGraphicFramePr>
            <a:graphicFrameLocks noChangeAspect="1"/>
          </p:cNvGraphicFramePr>
          <p:nvPr/>
        </p:nvGraphicFramePr>
        <p:xfrm>
          <a:off x="827584" y="1412776"/>
          <a:ext cx="4089400" cy="368300"/>
        </p:xfrm>
        <a:graphic>
          <a:graphicData uri="http://schemas.openxmlformats.org/presentationml/2006/ole">
            <mc:AlternateContent xmlns:mc="http://schemas.openxmlformats.org/markup-compatibility/2006">
              <mc:Choice xmlns:v="urn:schemas-microsoft-com:vml" Requires="v">
                <p:oleObj spid="_x0000_s15362" name="方程式" r:id="rId3" imgW="4089240" imgH="368280" progId="Equation.3">
                  <p:embed/>
                </p:oleObj>
              </mc:Choice>
              <mc:Fallback>
                <p:oleObj name="方程式" r:id="rId3" imgW="4089240" imgH="368280" progId="Equation.3">
                  <p:embed/>
                  <p:pic>
                    <p:nvPicPr>
                      <p:cNvPr id="399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12776"/>
                        <a:ext cx="4089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Object 4"/>
          <p:cNvGraphicFramePr>
            <a:graphicFrameLocks noChangeAspect="1"/>
          </p:cNvGraphicFramePr>
          <p:nvPr/>
        </p:nvGraphicFramePr>
        <p:xfrm>
          <a:off x="755576" y="2204864"/>
          <a:ext cx="5499100" cy="723900"/>
        </p:xfrm>
        <a:graphic>
          <a:graphicData uri="http://schemas.openxmlformats.org/presentationml/2006/ole">
            <mc:AlternateContent xmlns:mc="http://schemas.openxmlformats.org/markup-compatibility/2006">
              <mc:Choice xmlns:v="urn:schemas-microsoft-com:vml" Requires="v">
                <p:oleObj spid="_x0000_s15363" name="方程式" r:id="rId5" imgW="5499000" imgH="723600" progId="Equation.3">
                  <p:embed/>
                </p:oleObj>
              </mc:Choice>
              <mc:Fallback>
                <p:oleObj name="方程式" r:id="rId5" imgW="5499000" imgH="723600" progId="Equation.3">
                  <p:embed/>
                  <p:pic>
                    <p:nvPicPr>
                      <p:cNvPr id="399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2204864"/>
                        <a:ext cx="54991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755576" y="3429000"/>
          <a:ext cx="7023100" cy="736600"/>
        </p:xfrm>
        <a:graphic>
          <a:graphicData uri="http://schemas.openxmlformats.org/presentationml/2006/ole">
            <mc:AlternateContent xmlns:mc="http://schemas.openxmlformats.org/markup-compatibility/2006">
              <mc:Choice xmlns:v="urn:schemas-microsoft-com:vml" Requires="v">
                <p:oleObj spid="_x0000_s15364" name="方程式" r:id="rId7" imgW="7022880" imgH="736560" progId="Equation.3">
                  <p:embed/>
                </p:oleObj>
              </mc:Choice>
              <mc:Fallback>
                <p:oleObj name="方程式" r:id="rId7" imgW="7022880" imgH="73656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3429000"/>
                        <a:ext cx="7023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5076056" y="4509120"/>
          <a:ext cx="850900" cy="330200"/>
        </p:xfrm>
        <a:graphic>
          <a:graphicData uri="http://schemas.openxmlformats.org/presentationml/2006/ole">
            <mc:AlternateContent xmlns:mc="http://schemas.openxmlformats.org/markup-compatibility/2006">
              <mc:Choice xmlns:v="urn:schemas-microsoft-com:vml" Requires="v">
                <p:oleObj spid="_x0000_s15365" name="方程式" r:id="rId9" imgW="850680" imgH="330120" progId="Equation.3">
                  <p:embed/>
                </p:oleObj>
              </mc:Choice>
              <mc:Fallback>
                <p:oleObj name="方程式" r:id="rId9" imgW="850680" imgH="33012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056" y="4509120"/>
                        <a:ext cx="850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3419872" y="5013176"/>
          <a:ext cx="800100" cy="279400"/>
        </p:xfrm>
        <a:graphic>
          <a:graphicData uri="http://schemas.openxmlformats.org/presentationml/2006/ole">
            <mc:AlternateContent xmlns:mc="http://schemas.openxmlformats.org/markup-compatibility/2006">
              <mc:Choice xmlns:v="urn:schemas-microsoft-com:vml" Requires="v">
                <p:oleObj spid="_x0000_s15366" name="方程式" r:id="rId11" imgW="799920" imgH="279360" progId="Equation.3">
                  <p:embed/>
                </p:oleObj>
              </mc:Choice>
              <mc:Fallback>
                <p:oleObj name="方程式" r:id="rId11" imgW="799920" imgH="279360" progId="Equation.3">
                  <p:embed/>
                  <p:pic>
                    <p:nvPicPr>
                      <p:cNvPr id="10" name="物件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9872" y="5013176"/>
                        <a:ext cx="800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4" name="Object 8"/>
          <p:cNvGraphicFramePr>
            <a:graphicFrameLocks noChangeAspect="1"/>
          </p:cNvGraphicFramePr>
          <p:nvPr/>
        </p:nvGraphicFramePr>
        <p:xfrm>
          <a:off x="5868144" y="4941168"/>
          <a:ext cx="838200" cy="330200"/>
        </p:xfrm>
        <a:graphic>
          <a:graphicData uri="http://schemas.openxmlformats.org/presentationml/2006/ole">
            <mc:AlternateContent xmlns:mc="http://schemas.openxmlformats.org/markup-compatibility/2006">
              <mc:Choice xmlns:v="urn:schemas-microsoft-com:vml" Requires="v">
                <p:oleObj spid="_x0000_s15367" name="方程式" r:id="rId13" imgW="838080" imgH="330120" progId="Equation.3">
                  <p:embed/>
                </p:oleObj>
              </mc:Choice>
              <mc:Fallback>
                <p:oleObj name="方程式" r:id="rId13" imgW="838080" imgH="330120" progId="Equation.3">
                  <p:embed/>
                  <p:pic>
                    <p:nvPicPr>
                      <p:cNvPr id="39944"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8144" y="4941168"/>
                        <a:ext cx="838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5" name="Object 9"/>
          <p:cNvGraphicFramePr>
            <a:graphicFrameLocks noChangeAspect="1"/>
          </p:cNvGraphicFramePr>
          <p:nvPr/>
        </p:nvGraphicFramePr>
        <p:xfrm>
          <a:off x="7308304" y="4941168"/>
          <a:ext cx="850900" cy="330200"/>
        </p:xfrm>
        <a:graphic>
          <a:graphicData uri="http://schemas.openxmlformats.org/presentationml/2006/ole">
            <mc:AlternateContent xmlns:mc="http://schemas.openxmlformats.org/markup-compatibility/2006">
              <mc:Choice xmlns:v="urn:schemas-microsoft-com:vml" Requires="v">
                <p:oleObj spid="_x0000_s15368" name="方程式" r:id="rId15" imgW="850680" imgH="330120" progId="Equation.3">
                  <p:embed/>
                </p:oleObj>
              </mc:Choice>
              <mc:Fallback>
                <p:oleObj name="方程式" r:id="rId15" imgW="850680" imgH="330120" progId="Equation.3">
                  <p:embed/>
                  <p:pic>
                    <p:nvPicPr>
                      <p:cNvPr id="39945"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08304" y="4941168"/>
                        <a:ext cx="8509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40</a:t>
            </a:fld>
            <a:endParaRPr lang="zh-TW"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若對立假說              為真，則我們不太介意下結論說真實答案為           所犯下的第二類錯誤。當</a:t>
            </a:r>
            <a:br>
              <a:rPr lang="en-US" altLang="zh-TW" dirty="0"/>
            </a:br>
            <a:r>
              <a:rPr lang="zh-TW" altLang="en-US" dirty="0"/>
              <a:t>          時，犯下如此錯誤的機率會很高。</a:t>
            </a:r>
            <a:endParaRPr lang="en-US" altLang="zh-TW" dirty="0"/>
          </a:p>
          <a:p>
            <a:r>
              <a:rPr lang="zh-TW" altLang="en-US" dirty="0"/>
              <a:t> </a:t>
            </a:r>
            <a:endParaRPr lang="en-US" altLang="zh-TW" dirty="0"/>
          </a:p>
          <a:p>
            <a:r>
              <a:rPr lang="zh-TW" altLang="en-US" dirty="0"/>
              <a:t>當             時，對應於           和           的 </a:t>
            </a:r>
            <a:r>
              <a:rPr lang="en-US" altLang="zh-TW" i="1" dirty="0"/>
              <a:t>z</a:t>
            </a:r>
            <a:r>
              <a:rPr lang="zh-TW" altLang="en-US" dirty="0"/>
              <a:t> 值為</a:t>
            </a:r>
            <a:endParaRPr lang="en-US" altLang="zh-TW" dirty="0"/>
          </a:p>
          <a:p>
            <a:endParaRPr lang="en-US" altLang="zh-TW" dirty="0"/>
          </a:p>
          <a:p>
            <a:endParaRPr lang="en-US" altLang="zh-TW" dirty="0"/>
          </a:p>
          <a:p>
            <a:r>
              <a:rPr lang="zh-TW" altLang="en-US" dirty="0"/>
              <a:t> </a:t>
            </a:r>
          </a:p>
        </p:txBody>
      </p:sp>
      <p:graphicFrame>
        <p:nvGraphicFramePr>
          <p:cNvPr id="40962" name="Object 2"/>
          <p:cNvGraphicFramePr>
            <a:graphicFrameLocks noChangeAspect="1"/>
          </p:cNvGraphicFramePr>
          <p:nvPr/>
        </p:nvGraphicFramePr>
        <p:xfrm>
          <a:off x="2771800" y="1412776"/>
          <a:ext cx="1066800" cy="330200"/>
        </p:xfrm>
        <a:graphic>
          <a:graphicData uri="http://schemas.openxmlformats.org/presentationml/2006/ole">
            <mc:AlternateContent xmlns:mc="http://schemas.openxmlformats.org/markup-compatibility/2006">
              <mc:Choice xmlns:v="urn:schemas-microsoft-com:vml" Requires="v">
                <p:oleObj spid="_x0000_s16386" name="方程式" r:id="rId3" imgW="1066680" imgH="330120" progId="Equation.3">
                  <p:embed/>
                </p:oleObj>
              </mc:Choice>
              <mc:Fallback>
                <p:oleObj name="方程式" r:id="rId3" imgW="1066680" imgH="330120" progId="Equation.3">
                  <p:embed/>
                  <p:pic>
                    <p:nvPicPr>
                      <p:cNvPr id="409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412776"/>
                        <a:ext cx="1066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3" name="Object 3"/>
          <p:cNvGraphicFramePr>
            <a:graphicFrameLocks noChangeAspect="1"/>
          </p:cNvGraphicFramePr>
          <p:nvPr/>
        </p:nvGraphicFramePr>
        <p:xfrm>
          <a:off x="3491880" y="1844824"/>
          <a:ext cx="838200" cy="330200"/>
        </p:xfrm>
        <a:graphic>
          <a:graphicData uri="http://schemas.openxmlformats.org/presentationml/2006/ole">
            <mc:AlternateContent xmlns:mc="http://schemas.openxmlformats.org/markup-compatibility/2006">
              <mc:Choice xmlns:v="urn:schemas-microsoft-com:vml" Requires="v">
                <p:oleObj spid="_x0000_s16387" name="方程式" r:id="rId5" imgW="838080" imgH="330120" progId="Equation.3">
                  <p:embed/>
                </p:oleObj>
              </mc:Choice>
              <mc:Fallback>
                <p:oleObj name="方程式" r:id="rId5" imgW="838080" imgH="330120" progId="Equation.3">
                  <p:embed/>
                  <p:pic>
                    <p:nvPicPr>
                      <p:cNvPr id="409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1844824"/>
                        <a:ext cx="838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4" name="Object 4"/>
          <p:cNvGraphicFramePr>
            <a:graphicFrameLocks noChangeAspect="1"/>
          </p:cNvGraphicFramePr>
          <p:nvPr/>
        </p:nvGraphicFramePr>
        <p:xfrm>
          <a:off x="755576" y="2348880"/>
          <a:ext cx="800100" cy="279400"/>
        </p:xfrm>
        <a:graphic>
          <a:graphicData uri="http://schemas.openxmlformats.org/presentationml/2006/ole">
            <mc:AlternateContent xmlns:mc="http://schemas.openxmlformats.org/markup-compatibility/2006">
              <mc:Choice xmlns:v="urn:schemas-microsoft-com:vml" Requires="v">
                <p:oleObj spid="_x0000_s16388" name="方程式" r:id="rId7" imgW="799920" imgH="279360" progId="Equation.3">
                  <p:embed/>
                </p:oleObj>
              </mc:Choice>
              <mc:Fallback>
                <p:oleObj name="方程式" r:id="rId7" imgW="799920" imgH="279360" progId="Equation.3">
                  <p:embed/>
                  <p:pic>
                    <p:nvPicPr>
                      <p:cNvPr id="4096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2348880"/>
                        <a:ext cx="800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755576" y="2852936"/>
          <a:ext cx="4305300" cy="368300"/>
        </p:xfrm>
        <a:graphic>
          <a:graphicData uri="http://schemas.openxmlformats.org/presentationml/2006/ole">
            <mc:AlternateContent xmlns:mc="http://schemas.openxmlformats.org/markup-compatibility/2006">
              <mc:Choice xmlns:v="urn:schemas-microsoft-com:vml" Requires="v">
                <p:oleObj spid="_x0000_s16389" name="方程式" r:id="rId9" imgW="4305240" imgH="368280" progId="Equation.3">
                  <p:embed/>
                </p:oleObj>
              </mc:Choice>
              <mc:Fallback>
                <p:oleObj name="方程式" r:id="rId9" imgW="4305240" imgH="3682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2852936"/>
                        <a:ext cx="4305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6" name="Object 6"/>
          <p:cNvGraphicFramePr>
            <a:graphicFrameLocks noChangeAspect="1"/>
          </p:cNvGraphicFramePr>
          <p:nvPr/>
        </p:nvGraphicFramePr>
        <p:xfrm>
          <a:off x="1259632" y="3429000"/>
          <a:ext cx="1066800" cy="330200"/>
        </p:xfrm>
        <a:graphic>
          <a:graphicData uri="http://schemas.openxmlformats.org/presentationml/2006/ole">
            <mc:AlternateContent xmlns:mc="http://schemas.openxmlformats.org/markup-compatibility/2006">
              <mc:Choice xmlns:v="urn:schemas-microsoft-com:vml" Requires="v">
                <p:oleObj spid="_x0000_s16390" name="方程式" r:id="rId11" imgW="1066680" imgH="330120" progId="Equation.3">
                  <p:embed/>
                </p:oleObj>
              </mc:Choice>
              <mc:Fallback>
                <p:oleObj name="方程式" r:id="rId11" imgW="1066680" imgH="330120" progId="Equation.3">
                  <p:embed/>
                  <p:pic>
                    <p:nvPicPr>
                      <p:cNvPr id="4096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632" y="3429000"/>
                        <a:ext cx="10668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物件 9"/>
          <p:cNvGraphicFramePr>
            <a:graphicFrameLocks noChangeAspect="1"/>
          </p:cNvGraphicFramePr>
          <p:nvPr/>
        </p:nvGraphicFramePr>
        <p:xfrm>
          <a:off x="4355976" y="3420740"/>
          <a:ext cx="889000" cy="368300"/>
        </p:xfrm>
        <a:graphic>
          <a:graphicData uri="http://schemas.openxmlformats.org/presentationml/2006/ole">
            <mc:AlternateContent xmlns:mc="http://schemas.openxmlformats.org/markup-compatibility/2006">
              <mc:Choice xmlns:v="urn:schemas-microsoft-com:vml" Requires="v">
                <p:oleObj spid="_x0000_s16391" name="方程式" r:id="rId13" imgW="888840" imgH="368280" progId="Equation.3">
                  <p:embed/>
                </p:oleObj>
              </mc:Choice>
              <mc:Fallback>
                <p:oleObj name="方程式" r:id="rId13" imgW="888840" imgH="368280" progId="Equation.3">
                  <p:embed/>
                  <p:pic>
                    <p:nvPicPr>
                      <p:cNvPr id="10" name="物件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5976" y="3420740"/>
                        <a:ext cx="8890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8" name="Object 8"/>
          <p:cNvGraphicFramePr>
            <a:graphicFrameLocks noChangeAspect="1"/>
          </p:cNvGraphicFramePr>
          <p:nvPr/>
        </p:nvGraphicFramePr>
        <p:xfrm>
          <a:off x="5724128" y="3429000"/>
          <a:ext cx="914400" cy="368300"/>
        </p:xfrm>
        <a:graphic>
          <a:graphicData uri="http://schemas.openxmlformats.org/presentationml/2006/ole">
            <mc:AlternateContent xmlns:mc="http://schemas.openxmlformats.org/markup-compatibility/2006">
              <mc:Choice xmlns:v="urn:schemas-microsoft-com:vml" Requires="v">
                <p:oleObj spid="_x0000_s16392" name="方程式" r:id="rId15" imgW="914400" imgH="368280" progId="Equation.3">
                  <p:embed/>
                </p:oleObj>
              </mc:Choice>
              <mc:Fallback>
                <p:oleObj name="方程式" r:id="rId15" imgW="914400" imgH="368280" progId="Equation.3">
                  <p:embed/>
                  <p:pic>
                    <p:nvPicPr>
                      <p:cNvPr id="4096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24128" y="3429000"/>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物件 11"/>
          <p:cNvGraphicFramePr>
            <a:graphicFrameLocks noChangeAspect="1"/>
          </p:cNvGraphicFramePr>
          <p:nvPr/>
        </p:nvGraphicFramePr>
        <p:xfrm>
          <a:off x="1403648" y="4001244"/>
          <a:ext cx="5702300" cy="723900"/>
        </p:xfrm>
        <a:graphic>
          <a:graphicData uri="http://schemas.openxmlformats.org/presentationml/2006/ole">
            <mc:AlternateContent xmlns:mc="http://schemas.openxmlformats.org/markup-compatibility/2006">
              <mc:Choice xmlns:v="urn:schemas-microsoft-com:vml" Requires="v">
                <p:oleObj spid="_x0000_s16393" name="方程式" r:id="rId17" imgW="5702040" imgH="723600" progId="Equation.3">
                  <p:embed/>
                </p:oleObj>
              </mc:Choice>
              <mc:Fallback>
                <p:oleObj name="方程式" r:id="rId17" imgW="5702040" imgH="723600" progId="Equation.3">
                  <p:embed/>
                  <p:pic>
                    <p:nvPicPr>
                      <p:cNvPr id="12" name="物件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3648" y="4001244"/>
                        <a:ext cx="57023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物件 12"/>
          <p:cNvGraphicFramePr>
            <a:graphicFrameLocks noChangeAspect="1"/>
          </p:cNvGraphicFramePr>
          <p:nvPr/>
        </p:nvGraphicFramePr>
        <p:xfrm>
          <a:off x="755576" y="5068664"/>
          <a:ext cx="6553200" cy="736600"/>
        </p:xfrm>
        <a:graphic>
          <a:graphicData uri="http://schemas.openxmlformats.org/presentationml/2006/ole">
            <mc:AlternateContent xmlns:mc="http://schemas.openxmlformats.org/markup-compatibility/2006">
              <mc:Choice xmlns:v="urn:schemas-microsoft-com:vml" Requires="v">
                <p:oleObj spid="_x0000_s16394" name="方程式" r:id="rId19" imgW="6553080" imgH="736560" progId="Equation.3">
                  <p:embed/>
                </p:oleObj>
              </mc:Choice>
              <mc:Fallback>
                <p:oleObj name="方程式" r:id="rId19" imgW="6553080" imgH="736560" progId="Equation.3">
                  <p:embed/>
                  <p:pic>
                    <p:nvPicPr>
                      <p:cNvPr id="13" name="物件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5576" y="5068664"/>
                        <a:ext cx="6553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日期版面配置區 13"/>
          <p:cNvSpPr>
            <a:spLocks noGrp="1"/>
          </p:cNvSpPr>
          <p:nvPr>
            <p:ph type="dt" sz="half" idx="10"/>
          </p:nvPr>
        </p:nvSpPr>
        <p:spPr/>
        <p:txBody>
          <a:bodyPr/>
          <a:lstStyle/>
          <a:p>
            <a:r>
              <a:rPr lang="en-US" altLang="zh-TW"/>
              <a:t>Copyright © </a:t>
            </a:r>
            <a:r>
              <a:rPr lang="zh-TW" altLang="en-US"/>
              <a:t>滄海書局</a:t>
            </a:r>
          </a:p>
        </p:txBody>
      </p:sp>
      <p:sp>
        <p:nvSpPr>
          <p:cNvPr id="15" name="投影片編號版面配置區 14"/>
          <p:cNvSpPr>
            <a:spLocks noGrp="1"/>
          </p:cNvSpPr>
          <p:nvPr>
            <p:ph type="sldNum" sz="quarter" idx="12"/>
          </p:nvPr>
        </p:nvSpPr>
        <p:spPr/>
        <p:txBody>
          <a:bodyPr/>
          <a:lstStyle/>
          <a:p>
            <a:fld id="{4ED57DA5-3079-4B49-823B-EE503FF95CF7}" type="slidenum">
              <a:rPr lang="zh-TW" altLang="en-US" smtClean="0"/>
              <a:pPr/>
              <a:t>41</a:t>
            </a:fld>
            <a:endParaRPr lang="zh-TW"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pic>
        <p:nvPicPr>
          <p:cNvPr id="5" name="Picture 2"/>
          <p:cNvPicPr>
            <a:picLocks noChangeAspect="1" noChangeArrowheads="1"/>
          </p:cNvPicPr>
          <p:nvPr/>
        </p:nvPicPr>
        <p:blipFill>
          <a:blip r:embed="rId2" cstate="print"/>
          <a:srcRect/>
          <a:stretch>
            <a:fillRect/>
          </a:stretch>
        </p:blipFill>
        <p:spPr bwMode="auto">
          <a:xfrm>
            <a:off x="1691680" y="2060848"/>
            <a:ext cx="5777385" cy="3312368"/>
          </a:xfrm>
          <a:prstGeom prst="rect">
            <a:avLst/>
          </a:prstGeom>
          <a:noFill/>
          <a:ln w="9525">
            <a:noFill/>
            <a:miter lim="800000"/>
            <a:headEnd/>
            <a:tailEnd/>
          </a:ln>
          <a:effectLst/>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42</a:t>
            </a:fld>
            <a:endParaRPr lang="zh-TW"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4" name="內容版面配置區 3"/>
          <p:cNvSpPr>
            <a:spLocks noGrp="1"/>
          </p:cNvSpPr>
          <p:nvPr>
            <p:ph idx="1"/>
          </p:nvPr>
        </p:nvSpPr>
        <p:spPr>
          <a:xfrm>
            <a:off x="323528" y="3140968"/>
            <a:ext cx="8496944" cy="3240360"/>
          </a:xfrm>
        </p:spPr>
        <p:txBody>
          <a:bodyPr/>
          <a:lstStyle/>
          <a:p>
            <a:r>
              <a:rPr lang="zh-TW" altLang="en-US" dirty="0"/>
              <a:t>檢定的功效可計算成        。通常</a:t>
            </a:r>
            <a:r>
              <a:rPr lang="zh-TW" altLang="en-US" b="1" dirty="0"/>
              <a:t>不同種類的檢定是以功效性質的對比來進行比較</a:t>
            </a:r>
            <a:r>
              <a:rPr lang="zh-TW" altLang="en-US" dirty="0"/>
              <a:t>。</a:t>
            </a:r>
            <a:endParaRPr lang="en-US" altLang="zh-TW" dirty="0"/>
          </a:p>
          <a:p>
            <a:r>
              <a:rPr lang="zh-TW" altLang="en-US" dirty="0"/>
              <a:t>要產生一個功效，必須增加 </a:t>
            </a:r>
            <a:r>
              <a:rPr lang="el-GR" altLang="zh-TW" i="1" dirty="0"/>
              <a:t>α</a:t>
            </a:r>
            <a:r>
              <a:rPr lang="zh-TW" altLang="en-US" dirty="0"/>
              <a:t> 或增加取樣大小。</a:t>
            </a:r>
          </a:p>
        </p:txBody>
      </p:sp>
      <p:pic>
        <p:nvPicPr>
          <p:cNvPr id="45058" name="Picture 2"/>
          <p:cNvPicPr>
            <a:picLocks noChangeAspect="1" noChangeArrowheads="1"/>
          </p:cNvPicPr>
          <p:nvPr/>
        </p:nvPicPr>
        <p:blipFill>
          <a:blip r:embed="rId3" cstate="print"/>
          <a:srcRect/>
          <a:stretch>
            <a:fillRect/>
          </a:stretch>
        </p:blipFill>
        <p:spPr bwMode="auto">
          <a:xfrm>
            <a:off x="612448" y="1340768"/>
            <a:ext cx="7992000" cy="1556033"/>
          </a:xfrm>
          <a:prstGeom prst="rect">
            <a:avLst/>
          </a:prstGeom>
          <a:noFill/>
          <a:ln w="9525">
            <a:noFill/>
            <a:miter lim="800000"/>
            <a:headEnd/>
            <a:tailEnd/>
          </a:ln>
        </p:spPr>
      </p:pic>
      <p:graphicFrame>
        <p:nvGraphicFramePr>
          <p:cNvPr id="6" name="物件 5"/>
          <p:cNvGraphicFramePr>
            <a:graphicFrameLocks noChangeAspect="1"/>
          </p:cNvGraphicFramePr>
          <p:nvPr/>
        </p:nvGraphicFramePr>
        <p:xfrm>
          <a:off x="4211960" y="3284984"/>
          <a:ext cx="609600" cy="330200"/>
        </p:xfrm>
        <a:graphic>
          <a:graphicData uri="http://schemas.openxmlformats.org/presentationml/2006/ole">
            <mc:AlternateContent xmlns:mc="http://schemas.openxmlformats.org/markup-compatibility/2006">
              <mc:Choice xmlns:v="urn:schemas-microsoft-com:vml" Requires="v">
                <p:oleObj spid="_x0000_s17410" name="方程式" r:id="rId4" imgW="609480" imgH="330120" progId="Equation.3">
                  <p:embed/>
                </p:oleObj>
              </mc:Choice>
              <mc:Fallback>
                <p:oleObj name="方程式" r:id="rId4" imgW="609480" imgH="330120" progId="Equation.3">
                  <p:embed/>
                  <p:pic>
                    <p:nvPicPr>
                      <p:cNvPr id="6" name="物件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3284984"/>
                        <a:ext cx="609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43</a:t>
            </a:fld>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單尾和雙尾檢定</a:t>
            </a:r>
          </a:p>
        </p:txBody>
      </p:sp>
      <p:sp>
        <p:nvSpPr>
          <p:cNvPr id="3" name="內容版面配置區 2"/>
          <p:cNvSpPr>
            <a:spLocks noGrp="1"/>
          </p:cNvSpPr>
          <p:nvPr>
            <p:ph idx="1"/>
          </p:nvPr>
        </p:nvSpPr>
        <p:spPr>
          <a:xfrm>
            <a:off x="323528" y="1196752"/>
            <a:ext cx="8496944" cy="5112568"/>
          </a:xfrm>
        </p:spPr>
        <p:txBody>
          <a:bodyPr/>
          <a:lstStyle/>
          <a:p>
            <a:r>
              <a:rPr lang="zh-TW" altLang="en-US" dirty="0"/>
              <a:t>如下的對立假說：</a:t>
            </a:r>
            <a:br>
              <a:rPr lang="en-US" altLang="zh-TW" dirty="0"/>
            </a:br>
            <a:br>
              <a:rPr lang="en-US" altLang="zh-TW" dirty="0"/>
            </a:br>
            <a:br>
              <a:rPr lang="en-US" altLang="zh-TW" dirty="0"/>
            </a:br>
            <a:r>
              <a:rPr lang="zh-TW" altLang="en-US" dirty="0"/>
              <a:t>或</a:t>
            </a:r>
            <a:br>
              <a:rPr lang="en-US" altLang="zh-TW" dirty="0"/>
            </a:br>
            <a:br>
              <a:rPr lang="en-US" altLang="zh-TW" dirty="0"/>
            </a:br>
            <a:br>
              <a:rPr lang="en-US" altLang="zh-TW" dirty="0"/>
            </a:br>
            <a:r>
              <a:rPr lang="zh-TW" altLang="en-US" dirty="0"/>
              <a:t>都是</a:t>
            </a:r>
            <a:r>
              <a:rPr lang="zh-TW" altLang="en-US" b="1" dirty="0"/>
              <a:t>單邊的 </a:t>
            </a:r>
            <a:r>
              <a:rPr lang="en-US" altLang="zh-TW" b="1" dirty="0"/>
              <a:t>(one sided)</a:t>
            </a:r>
            <a:r>
              <a:rPr lang="zh-TW" altLang="en-US" dirty="0"/>
              <a:t>，對任意此種假說的檢定都稱為</a:t>
            </a:r>
            <a:r>
              <a:rPr lang="zh-TW" altLang="en-US" b="1" dirty="0"/>
              <a:t>單尾檢定 </a:t>
            </a:r>
            <a:r>
              <a:rPr lang="en-US" altLang="zh-TW" b="1" dirty="0"/>
              <a:t>(one-tailed</a:t>
            </a:r>
            <a:r>
              <a:rPr lang="zh-TW" altLang="en-US" b="1" dirty="0"/>
              <a:t> </a:t>
            </a:r>
            <a:r>
              <a:rPr lang="en-US" altLang="zh-TW" b="1" dirty="0"/>
              <a:t>test)</a:t>
            </a:r>
            <a:r>
              <a:rPr lang="zh-TW" altLang="en-US" dirty="0"/>
              <a:t>。</a:t>
            </a:r>
            <a:endParaRPr lang="en-US" altLang="zh-TW" dirty="0"/>
          </a:p>
          <a:p>
            <a:r>
              <a:rPr lang="zh-TW" altLang="en-US" dirty="0"/>
              <a:t>當虛無假說為真時，對立假說           的臨界區域落在檢定統計量之取樣分布的右尾部，而對立假說          的臨界區域則完全落在左尾部。</a:t>
            </a:r>
          </a:p>
        </p:txBody>
      </p:sp>
      <p:graphicFrame>
        <p:nvGraphicFramePr>
          <p:cNvPr id="41988" name="Object 4"/>
          <p:cNvGraphicFramePr>
            <a:graphicFrameLocks noChangeAspect="1"/>
          </p:cNvGraphicFramePr>
          <p:nvPr/>
        </p:nvGraphicFramePr>
        <p:xfrm>
          <a:off x="3275856" y="1844824"/>
          <a:ext cx="1498600" cy="838200"/>
        </p:xfrm>
        <a:graphic>
          <a:graphicData uri="http://schemas.openxmlformats.org/presentationml/2006/ole">
            <mc:AlternateContent xmlns:mc="http://schemas.openxmlformats.org/markup-compatibility/2006">
              <mc:Choice xmlns:v="urn:schemas-microsoft-com:vml" Requires="v">
                <p:oleObj spid="_x0000_s18434" name="方程式" r:id="rId3" imgW="1498320" imgH="838080" progId="Equation.3">
                  <p:embed/>
                </p:oleObj>
              </mc:Choice>
              <mc:Fallback>
                <p:oleObj name="方程式" r:id="rId3" imgW="1498320" imgH="838080" progId="Equation.3">
                  <p:embed/>
                  <p:pic>
                    <p:nvPicPr>
                      <p:cNvPr id="419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844824"/>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9" name="Object 5"/>
          <p:cNvGraphicFramePr>
            <a:graphicFrameLocks noChangeAspect="1"/>
          </p:cNvGraphicFramePr>
          <p:nvPr/>
        </p:nvGraphicFramePr>
        <p:xfrm>
          <a:off x="3275856" y="2996952"/>
          <a:ext cx="1498600" cy="838200"/>
        </p:xfrm>
        <a:graphic>
          <a:graphicData uri="http://schemas.openxmlformats.org/presentationml/2006/ole">
            <mc:AlternateContent xmlns:mc="http://schemas.openxmlformats.org/markup-compatibility/2006">
              <mc:Choice xmlns:v="urn:schemas-microsoft-com:vml" Requires="v">
                <p:oleObj spid="_x0000_s18435" name="方程式" r:id="rId5" imgW="1498320" imgH="838080" progId="Equation.3">
                  <p:embed/>
                </p:oleObj>
              </mc:Choice>
              <mc:Fallback>
                <p:oleObj name="方程式" r:id="rId5" imgW="1498320" imgH="838080" progId="Equation.3">
                  <p:embed/>
                  <p:pic>
                    <p:nvPicPr>
                      <p:cNvPr id="419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2996952"/>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5838924" y="5064224"/>
          <a:ext cx="749300" cy="381000"/>
        </p:xfrm>
        <a:graphic>
          <a:graphicData uri="http://schemas.openxmlformats.org/presentationml/2006/ole">
            <mc:AlternateContent xmlns:mc="http://schemas.openxmlformats.org/markup-compatibility/2006">
              <mc:Choice xmlns:v="urn:schemas-microsoft-com:vml" Requires="v">
                <p:oleObj spid="_x0000_s18436" name="方程式" r:id="rId7" imgW="749160" imgH="380880" progId="Equation.3">
                  <p:embed/>
                </p:oleObj>
              </mc:Choice>
              <mc:Fallback>
                <p:oleObj name="方程式" r:id="rId7" imgW="749160" imgH="3808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8924" y="5064224"/>
                        <a:ext cx="749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1" name="Object 7"/>
          <p:cNvGraphicFramePr>
            <a:graphicFrameLocks noChangeAspect="1"/>
          </p:cNvGraphicFramePr>
          <p:nvPr/>
        </p:nvGraphicFramePr>
        <p:xfrm>
          <a:off x="1619672" y="5949280"/>
          <a:ext cx="749300" cy="381000"/>
        </p:xfrm>
        <a:graphic>
          <a:graphicData uri="http://schemas.openxmlformats.org/presentationml/2006/ole">
            <mc:AlternateContent xmlns:mc="http://schemas.openxmlformats.org/markup-compatibility/2006">
              <mc:Choice xmlns:v="urn:schemas-microsoft-com:vml" Requires="v">
                <p:oleObj spid="_x0000_s18437" name="方程式" r:id="rId9" imgW="749160" imgH="380880" progId="Equation.3">
                  <p:embed/>
                </p:oleObj>
              </mc:Choice>
              <mc:Fallback>
                <p:oleObj name="方程式" r:id="rId9" imgW="749160" imgH="380880" progId="Equation.3">
                  <p:embed/>
                  <p:pic>
                    <p:nvPicPr>
                      <p:cNvPr id="4199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672" y="5949280"/>
                        <a:ext cx="749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44</a:t>
            </a:fld>
            <a:endParaRPr lang="zh-TW"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單尾和雙尾檢定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如下的對立假說：</a:t>
            </a:r>
            <a:br>
              <a:rPr lang="en-US" altLang="zh-TW" dirty="0"/>
            </a:br>
            <a:br>
              <a:rPr lang="en-US" altLang="zh-TW" dirty="0"/>
            </a:br>
            <a:br>
              <a:rPr lang="en-US" altLang="zh-TW" dirty="0"/>
            </a:br>
            <a:br>
              <a:rPr lang="en-US" altLang="zh-TW" dirty="0"/>
            </a:br>
            <a:r>
              <a:rPr lang="zh-TW" altLang="en-US" dirty="0"/>
              <a:t>是</a:t>
            </a:r>
            <a:r>
              <a:rPr lang="zh-TW" altLang="en-US" b="1" dirty="0"/>
              <a:t>雙邊的 </a:t>
            </a:r>
            <a:r>
              <a:rPr lang="en-US" altLang="zh-TW" b="1" dirty="0"/>
              <a:t>(two sided)</a:t>
            </a:r>
            <a:r>
              <a:rPr lang="zh-TW" altLang="en-US" dirty="0"/>
              <a:t>， 對任意此種假說的檢定稱為</a:t>
            </a:r>
            <a:r>
              <a:rPr lang="zh-TW" altLang="en-US" b="1" dirty="0"/>
              <a:t>雙尾檢定 </a:t>
            </a:r>
            <a:r>
              <a:rPr lang="en-US" altLang="zh-TW" b="1" dirty="0"/>
              <a:t>(two-tailed</a:t>
            </a:r>
            <a:r>
              <a:rPr lang="zh-TW" altLang="en-US" b="1" dirty="0"/>
              <a:t> </a:t>
            </a:r>
            <a:r>
              <a:rPr lang="en-US" altLang="zh-TW" b="1" dirty="0"/>
              <a:t>test)</a:t>
            </a:r>
            <a:r>
              <a:rPr lang="zh-TW" altLang="en-US" dirty="0"/>
              <a:t>，這是因為臨界區域在檢定統計量分布的各尾端分成通常有相等機率的兩部分。</a:t>
            </a:r>
            <a:endParaRPr lang="en-US" altLang="zh-TW" dirty="0"/>
          </a:p>
        </p:txBody>
      </p:sp>
      <p:graphicFrame>
        <p:nvGraphicFramePr>
          <p:cNvPr id="46082" name="Object 2"/>
          <p:cNvGraphicFramePr>
            <a:graphicFrameLocks noChangeAspect="1"/>
          </p:cNvGraphicFramePr>
          <p:nvPr/>
        </p:nvGraphicFramePr>
        <p:xfrm>
          <a:off x="3822700" y="1916832"/>
          <a:ext cx="1498600" cy="838200"/>
        </p:xfrm>
        <a:graphic>
          <a:graphicData uri="http://schemas.openxmlformats.org/presentationml/2006/ole">
            <mc:AlternateContent xmlns:mc="http://schemas.openxmlformats.org/markup-compatibility/2006">
              <mc:Choice xmlns:v="urn:schemas-microsoft-com:vml" Requires="v">
                <p:oleObj spid="_x0000_s19458" name="方程式" r:id="rId3" imgW="1498320" imgH="838080" progId="Equation.3">
                  <p:embed/>
                </p:oleObj>
              </mc:Choice>
              <mc:Fallback>
                <p:oleObj name="方程式" r:id="rId3" imgW="1498320" imgH="838080" progId="Equation.3">
                  <p:embed/>
                  <p:pic>
                    <p:nvPicPr>
                      <p:cNvPr id="460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700" y="1916832"/>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45</a:t>
            </a:fld>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虛無和對立假說是如何選取的？</a:t>
            </a:r>
          </a:p>
        </p:txBody>
      </p:sp>
      <p:sp>
        <p:nvSpPr>
          <p:cNvPr id="3" name="內容版面配置區 2"/>
          <p:cNvSpPr>
            <a:spLocks noGrp="1"/>
          </p:cNvSpPr>
          <p:nvPr>
            <p:ph idx="1"/>
          </p:nvPr>
        </p:nvSpPr>
        <p:spPr/>
        <p:txBody>
          <a:bodyPr/>
          <a:lstStyle/>
          <a:p>
            <a:r>
              <a:rPr lang="zh-TW" altLang="en-US" dirty="0"/>
              <a:t>虛無假說 </a:t>
            </a:r>
            <a:r>
              <a:rPr lang="en-US" altLang="zh-TW" i="1" dirty="0"/>
              <a:t>H</a:t>
            </a:r>
            <a:r>
              <a:rPr lang="en-US" altLang="zh-TW" baseline="-25000" dirty="0"/>
              <a:t>0</a:t>
            </a:r>
            <a:r>
              <a:rPr lang="zh-TW" altLang="en-US" dirty="0"/>
              <a:t> 常以</a:t>
            </a:r>
            <a:r>
              <a:rPr lang="zh-TW" altLang="en-US" dirty="0">
                <a:effectLst>
                  <a:outerShdw blurRad="38100" dist="38100" dir="2700000" algn="tl">
                    <a:srgbClr val="000000">
                      <a:alpha val="43137"/>
                    </a:srgbClr>
                  </a:outerShdw>
                </a:effectLst>
              </a:rPr>
              <a:t>等號</a:t>
            </a:r>
            <a:r>
              <a:rPr lang="zh-TW" altLang="en-US" dirty="0"/>
              <a:t> </a:t>
            </a:r>
            <a:r>
              <a:rPr lang="en-US" altLang="zh-TW" dirty="0"/>
              <a:t>(</a:t>
            </a:r>
            <a:r>
              <a:rPr lang="en-US" altLang="zh-TW" i="1" dirty="0"/>
              <a:t>equality sign</a:t>
            </a:r>
            <a:r>
              <a:rPr lang="en-US" altLang="zh-TW" dirty="0"/>
              <a:t>) </a:t>
            </a:r>
            <a:r>
              <a:rPr lang="zh-TW" altLang="en-US" dirty="0"/>
              <a:t>來陳述。</a:t>
            </a:r>
            <a:endParaRPr lang="en-US" altLang="zh-TW" dirty="0"/>
          </a:p>
          <a:p>
            <a:r>
              <a:rPr lang="zh-TW" altLang="en-US" dirty="0"/>
              <a:t>要建立單尾還是雙尾檢定，取決於若是 </a:t>
            </a:r>
            <a:r>
              <a:rPr lang="en-US" altLang="zh-TW" i="1" dirty="0"/>
              <a:t>H</a:t>
            </a:r>
            <a:r>
              <a:rPr lang="en-US" altLang="zh-TW" baseline="-25000" dirty="0"/>
              <a:t>0</a:t>
            </a:r>
            <a:r>
              <a:rPr lang="zh-TW" altLang="en-US" dirty="0"/>
              <a:t> 被拒絕時所下的結論。臨界區域的位置只有當 </a:t>
            </a:r>
            <a:r>
              <a:rPr lang="en-US" altLang="zh-TW" i="1" dirty="0"/>
              <a:t>H</a:t>
            </a:r>
            <a:r>
              <a:rPr lang="en-US" altLang="zh-TW" baseline="-25000" dirty="0"/>
              <a:t>1</a:t>
            </a:r>
            <a:r>
              <a:rPr lang="zh-TW" altLang="en-US" dirty="0"/>
              <a:t> 陳述後才可決定。</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46</a:t>
            </a:fld>
            <a:endParaRPr lang="zh-TW"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6.1</a:t>
            </a:r>
            <a:endParaRPr lang="zh-TW" altLang="en-US" dirty="0"/>
          </a:p>
        </p:txBody>
      </p:sp>
      <p:pic>
        <p:nvPicPr>
          <p:cNvPr id="43011" name="Picture 3"/>
          <p:cNvPicPr>
            <a:picLocks noGrp="1" noChangeAspect="1" noChangeArrowheads="1"/>
          </p:cNvPicPr>
          <p:nvPr>
            <p:ph idx="1"/>
          </p:nvPr>
        </p:nvPicPr>
        <p:blipFill>
          <a:blip r:embed="rId2" cstate="print"/>
          <a:srcRect/>
          <a:stretch>
            <a:fillRect/>
          </a:stretch>
        </p:blipFill>
        <p:spPr bwMode="auto">
          <a:xfrm>
            <a:off x="323850" y="1427648"/>
            <a:ext cx="8496300" cy="849224"/>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b="87193"/>
          <a:stretch>
            <a:fillRect/>
          </a:stretch>
        </p:blipFill>
        <p:spPr bwMode="auto">
          <a:xfrm>
            <a:off x="323850" y="2276872"/>
            <a:ext cx="8568000" cy="432048"/>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14942"/>
          <a:stretch>
            <a:fillRect/>
          </a:stretch>
        </p:blipFill>
        <p:spPr bwMode="auto">
          <a:xfrm>
            <a:off x="323528" y="2852936"/>
            <a:ext cx="8568000" cy="286946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47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6.2</a:t>
            </a:r>
            <a:endParaRPr lang="zh-TW" altLang="en-US" dirty="0"/>
          </a:p>
        </p:txBody>
      </p:sp>
      <p:pic>
        <p:nvPicPr>
          <p:cNvPr id="47107" name="Picture 3"/>
          <p:cNvPicPr>
            <a:picLocks noGrp="1" noChangeAspect="1" noChangeArrowheads="1"/>
          </p:cNvPicPr>
          <p:nvPr>
            <p:ph idx="1"/>
          </p:nvPr>
        </p:nvPicPr>
        <p:blipFill>
          <a:blip r:embed="rId2" cstate="print"/>
          <a:srcRect b="64105"/>
          <a:stretch>
            <a:fillRect/>
          </a:stretch>
        </p:blipFill>
        <p:spPr bwMode="auto">
          <a:xfrm>
            <a:off x="323850" y="1412776"/>
            <a:ext cx="8496300" cy="165618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7456"/>
          <a:stretch>
            <a:fillRect/>
          </a:stretch>
        </p:blipFill>
        <p:spPr bwMode="auto">
          <a:xfrm>
            <a:off x="323528" y="3212976"/>
            <a:ext cx="8496300" cy="2885720"/>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48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6.3</a:t>
            </a:r>
            <a:r>
              <a:rPr lang="zh-TW" altLang="en-US" dirty="0"/>
              <a:t> 用 </a:t>
            </a:r>
            <a:r>
              <a:rPr lang="en-US" altLang="zh-TW" i="1" dirty="0"/>
              <a:t>P</a:t>
            </a:r>
            <a:r>
              <a:rPr lang="zh-TW" altLang="en-US" dirty="0"/>
              <a:t> 值在檢定假說中做決策</a:t>
            </a:r>
          </a:p>
        </p:txBody>
      </p:sp>
      <p:sp>
        <p:nvSpPr>
          <p:cNvPr id="3" name="內容版面配置區 2"/>
          <p:cNvSpPr>
            <a:spLocks noGrp="1"/>
          </p:cNvSpPr>
          <p:nvPr>
            <p:ph idx="1"/>
          </p:nvPr>
        </p:nvSpPr>
        <p:spPr/>
        <p:txBody>
          <a:bodyPr/>
          <a:lstStyle/>
          <a:p>
            <a:r>
              <a:rPr lang="zh-TW" altLang="en-US" b="1" dirty="0"/>
              <a:t>顯著水準的事先選取</a:t>
            </a:r>
            <a:endParaRPr lang="en-US" altLang="zh-TW" b="1" dirty="0"/>
          </a:p>
          <a:p>
            <a:pPr lvl="1"/>
            <a:r>
              <a:rPr lang="zh-TW" altLang="en-US" dirty="0"/>
              <a:t>顯著水準 </a:t>
            </a:r>
            <a:r>
              <a:rPr lang="el-GR" altLang="zh-TW" i="1" dirty="0"/>
              <a:t>α</a:t>
            </a:r>
            <a:r>
              <a:rPr lang="zh-TW" altLang="en-US" dirty="0"/>
              <a:t> 事先選取是根源於犯下第一類錯誤的最大風險應該被控制的道理，不過此方法並未顧及到檢定統計量中「接近」臨界區域的值。</a:t>
            </a:r>
            <a:endParaRPr lang="en-US" altLang="zh-TW" dirty="0"/>
          </a:p>
          <a:p>
            <a:pPr lvl="1"/>
            <a:r>
              <a:rPr lang="zh-TW" altLang="en-US" b="1" i="1" dirty="0"/>
              <a:t> </a:t>
            </a:r>
            <a:r>
              <a:rPr lang="en-US" altLang="zh-TW" b="1" i="1" dirty="0"/>
              <a:t>P </a:t>
            </a:r>
            <a:r>
              <a:rPr lang="zh-TW" altLang="en-US" b="1" dirty="0"/>
              <a:t>值的方法已被應用統計學的使用者廣為採用。</a:t>
            </a:r>
            <a:r>
              <a:rPr lang="zh-TW" altLang="en-US" dirty="0"/>
              <a:t>此方法設計來在只是「拒絕」或「勿拒絕」的結論間提供使用者另一個選項 </a:t>
            </a:r>
            <a:r>
              <a:rPr lang="en-US" altLang="zh-TW" dirty="0"/>
              <a:t>(</a:t>
            </a:r>
            <a:r>
              <a:rPr lang="zh-TW" altLang="en-US" dirty="0"/>
              <a:t>以機率表示</a:t>
            </a:r>
            <a:r>
              <a:rPr lang="en-US" altLang="zh-TW" dirty="0"/>
              <a:t>)</a:t>
            </a:r>
            <a:r>
              <a:rPr lang="zh-TW" altLang="en-US" dirty="0"/>
              <a:t>。</a:t>
            </a:r>
            <a:endParaRPr lang="en-US" altLang="zh-TW" dirty="0"/>
          </a:p>
          <a:p>
            <a:pPr lvl="1"/>
            <a:r>
              <a:rPr lang="zh-TW" altLang="en-US" dirty="0"/>
              <a:t>當 </a:t>
            </a:r>
            <a:r>
              <a:rPr lang="en-US" altLang="zh-TW" i="1" dirty="0"/>
              <a:t>z </a:t>
            </a:r>
            <a:r>
              <a:rPr lang="zh-TW" altLang="en-US" dirty="0"/>
              <a:t>值</a:t>
            </a:r>
            <a:r>
              <a:rPr lang="zh-TW" altLang="en-US" dirty="0">
                <a:effectLst>
                  <a:outerShdw blurRad="38100" dist="38100" dir="2700000" algn="tl">
                    <a:srgbClr val="000000">
                      <a:alpha val="43137"/>
                    </a:srgbClr>
                  </a:outerShdw>
                </a:effectLst>
              </a:rPr>
              <a:t>落入一般臨界區域</a:t>
            </a:r>
            <a:r>
              <a:rPr lang="zh-TW" altLang="en-US" dirty="0"/>
              <a:t>時， </a:t>
            </a:r>
            <a:r>
              <a:rPr lang="en-US" altLang="zh-TW" i="1" dirty="0"/>
              <a:t>P</a:t>
            </a:r>
            <a:r>
              <a:rPr lang="en-US" altLang="zh-TW" dirty="0"/>
              <a:t> </a:t>
            </a:r>
            <a:r>
              <a:rPr lang="zh-TW" altLang="en-US" dirty="0"/>
              <a:t>值的計算也提供使用者重要資訊。</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49</a:t>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4B8DFA-0456-45A5-AAB8-A49C9D778E7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835E3D55-A53E-4968-B46A-3C12D2E5438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0D24C80-17EA-440E-BC96-D8E2258E410C}"/>
              </a:ext>
            </a:extLst>
          </p:cNvPr>
          <p:cNvSpPr>
            <a:spLocks noGrp="1"/>
          </p:cNvSpPr>
          <p:nvPr>
            <p:ph type="sldNum" sz="quarter" idx="12"/>
          </p:nvPr>
        </p:nvSpPr>
        <p:spPr/>
        <p:txBody>
          <a:bodyPr/>
          <a:lstStyle/>
          <a:p>
            <a:fld id="{4ED57DA5-3079-4B49-823B-EE503FF95CF7}" type="slidenum">
              <a:rPr lang="zh-TW" altLang="en-US" smtClean="0"/>
              <a:pPr/>
              <a:t>5</a:t>
            </a:fld>
            <a:endParaRPr lang="zh-TW" altLang="en-US"/>
          </a:p>
        </p:txBody>
      </p:sp>
      <p:grpSp>
        <p:nvGrpSpPr>
          <p:cNvPr id="13" name="群組 12">
            <a:extLst>
              <a:ext uri="{FF2B5EF4-FFF2-40B4-BE49-F238E27FC236}">
                <a16:creationId xmlns:a16="http://schemas.microsoft.com/office/drawing/2014/main" id="{CD8C6C40-280B-4E14-92E6-8C2044C7AF1F}"/>
              </a:ext>
            </a:extLst>
          </p:cNvPr>
          <p:cNvGrpSpPr/>
          <p:nvPr/>
        </p:nvGrpSpPr>
        <p:grpSpPr>
          <a:xfrm>
            <a:off x="668506" y="1529038"/>
            <a:ext cx="421200" cy="251280"/>
            <a:chOff x="668506" y="1529038"/>
            <a:chExt cx="421200" cy="251280"/>
          </a:xfrm>
        </p:grpSpPr>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752008FF-493B-4FCF-B425-51CD967D4962}"/>
                    </a:ext>
                  </a:extLst>
                </p14:cNvPr>
                <p14:cNvContentPartPr/>
                <p14:nvPr/>
              </p14:nvContentPartPr>
              <p14:xfrm>
                <a:off x="668506" y="1546318"/>
                <a:ext cx="19440" cy="202320"/>
              </p14:xfrm>
            </p:contentPart>
          </mc:Choice>
          <mc:Fallback>
            <p:pic>
              <p:nvPicPr>
                <p:cNvPr id="6" name="筆跡 5">
                  <a:extLst>
                    <a:ext uri="{FF2B5EF4-FFF2-40B4-BE49-F238E27FC236}">
                      <a16:creationId xmlns:a16="http://schemas.microsoft.com/office/drawing/2014/main" id="{752008FF-493B-4FCF-B425-51CD967D4962}"/>
                    </a:ext>
                  </a:extLst>
                </p:cNvPr>
                <p:cNvPicPr/>
                <p:nvPr/>
              </p:nvPicPr>
              <p:blipFill>
                <a:blip r:embed="rId3"/>
                <a:stretch>
                  <a:fillRect/>
                </a:stretch>
              </p:blipFill>
              <p:spPr>
                <a:xfrm>
                  <a:off x="659506" y="1537678"/>
                  <a:ext cx="370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0C78F76E-3C7C-400C-B931-7744D28CDE68}"/>
                    </a:ext>
                  </a:extLst>
                </p14:cNvPr>
                <p14:cNvContentPartPr/>
                <p14:nvPr/>
              </p14:nvContentPartPr>
              <p14:xfrm>
                <a:off x="672466" y="1635238"/>
                <a:ext cx="169920" cy="25920"/>
              </p14:xfrm>
            </p:contentPart>
          </mc:Choice>
          <mc:Fallback>
            <p:pic>
              <p:nvPicPr>
                <p:cNvPr id="7" name="筆跡 6">
                  <a:extLst>
                    <a:ext uri="{FF2B5EF4-FFF2-40B4-BE49-F238E27FC236}">
                      <a16:creationId xmlns:a16="http://schemas.microsoft.com/office/drawing/2014/main" id="{0C78F76E-3C7C-400C-B931-7744D28CDE68}"/>
                    </a:ext>
                  </a:extLst>
                </p:cNvPr>
                <p:cNvPicPr/>
                <p:nvPr/>
              </p:nvPicPr>
              <p:blipFill>
                <a:blip r:embed="rId5"/>
                <a:stretch>
                  <a:fillRect/>
                </a:stretch>
              </p:blipFill>
              <p:spPr>
                <a:xfrm>
                  <a:off x="663826" y="1626598"/>
                  <a:ext cx="1875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7B84ED3A-F043-4D6C-9D96-2A70DCCDD9E8}"/>
                    </a:ext>
                  </a:extLst>
                </p14:cNvPr>
                <p14:cNvContentPartPr/>
                <p14:nvPr/>
              </p14:nvContentPartPr>
              <p14:xfrm>
                <a:off x="846706" y="1529038"/>
                <a:ext cx="30240" cy="237960"/>
              </p14:xfrm>
            </p:contentPart>
          </mc:Choice>
          <mc:Fallback>
            <p:pic>
              <p:nvPicPr>
                <p:cNvPr id="8" name="筆跡 7">
                  <a:extLst>
                    <a:ext uri="{FF2B5EF4-FFF2-40B4-BE49-F238E27FC236}">
                      <a16:creationId xmlns:a16="http://schemas.microsoft.com/office/drawing/2014/main" id="{7B84ED3A-F043-4D6C-9D96-2A70DCCDD9E8}"/>
                    </a:ext>
                  </a:extLst>
                </p:cNvPr>
                <p:cNvPicPr/>
                <p:nvPr/>
              </p:nvPicPr>
              <p:blipFill>
                <a:blip r:embed="rId7"/>
                <a:stretch>
                  <a:fillRect/>
                </a:stretch>
              </p:blipFill>
              <p:spPr>
                <a:xfrm>
                  <a:off x="837706" y="1520038"/>
                  <a:ext cx="478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895ECC8E-6030-417F-B73F-22E1965B9285}"/>
                    </a:ext>
                  </a:extLst>
                </p14:cNvPr>
                <p14:cNvContentPartPr/>
                <p14:nvPr/>
              </p14:nvContentPartPr>
              <p14:xfrm>
                <a:off x="896386" y="1721638"/>
                <a:ext cx="62640" cy="58680"/>
              </p14:xfrm>
            </p:contentPart>
          </mc:Choice>
          <mc:Fallback>
            <p:pic>
              <p:nvPicPr>
                <p:cNvPr id="9" name="筆跡 8">
                  <a:extLst>
                    <a:ext uri="{FF2B5EF4-FFF2-40B4-BE49-F238E27FC236}">
                      <a16:creationId xmlns:a16="http://schemas.microsoft.com/office/drawing/2014/main" id="{895ECC8E-6030-417F-B73F-22E1965B9285}"/>
                    </a:ext>
                  </a:extLst>
                </p:cNvPr>
                <p:cNvPicPr/>
                <p:nvPr/>
              </p:nvPicPr>
              <p:blipFill>
                <a:blip r:embed="rId9"/>
                <a:stretch>
                  <a:fillRect/>
                </a:stretch>
              </p:blipFill>
              <p:spPr>
                <a:xfrm>
                  <a:off x="887746" y="1712998"/>
                  <a:ext cx="802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DE4289C9-C48C-4A93-8804-768F8D04785A}"/>
                    </a:ext>
                  </a:extLst>
                </p14:cNvPr>
                <p14:cNvContentPartPr/>
                <p14:nvPr/>
              </p14:nvContentPartPr>
              <p14:xfrm>
                <a:off x="1068826" y="1655758"/>
                <a:ext cx="20880" cy="2520"/>
              </p14:xfrm>
            </p:contentPart>
          </mc:Choice>
          <mc:Fallback>
            <p:pic>
              <p:nvPicPr>
                <p:cNvPr id="10" name="筆跡 9">
                  <a:extLst>
                    <a:ext uri="{FF2B5EF4-FFF2-40B4-BE49-F238E27FC236}">
                      <a16:creationId xmlns:a16="http://schemas.microsoft.com/office/drawing/2014/main" id="{DE4289C9-C48C-4A93-8804-768F8D04785A}"/>
                    </a:ext>
                  </a:extLst>
                </p:cNvPr>
                <p:cNvPicPr/>
                <p:nvPr/>
              </p:nvPicPr>
              <p:blipFill>
                <a:blip r:embed="rId11"/>
                <a:stretch>
                  <a:fillRect/>
                </a:stretch>
              </p:blipFill>
              <p:spPr>
                <a:xfrm>
                  <a:off x="1059826" y="1646758"/>
                  <a:ext cx="385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F60FAF8F-853C-4FDC-BA95-41F583DD7817}"/>
                    </a:ext>
                  </a:extLst>
                </p14:cNvPr>
                <p14:cNvContentPartPr/>
                <p14:nvPr/>
              </p14:nvContentPartPr>
              <p14:xfrm>
                <a:off x="1073146" y="1692838"/>
                <a:ext cx="14040" cy="18720"/>
              </p14:xfrm>
            </p:contentPart>
          </mc:Choice>
          <mc:Fallback>
            <p:pic>
              <p:nvPicPr>
                <p:cNvPr id="11" name="筆跡 10">
                  <a:extLst>
                    <a:ext uri="{FF2B5EF4-FFF2-40B4-BE49-F238E27FC236}">
                      <a16:creationId xmlns:a16="http://schemas.microsoft.com/office/drawing/2014/main" id="{F60FAF8F-853C-4FDC-BA95-41F583DD7817}"/>
                    </a:ext>
                  </a:extLst>
                </p:cNvPr>
                <p:cNvPicPr/>
                <p:nvPr/>
              </p:nvPicPr>
              <p:blipFill>
                <a:blip r:embed="rId13"/>
                <a:stretch>
                  <a:fillRect/>
                </a:stretch>
              </p:blipFill>
              <p:spPr>
                <a:xfrm>
                  <a:off x="1064506" y="1683838"/>
                  <a:ext cx="31680" cy="36360"/>
                </a:xfrm>
                <a:prstGeom prst="rect">
                  <a:avLst/>
                </a:prstGeom>
              </p:spPr>
            </p:pic>
          </mc:Fallback>
        </mc:AlternateContent>
      </p:grpSp>
      <p:grpSp>
        <p:nvGrpSpPr>
          <p:cNvPr id="18" name="群組 17">
            <a:extLst>
              <a:ext uri="{FF2B5EF4-FFF2-40B4-BE49-F238E27FC236}">
                <a16:creationId xmlns:a16="http://schemas.microsoft.com/office/drawing/2014/main" id="{D2517936-CE35-4D05-A72A-30BF1B7347E4}"/>
              </a:ext>
            </a:extLst>
          </p:cNvPr>
          <p:cNvGrpSpPr/>
          <p:nvPr/>
        </p:nvGrpSpPr>
        <p:grpSpPr>
          <a:xfrm>
            <a:off x="1411906" y="1625878"/>
            <a:ext cx="385560" cy="318240"/>
            <a:chOff x="1411906" y="1625878"/>
            <a:chExt cx="385560" cy="318240"/>
          </a:xfrm>
        </p:grpSpPr>
        <mc:AlternateContent xmlns:mc="http://schemas.openxmlformats.org/markup-compatibility/2006">
          <mc:Choice xmlns:p14="http://schemas.microsoft.com/office/powerpoint/2010/main" Requires="p14">
            <p:contentPart p14:bwMode="auto" r:id="rId14">
              <p14:nvContentPartPr>
                <p14:cNvPr id="14" name="筆跡 13">
                  <a:extLst>
                    <a:ext uri="{FF2B5EF4-FFF2-40B4-BE49-F238E27FC236}">
                      <a16:creationId xmlns:a16="http://schemas.microsoft.com/office/drawing/2014/main" id="{39EE455C-162C-4004-8896-F9658E11E6CD}"/>
                    </a:ext>
                  </a:extLst>
                </p14:cNvPr>
                <p14:cNvContentPartPr/>
                <p14:nvPr/>
              </p14:nvContentPartPr>
              <p14:xfrm>
                <a:off x="1411906" y="1625878"/>
                <a:ext cx="89640" cy="318240"/>
              </p14:xfrm>
            </p:contentPart>
          </mc:Choice>
          <mc:Fallback>
            <p:pic>
              <p:nvPicPr>
                <p:cNvPr id="14" name="筆跡 13">
                  <a:extLst>
                    <a:ext uri="{FF2B5EF4-FFF2-40B4-BE49-F238E27FC236}">
                      <a16:creationId xmlns:a16="http://schemas.microsoft.com/office/drawing/2014/main" id="{39EE455C-162C-4004-8896-F9658E11E6CD}"/>
                    </a:ext>
                  </a:extLst>
                </p:cNvPr>
                <p:cNvPicPr/>
                <p:nvPr/>
              </p:nvPicPr>
              <p:blipFill>
                <a:blip r:embed="rId15"/>
                <a:stretch>
                  <a:fillRect/>
                </a:stretch>
              </p:blipFill>
              <p:spPr>
                <a:xfrm>
                  <a:off x="1402906" y="1616878"/>
                  <a:ext cx="10728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筆跡 14">
                  <a:extLst>
                    <a:ext uri="{FF2B5EF4-FFF2-40B4-BE49-F238E27FC236}">
                      <a16:creationId xmlns:a16="http://schemas.microsoft.com/office/drawing/2014/main" id="{D54AF218-6F62-43C8-B02E-B45DCC42C262}"/>
                    </a:ext>
                  </a:extLst>
                </p14:cNvPr>
                <p14:cNvContentPartPr/>
                <p14:nvPr/>
              </p14:nvContentPartPr>
              <p14:xfrm>
                <a:off x="1427746" y="1678798"/>
                <a:ext cx="182520" cy="117720"/>
              </p14:xfrm>
            </p:contentPart>
          </mc:Choice>
          <mc:Fallback>
            <p:pic>
              <p:nvPicPr>
                <p:cNvPr id="15" name="筆跡 14">
                  <a:extLst>
                    <a:ext uri="{FF2B5EF4-FFF2-40B4-BE49-F238E27FC236}">
                      <a16:creationId xmlns:a16="http://schemas.microsoft.com/office/drawing/2014/main" id="{D54AF218-6F62-43C8-B02E-B45DCC42C262}"/>
                    </a:ext>
                  </a:extLst>
                </p:cNvPr>
                <p:cNvPicPr/>
                <p:nvPr/>
              </p:nvPicPr>
              <p:blipFill>
                <a:blip r:embed="rId17"/>
                <a:stretch>
                  <a:fillRect/>
                </a:stretch>
              </p:blipFill>
              <p:spPr>
                <a:xfrm>
                  <a:off x="1419106" y="1670158"/>
                  <a:ext cx="2001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筆跡 15">
                  <a:extLst>
                    <a:ext uri="{FF2B5EF4-FFF2-40B4-BE49-F238E27FC236}">
                      <a16:creationId xmlns:a16="http://schemas.microsoft.com/office/drawing/2014/main" id="{E4006BA6-7F6C-4971-9CB3-850E1283F306}"/>
                    </a:ext>
                  </a:extLst>
                </p14:cNvPr>
                <p14:cNvContentPartPr/>
                <p14:nvPr/>
              </p14:nvContentPartPr>
              <p14:xfrm>
                <a:off x="1663186" y="1675198"/>
                <a:ext cx="134280" cy="15840"/>
              </p14:xfrm>
            </p:contentPart>
          </mc:Choice>
          <mc:Fallback>
            <p:pic>
              <p:nvPicPr>
                <p:cNvPr id="16" name="筆跡 15">
                  <a:extLst>
                    <a:ext uri="{FF2B5EF4-FFF2-40B4-BE49-F238E27FC236}">
                      <a16:creationId xmlns:a16="http://schemas.microsoft.com/office/drawing/2014/main" id="{E4006BA6-7F6C-4971-9CB3-850E1283F306}"/>
                    </a:ext>
                  </a:extLst>
                </p:cNvPr>
                <p:cNvPicPr/>
                <p:nvPr/>
              </p:nvPicPr>
              <p:blipFill>
                <a:blip r:embed="rId19"/>
                <a:stretch>
                  <a:fillRect/>
                </a:stretch>
              </p:blipFill>
              <p:spPr>
                <a:xfrm>
                  <a:off x="1654546" y="1666558"/>
                  <a:ext cx="1519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筆跡 16">
                  <a:extLst>
                    <a:ext uri="{FF2B5EF4-FFF2-40B4-BE49-F238E27FC236}">
                      <a16:creationId xmlns:a16="http://schemas.microsoft.com/office/drawing/2014/main" id="{6D0D8A59-9783-4043-9D3F-A4B8BE227D4E}"/>
                    </a:ext>
                  </a:extLst>
                </p14:cNvPr>
                <p14:cNvContentPartPr/>
                <p14:nvPr/>
              </p14:nvContentPartPr>
              <p14:xfrm>
                <a:off x="1663186" y="1715518"/>
                <a:ext cx="122760" cy="20880"/>
              </p14:xfrm>
            </p:contentPart>
          </mc:Choice>
          <mc:Fallback>
            <p:pic>
              <p:nvPicPr>
                <p:cNvPr id="17" name="筆跡 16">
                  <a:extLst>
                    <a:ext uri="{FF2B5EF4-FFF2-40B4-BE49-F238E27FC236}">
                      <a16:creationId xmlns:a16="http://schemas.microsoft.com/office/drawing/2014/main" id="{6D0D8A59-9783-4043-9D3F-A4B8BE227D4E}"/>
                    </a:ext>
                  </a:extLst>
                </p:cNvPr>
                <p:cNvPicPr/>
                <p:nvPr/>
              </p:nvPicPr>
              <p:blipFill>
                <a:blip r:embed="rId21"/>
                <a:stretch>
                  <a:fillRect/>
                </a:stretch>
              </p:blipFill>
              <p:spPr>
                <a:xfrm>
                  <a:off x="1654546" y="1706518"/>
                  <a:ext cx="140400" cy="3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9" name="筆跡 18">
                <a:extLst>
                  <a:ext uri="{FF2B5EF4-FFF2-40B4-BE49-F238E27FC236}">
                    <a16:creationId xmlns:a16="http://schemas.microsoft.com/office/drawing/2014/main" id="{378398DB-5FCC-4A30-B466-55ECA04D494D}"/>
                  </a:ext>
                </a:extLst>
              </p14:cNvPr>
              <p14:cNvContentPartPr/>
              <p14:nvPr/>
            </p14:nvContentPartPr>
            <p14:xfrm>
              <a:off x="1934266" y="1742158"/>
              <a:ext cx="6120" cy="10800"/>
            </p14:xfrm>
          </p:contentPart>
        </mc:Choice>
        <mc:Fallback>
          <p:pic>
            <p:nvPicPr>
              <p:cNvPr id="19" name="筆跡 18">
                <a:extLst>
                  <a:ext uri="{FF2B5EF4-FFF2-40B4-BE49-F238E27FC236}">
                    <a16:creationId xmlns:a16="http://schemas.microsoft.com/office/drawing/2014/main" id="{378398DB-5FCC-4A30-B466-55ECA04D494D}"/>
                  </a:ext>
                </a:extLst>
              </p:cNvPr>
              <p:cNvPicPr/>
              <p:nvPr/>
            </p:nvPicPr>
            <p:blipFill>
              <a:blip r:embed="rId23"/>
              <a:stretch>
                <a:fillRect/>
              </a:stretch>
            </p:blipFill>
            <p:spPr>
              <a:xfrm>
                <a:off x="1925626" y="1733158"/>
                <a:ext cx="237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筆跡 19">
                <a:extLst>
                  <a:ext uri="{FF2B5EF4-FFF2-40B4-BE49-F238E27FC236}">
                    <a16:creationId xmlns:a16="http://schemas.microsoft.com/office/drawing/2014/main" id="{9DC9C3F8-F41E-4787-88F7-372FF4174C93}"/>
                  </a:ext>
                </a:extLst>
              </p14:cNvPr>
              <p14:cNvContentPartPr/>
              <p14:nvPr/>
            </p14:nvContentPartPr>
            <p14:xfrm>
              <a:off x="2080786" y="1581598"/>
              <a:ext cx="11880" cy="143280"/>
            </p14:xfrm>
          </p:contentPart>
        </mc:Choice>
        <mc:Fallback>
          <p:pic>
            <p:nvPicPr>
              <p:cNvPr id="20" name="筆跡 19">
                <a:extLst>
                  <a:ext uri="{FF2B5EF4-FFF2-40B4-BE49-F238E27FC236}">
                    <a16:creationId xmlns:a16="http://schemas.microsoft.com/office/drawing/2014/main" id="{9DC9C3F8-F41E-4787-88F7-372FF4174C93}"/>
                  </a:ext>
                </a:extLst>
              </p:cNvPr>
              <p:cNvPicPr/>
              <p:nvPr/>
            </p:nvPicPr>
            <p:blipFill>
              <a:blip r:embed="rId25"/>
              <a:stretch>
                <a:fillRect/>
              </a:stretch>
            </p:blipFill>
            <p:spPr>
              <a:xfrm>
                <a:off x="2071786" y="1572598"/>
                <a:ext cx="29520" cy="160920"/>
              </a:xfrm>
              <a:prstGeom prst="rect">
                <a:avLst/>
              </a:prstGeom>
            </p:spPr>
          </p:pic>
        </mc:Fallback>
      </mc:AlternateContent>
      <p:grpSp>
        <p:nvGrpSpPr>
          <p:cNvPr id="67" name="群組 66">
            <a:extLst>
              <a:ext uri="{FF2B5EF4-FFF2-40B4-BE49-F238E27FC236}">
                <a16:creationId xmlns:a16="http://schemas.microsoft.com/office/drawing/2014/main" id="{E49EA32A-4D5E-4F73-A226-B1B2AB34355C}"/>
              </a:ext>
            </a:extLst>
          </p:cNvPr>
          <p:cNvGrpSpPr/>
          <p:nvPr/>
        </p:nvGrpSpPr>
        <p:grpSpPr>
          <a:xfrm>
            <a:off x="380866" y="2460358"/>
            <a:ext cx="308520" cy="182520"/>
            <a:chOff x="380866" y="2460358"/>
            <a:chExt cx="308520" cy="182520"/>
          </a:xfrm>
        </p:grpSpPr>
        <mc:AlternateContent xmlns:mc="http://schemas.openxmlformats.org/markup-compatibility/2006">
          <mc:Choice xmlns:p14="http://schemas.microsoft.com/office/powerpoint/2010/main" Requires="p14">
            <p:contentPart p14:bwMode="auto" r:id="rId26">
              <p14:nvContentPartPr>
                <p14:cNvPr id="49" name="筆跡 48">
                  <a:extLst>
                    <a:ext uri="{FF2B5EF4-FFF2-40B4-BE49-F238E27FC236}">
                      <a16:creationId xmlns:a16="http://schemas.microsoft.com/office/drawing/2014/main" id="{8E977366-2851-40F9-A05F-2953A5AAA4BE}"/>
                    </a:ext>
                  </a:extLst>
                </p14:cNvPr>
                <p14:cNvContentPartPr/>
                <p14:nvPr/>
              </p14:nvContentPartPr>
              <p14:xfrm>
                <a:off x="380866" y="2460358"/>
                <a:ext cx="136800" cy="182520"/>
              </p14:xfrm>
            </p:contentPart>
          </mc:Choice>
          <mc:Fallback>
            <p:pic>
              <p:nvPicPr>
                <p:cNvPr id="49" name="筆跡 48">
                  <a:extLst>
                    <a:ext uri="{FF2B5EF4-FFF2-40B4-BE49-F238E27FC236}">
                      <a16:creationId xmlns:a16="http://schemas.microsoft.com/office/drawing/2014/main" id="{8E977366-2851-40F9-A05F-2953A5AAA4BE}"/>
                    </a:ext>
                  </a:extLst>
                </p:cNvPr>
                <p:cNvPicPr/>
                <p:nvPr/>
              </p:nvPicPr>
              <p:blipFill>
                <a:blip r:embed="rId27"/>
                <a:stretch>
                  <a:fillRect/>
                </a:stretch>
              </p:blipFill>
              <p:spPr>
                <a:xfrm>
                  <a:off x="372226" y="2451358"/>
                  <a:ext cx="1544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0" name="筆跡 49">
                  <a:extLst>
                    <a:ext uri="{FF2B5EF4-FFF2-40B4-BE49-F238E27FC236}">
                      <a16:creationId xmlns:a16="http://schemas.microsoft.com/office/drawing/2014/main" id="{28A4FDA5-03A9-4B67-A7E5-F38262104579}"/>
                    </a:ext>
                  </a:extLst>
                </p14:cNvPr>
                <p14:cNvContentPartPr/>
                <p14:nvPr/>
              </p14:nvContentPartPr>
              <p14:xfrm>
                <a:off x="575986" y="2532358"/>
                <a:ext cx="113400" cy="16920"/>
              </p14:xfrm>
            </p:contentPart>
          </mc:Choice>
          <mc:Fallback>
            <p:pic>
              <p:nvPicPr>
                <p:cNvPr id="50" name="筆跡 49">
                  <a:extLst>
                    <a:ext uri="{FF2B5EF4-FFF2-40B4-BE49-F238E27FC236}">
                      <a16:creationId xmlns:a16="http://schemas.microsoft.com/office/drawing/2014/main" id="{28A4FDA5-03A9-4B67-A7E5-F38262104579}"/>
                    </a:ext>
                  </a:extLst>
                </p:cNvPr>
                <p:cNvPicPr/>
                <p:nvPr/>
              </p:nvPicPr>
              <p:blipFill>
                <a:blip r:embed="rId29"/>
                <a:stretch>
                  <a:fillRect/>
                </a:stretch>
              </p:blipFill>
              <p:spPr>
                <a:xfrm>
                  <a:off x="566986" y="2523718"/>
                  <a:ext cx="1310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筆跡 50">
                  <a:extLst>
                    <a:ext uri="{FF2B5EF4-FFF2-40B4-BE49-F238E27FC236}">
                      <a16:creationId xmlns:a16="http://schemas.microsoft.com/office/drawing/2014/main" id="{531B43AD-CB55-4D9C-A908-11A3C05191DF}"/>
                    </a:ext>
                  </a:extLst>
                </p14:cNvPr>
                <p14:cNvContentPartPr/>
                <p14:nvPr/>
              </p14:nvContentPartPr>
              <p14:xfrm>
                <a:off x="579226" y="2577718"/>
                <a:ext cx="95400" cy="10800"/>
              </p14:xfrm>
            </p:contentPart>
          </mc:Choice>
          <mc:Fallback>
            <p:pic>
              <p:nvPicPr>
                <p:cNvPr id="51" name="筆跡 50">
                  <a:extLst>
                    <a:ext uri="{FF2B5EF4-FFF2-40B4-BE49-F238E27FC236}">
                      <a16:creationId xmlns:a16="http://schemas.microsoft.com/office/drawing/2014/main" id="{531B43AD-CB55-4D9C-A908-11A3C05191DF}"/>
                    </a:ext>
                  </a:extLst>
                </p:cNvPr>
                <p:cNvPicPr/>
                <p:nvPr/>
              </p:nvPicPr>
              <p:blipFill>
                <a:blip r:embed="rId31"/>
                <a:stretch>
                  <a:fillRect/>
                </a:stretch>
              </p:blipFill>
              <p:spPr>
                <a:xfrm>
                  <a:off x="570586" y="2569078"/>
                  <a:ext cx="113040" cy="28440"/>
                </a:xfrm>
                <a:prstGeom prst="rect">
                  <a:avLst/>
                </a:prstGeom>
              </p:spPr>
            </p:pic>
          </mc:Fallback>
        </mc:AlternateContent>
      </p:grpSp>
      <p:grpSp>
        <p:nvGrpSpPr>
          <p:cNvPr id="66" name="群組 65">
            <a:extLst>
              <a:ext uri="{FF2B5EF4-FFF2-40B4-BE49-F238E27FC236}">
                <a16:creationId xmlns:a16="http://schemas.microsoft.com/office/drawing/2014/main" id="{60D5499A-38AD-4AB5-9B4A-67153B1324CC}"/>
              </a:ext>
            </a:extLst>
          </p:cNvPr>
          <p:cNvGrpSpPr/>
          <p:nvPr/>
        </p:nvGrpSpPr>
        <p:grpSpPr>
          <a:xfrm>
            <a:off x="827266" y="2487358"/>
            <a:ext cx="508320" cy="201960"/>
            <a:chOff x="827266" y="2487358"/>
            <a:chExt cx="508320" cy="201960"/>
          </a:xfrm>
        </p:grpSpPr>
        <mc:AlternateContent xmlns:mc="http://schemas.openxmlformats.org/markup-compatibility/2006">
          <mc:Choice xmlns:p14="http://schemas.microsoft.com/office/powerpoint/2010/main" Requires="p14">
            <p:contentPart p14:bwMode="auto" r:id="rId32">
              <p14:nvContentPartPr>
                <p14:cNvPr id="52" name="筆跡 51">
                  <a:extLst>
                    <a:ext uri="{FF2B5EF4-FFF2-40B4-BE49-F238E27FC236}">
                      <a16:creationId xmlns:a16="http://schemas.microsoft.com/office/drawing/2014/main" id="{38123811-E528-4AA2-A136-D95BD00C2B32}"/>
                    </a:ext>
                  </a:extLst>
                </p14:cNvPr>
                <p14:cNvContentPartPr/>
                <p14:nvPr/>
              </p14:nvContentPartPr>
              <p14:xfrm>
                <a:off x="827266" y="2493478"/>
                <a:ext cx="17640" cy="149760"/>
              </p14:xfrm>
            </p:contentPart>
          </mc:Choice>
          <mc:Fallback>
            <p:pic>
              <p:nvPicPr>
                <p:cNvPr id="52" name="筆跡 51">
                  <a:extLst>
                    <a:ext uri="{FF2B5EF4-FFF2-40B4-BE49-F238E27FC236}">
                      <a16:creationId xmlns:a16="http://schemas.microsoft.com/office/drawing/2014/main" id="{38123811-E528-4AA2-A136-D95BD00C2B32}"/>
                    </a:ext>
                  </a:extLst>
                </p:cNvPr>
                <p:cNvPicPr/>
                <p:nvPr/>
              </p:nvPicPr>
              <p:blipFill>
                <a:blip r:embed="rId33"/>
                <a:stretch>
                  <a:fillRect/>
                </a:stretch>
              </p:blipFill>
              <p:spPr>
                <a:xfrm>
                  <a:off x="818626" y="2484478"/>
                  <a:ext cx="352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3" name="筆跡 52">
                  <a:extLst>
                    <a:ext uri="{FF2B5EF4-FFF2-40B4-BE49-F238E27FC236}">
                      <a16:creationId xmlns:a16="http://schemas.microsoft.com/office/drawing/2014/main" id="{41DC6398-F8D4-40CC-AAFD-C25B34222B4A}"/>
                    </a:ext>
                  </a:extLst>
                </p14:cNvPr>
                <p14:cNvContentPartPr/>
                <p14:nvPr/>
              </p14:nvContentPartPr>
              <p14:xfrm>
                <a:off x="900706" y="2499958"/>
                <a:ext cx="105120" cy="119160"/>
              </p14:xfrm>
            </p:contentPart>
          </mc:Choice>
          <mc:Fallback>
            <p:pic>
              <p:nvPicPr>
                <p:cNvPr id="53" name="筆跡 52">
                  <a:extLst>
                    <a:ext uri="{FF2B5EF4-FFF2-40B4-BE49-F238E27FC236}">
                      <a16:creationId xmlns:a16="http://schemas.microsoft.com/office/drawing/2014/main" id="{41DC6398-F8D4-40CC-AAFD-C25B34222B4A}"/>
                    </a:ext>
                  </a:extLst>
                </p:cNvPr>
                <p:cNvPicPr/>
                <p:nvPr/>
              </p:nvPicPr>
              <p:blipFill>
                <a:blip r:embed="rId35"/>
                <a:stretch>
                  <a:fillRect/>
                </a:stretch>
              </p:blipFill>
              <p:spPr>
                <a:xfrm>
                  <a:off x="891706" y="2490958"/>
                  <a:ext cx="1227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4" name="筆跡 53">
                  <a:extLst>
                    <a:ext uri="{FF2B5EF4-FFF2-40B4-BE49-F238E27FC236}">
                      <a16:creationId xmlns:a16="http://schemas.microsoft.com/office/drawing/2014/main" id="{5D6ACEB0-2DCF-4F01-82C3-34A2502F1FF7}"/>
                    </a:ext>
                  </a:extLst>
                </p14:cNvPr>
                <p14:cNvContentPartPr/>
                <p14:nvPr/>
              </p14:nvContentPartPr>
              <p14:xfrm>
                <a:off x="1065226" y="2487358"/>
                <a:ext cx="129240" cy="127440"/>
              </p14:xfrm>
            </p:contentPart>
          </mc:Choice>
          <mc:Fallback>
            <p:pic>
              <p:nvPicPr>
                <p:cNvPr id="54" name="筆跡 53">
                  <a:extLst>
                    <a:ext uri="{FF2B5EF4-FFF2-40B4-BE49-F238E27FC236}">
                      <a16:creationId xmlns:a16="http://schemas.microsoft.com/office/drawing/2014/main" id="{5D6ACEB0-2DCF-4F01-82C3-34A2502F1FF7}"/>
                    </a:ext>
                  </a:extLst>
                </p:cNvPr>
                <p:cNvPicPr/>
                <p:nvPr/>
              </p:nvPicPr>
              <p:blipFill>
                <a:blip r:embed="rId37"/>
                <a:stretch>
                  <a:fillRect/>
                </a:stretch>
              </p:blipFill>
              <p:spPr>
                <a:xfrm>
                  <a:off x="1056586" y="2478718"/>
                  <a:ext cx="1468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5" name="筆跡 54">
                  <a:extLst>
                    <a:ext uri="{FF2B5EF4-FFF2-40B4-BE49-F238E27FC236}">
                      <a16:creationId xmlns:a16="http://schemas.microsoft.com/office/drawing/2014/main" id="{C960AC6B-2D78-44B1-A75D-709117A38801}"/>
                    </a:ext>
                  </a:extLst>
                </p14:cNvPr>
                <p14:cNvContentPartPr/>
                <p14:nvPr/>
              </p14:nvContentPartPr>
              <p14:xfrm>
                <a:off x="1268986" y="2632438"/>
                <a:ext cx="66600" cy="56880"/>
              </p14:xfrm>
            </p:contentPart>
          </mc:Choice>
          <mc:Fallback>
            <p:pic>
              <p:nvPicPr>
                <p:cNvPr id="55" name="筆跡 54">
                  <a:extLst>
                    <a:ext uri="{FF2B5EF4-FFF2-40B4-BE49-F238E27FC236}">
                      <a16:creationId xmlns:a16="http://schemas.microsoft.com/office/drawing/2014/main" id="{C960AC6B-2D78-44B1-A75D-709117A38801}"/>
                    </a:ext>
                  </a:extLst>
                </p:cNvPr>
                <p:cNvPicPr/>
                <p:nvPr/>
              </p:nvPicPr>
              <p:blipFill>
                <a:blip r:embed="rId39"/>
                <a:stretch>
                  <a:fillRect/>
                </a:stretch>
              </p:blipFill>
              <p:spPr>
                <a:xfrm>
                  <a:off x="1259986" y="2623438"/>
                  <a:ext cx="84240" cy="74520"/>
                </a:xfrm>
                <a:prstGeom prst="rect">
                  <a:avLst/>
                </a:prstGeom>
              </p:spPr>
            </p:pic>
          </mc:Fallback>
        </mc:AlternateContent>
      </p:grpSp>
      <p:grpSp>
        <p:nvGrpSpPr>
          <p:cNvPr id="126" name="群組 125">
            <a:extLst>
              <a:ext uri="{FF2B5EF4-FFF2-40B4-BE49-F238E27FC236}">
                <a16:creationId xmlns:a16="http://schemas.microsoft.com/office/drawing/2014/main" id="{35A3FAC0-D209-4BCB-8C30-38BAD0B2D576}"/>
              </a:ext>
            </a:extLst>
          </p:cNvPr>
          <p:cNvGrpSpPr/>
          <p:nvPr/>
        </p:nvGrpSpPr>
        <p:grpSpPr>
          <a:xfrm>
            <a:off x="727906" y="3090358"/>
            <a:ext cx="244440" cy="336240"/>
            <a:chOff x="727906" y="3090358"/>
            <a:chExt cx="244440" cy="336240"/>
          </a:xfrm>
        </p:grpSpPr>
        <mc:AlternateContent xmlns:mc="http://schemas.openxmlformats.org/markup-compatibility/2006">
          <mc:Choice xmlns:p14="http://schemas.microsoft.com/office/powerpoint/2010/main" Requires="p14">
            <p:contentPart p14:bwMode="auto" r:id="rId40">
              <p14:nvContentPartPr>
                <p14:cNvPr id="119" name="筆跡 118">
                  <a:extLst>
                    <a:ext uri="{FF2B5EF4-FFF2-40B4-BE49-F238E27FC236}">
                      <a16:creationId xmlns:a16="http://schemas.microsoft.com/office/drawing/2014/main" id="{AFFB6C92-FE32-4673-9098-33EC2EDA0E2B}"/>
                    </a:ext>
                  </a:extLst>
                </p14:cNvPr>
                <p14:cNvContentPartPr/>
                <p14:nvPr/>
              </p14:nvContentPartPr>
              <p14:xfrm>
                <a:off x="753106" y="3090358"/>
                <a:ext cx="211320" cy="12240"/>
              </p14:xfrm>
            </p:contentPart>
          </mc:Choice>
          <mc:Fallback>
            <p:pic>
              <p:nvPicPr>
                <p:cNvPr id="119" name="筆跡 118">
                  <a:extLst>
                    <a:ext uri="{FF2B5EF4-FFF2-40B4-BE49-F238E27FC236}">
                      <a16:creationId xmlns:a16="http://schemas.microsoft.com/office/drawing/2014/main" id="{AFFB6C92-FE32-4673-9098-33EC2EDA0E2B}"/>
                    </a:ext>
                  </a:extLst>
                </p:cNvPr>
                <p:cNvPicPr/>
                <p:nvPr/>
              </p:nvPicPr>
              <p:blipFill>
                <a:blip r:embed="rId41"/>
                <a:stretch>
                  <a:fillRect/>
                </a:stretch>
              </p:blipFill>
              <p:spPr>
                <a:xfrm>
                  <a:off x="744466" y="3081358"/>
                  <a:ext cx="2289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0" name="筆跡 119">
                  <a:extLst>
                    <a:ext uri="{FF2B5EF4-FFF2-40B4-BE49-F238E27FC236}">
                      <a16:creationId xmlns:a16="http://schemas.microsoft.com/office/drawing/2014/main" id="{43E9E917-326A-4B65-9813-282ED68872B9}"/>
                    </a:ext>
                  </a:extLst>
                </p14:cNvPr>
                <p14:cNvContentPartPr/>
                <p14:nvPr/>
              </p14:nvContentPartPr>
              <p14:xfrm>
                <a:off x="727906" y="3116998"/>
                <a:ext cx="129600" cy="273240"/>
              </p14:xfrm>
            </p:contentPart>
          </mc:Choice>
          <mc:Fallback>
            <p:pic>
              <p:nvPicPr>
                <p:cNvPr id="120" name="筆跡 119">
                  <a:extLst>
                    <a:ext uri="{FF2B5EF4-FFF2-40B4-BE49-F238E27FC236}">
                      <a16:creationId xmlns:a16="http://schemas.microsoft.com/office/drawing/2014/main" id="{43E9E917-326A-4B65-9813-282ED68872B9}"/>
                    </a:ext>
                  </a:extLst>
                </p:cNvPr>
                <p:cNvPicPr/>
                <p:nvPr/>
              </p:nvPicPr>
              <p:blipFill>
                <a:blip r:embed="rId43"/>
                <a:stretch>
                  <a:fillRect/>
                </a:stretch>
              </p:blipFill>
              <p:spPr>
                <a:xfrm>
                  <a:off x="719266" y="3108358"/>
                  <a:ext cx="1472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1" name="筆跡 120">
                  <a:extLst>
                    <a:ext uri="{FF2B5EF4-FFF2-40B4-BE49-F238E27FC236}">
                      <a16:creationId xmlns:a16="http://schemas.microsoft.com/office/drawing/2014/main" id="{C40DC5CC-2264-4394-99A9-AAA2C3BDC111}"/>
                    </a:ext>
                  </a:extLst>
                </p14:cNvPr>
                <p14:cNvContentPartPr/>
                <p14:nvPr/>
              </p14:nvContentPartPr>
              <p14:xfrm>
                <a:off x="733666" y="3274678"/>
                <a:ext cx="183240" cy="18720"/>
              </p14:xfrm>
            </p:contentPart>
          </mc:Choice>
          <mc:Fallback>
            <p:pic>
              <p:nvPicPr>
                <p:cNvPr id="121" name="筆跡 120">
                  <a:extLst>
                    <a:ext uri="{FF2B5EF4-FFF2-40B4-BE49-F238E27FC236}">
                      <a16:creationId xmlns:a16="http://schemas.microsoft.com/office/drawing/2014/main" id="{C40DC5CC-2264-4394-99A9-AAA2C3BDC111}"/>
                    </a:ext>
                  </a:extLst>
                </p:cNvPr>
                <p:cNvPicPr/>
                <p:nvPr/>
              </p:nvPicPr>
              <p:blipFill>
                <a:blip r:embed="rId45"/>
                <a:stretch>
                  <a:fillRect/>
                </a:stretch>
              </p:blipFill>
              <p:spPr>
                <a:xfrm>
                  <a:off x="725026" y="3265678"/>
                  <a:ext cx="200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22" name="筆跡 121">
                  <a:extLst>
                    <a:ext uri="{FF2B5EF4-FFF2-40B4-BE49-F238E27FC236}">
                      <a16:creationId xmlns:a16="http://schemas.microsoft.com/office/drawing/2014/main" id="{64A93840-C1B3-4035-9159-3A4186B8BA30}"/>
                    </a:ext>
                  </a:extLst>
                </p14:cNvPr>
                <p14:cNvContentPartPr/>
                <p14:nvPr/>
              </p14:nvContentPartPr>
              <p14:xfrm>
                <a:off x="901786" y="3337318"/>
                <a:ext cx="70560" cy="89280"/>
              </p14:xfrm>
            </p:contentPart>
          </mc:Choice>
          <mc:Fallback>
            <p:pic>
              <p:nvPicPr>
                <p:cNvPr id="122" name="筆跡 121">
                  <a:extLst>
                    <a:ext uri="{FF2B5EF4-FFF2-40B4-BE49-F238E27FC236}">
                      <a16:creationId xmlns:a16="http://schemas.microsoft.com/office/drawing/2014/main" id="{64A93840-C1B3-4035-9159-3A4186B8BA30}"/>
                    </a:ext>
                  </a:extLst>
                </p:cNvPr>
                <p:cNvPicPr/>
                <p:nvPr/>
              </p:nvPicPr>
              <p:blipFill>
                <a:blip r:embed="rId47"/>
                <a:stretch>
                  <a:fillRect/>
                </a:stretch>
              </p:blipFill>
              <p:spPr>
                <a:xfrm>
                  <a:off x="893146" y="3328318"/>
                  <a:ext cx="88200" cy="106920"/>
                </a:xfrm>
                <a:prstGeom prst="rect">
                  <a:avLst/>
                </a:prstGeom>
              </p:spPr>
            </p:pic>
          </mc:Fallback>
        </mc:AlternateContent>
      </p:grpSp>
      <p:grpSp>
        <p:nvGrpSpPr>
          <p:cNvPr id="125" name="群組 124">
            <a:extLst>
              <a:ext uri="{FF2B5EF4-FFF2-40B4-BE49-F238E27FC236}">
                <a16:creationId xmlns:a16="http://schemas.microsoft.com/office/drawing/2014/main" id="{12CD28D0-FAE7-4386-8906-7E43AE7957A6}"/>
              </a:ext>
            </a:extLst>
          </p:cNvPr>
          <p:cNvGrpSpPr/>
          <p:nvPr/>
        </p:nvGrpSpPr>
        <p:grpSpPr>
          <a:xfrm>
            <a:off x="1150906" y="3246598"/>
            <a:ext cx="21960" cy="81720"/>
            <a:chOff x="1150906" y="3246598"/>
            <a:chExt cx="21960" cy="81720"/>
          </a:xfrm>
        </p:grpSpPr>
        <mc:AlternateContent xmlns:mc="http://schemas.openxmlformats.org/markup-compatibility/2006">
          <mc:Choice xmlns:p14="http://schemas.microsoft.com/office/powerpoint/2010/main" Requires="p14">
            <p:contentPart p14:bwMode="auto" r:id="rId48">
              <p14:nvContentPartPr>
                <p14:cNvPr id="123" name="筆跡 122">
                  <a:extLst>
                    <a:ext uri="{FF2B5EF4-FFF2-40B4-BE49-F238E27FC236}">
                      <a16:creationId xmlns:a16="http://schemas.microsoft.com/office/drawing/2014/main" id="{4D6CCE50-846F-4166-A342-22D27BB59FAA}"/>
                    </a:ext>
                  </a:extLst>
                </p14:cNvPr>
                <p14:cNvContentPartPr/>
                <p14:nvPr/>
              </p14:nvContentPartPr>
              <p14:xfrm>
                <a:off x="1150906" y="3246598"/>
                <a:ext cx="21960" cy="10800"/>
              </p14:xfrm>
            </p:contentPart>
          </mc:Choice>
          <mc:Fallback>
            <p:pic>
              <p:nvPicPr>
                <p:cNvPr id="123" name="筆跡 122">
                  <a:extLst>
                    <a:ext uri="{FF2B5EF4-FFF2-40B4-BE49-F238E27FC236}">
                      <a16:creationId xmlns:a16="http://schemas.microsoft.com/office/drawing/2014/main" id="{4D6CCE50-846F-4166-A342-22D27BB59FAA}"/>
                    </a:ext>
                  </a:extLst>
                </p:cNvPr>
                <p:cNvPicPr/>
                <p:nvPr/>
              </p:nvPicPr>
              <p:blipFill>
                <a:blip r:embed="rId49"/>
                <a:stretch>
                  <a:fillRect/>
                </a:stretch>
              </p:blipFill>
              <p:spPr>
                <a:xfrm>
                  <a:off x="1141906" y="3237598"/>
                  <a:ext cx="396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4" name="筆跡 123">
                  <a:extLst>
                    <a:ext uri="{FF2B5EF4-FFF2-40B4-BE49-F238E27FC236}">
                      <a16:creationId xmlns:a16="http://schemas.microsoft.com/office/drawing/2014/main" id="{08C90D1C-3BF5-491B-8AF9-764773017912}"/>
                    </a:ext>
                  </a:extLst>
                </p14:cNvPr>
                <p14:cNvContentPartPr/>
                <p14:nvPr/>
              </p14:nvContentPartPr>
              <p14:xfrm>
                <a:off x="1150906" y="3318598"/>
                <a:ext cx="3960" cy="9720"/>
              </p14:xfrm>
            </p:contentPart>
          </mc:Choice>
          <mc:Fallback>
            <p:pic>
              <p:nvPicPr>
                <p:cNvPr id="124" name="筆跡 123">
                  <a:extLst>
                    <a:ext uri="{FF2B5EF4-FFF2-40B4-BE49-F238E27FC236}">
                      <a16:creationId xmlns:a16="http://schemas.microsoft.com/office/drawing/2014/main" id="{08C90D1C-3BF5-491B-8AF9-764773017912}"/>
                    </a:ext>
                  </a:extLst>
                </p:cNvPr>
                <p:cNvPicPr/>
                <p:nvPr/>
              </p:nvPicPr>
              <p:blipFill>
                <a:blip r:embed="rId51"/>
                <a:stretch>
                  <a:fillRect/>
                </a:stretch>
              </p:blipFill>
              <p:spPr>
                <a:xfrm>
                  <a:off x="1141906" y="3309958"/>
                  <a:ext cx="21600" cy="27360"/>
                </a:xfrm>
                <a:prstGeom prst="rect">
                  <a:avLst/>
                </a:prstGeom>
              </p:spPr>
            </p:pic>
          </mc:Fallback>
        </mc:AlternateContent>
      </p:grpSp>
      <p:grpSp>
        <p:nvGrpSpPr>
          <p:cNvPr id="131" name="群組 130">
            <a:extLst>
              <a:ext uri="{FF2B5EF4-FFF2-40B4-BE49-F238E27FC236}">
                <a16:creationId xmlns:a16="http://schemas.microsoft.com/office/drawing/2014/main" id="{FDA7746F-3470-4F42-8EE0-4699CC40DB5D}"/>
              </a:ext>
            </a:extLst>
          </p:cNvPr>
          <p:cNvGrpSpPr/>
          <p:nvPr/>
        </p:nvGrpSpPr>
        <p:grpSpPr>
          <a:xfrm>
            <a:off x="1604866" y="3133558"/>
            <a:ext cx="378720" cy="212400"/>
            <a:chOff x="1604866" y="3133558"/>
            <a:chExt cx="378720" cy="212400"/>
          </a:xfrm>
        </p:grpSpPr>
        <mc:AlternateContent xmlns:mc="http://schemas.openxmlformats.org/markup-compatibility/2006">
          <mc:Choice xmlns:p14="http://schemas.microsoft.com/office/powerpoint/2010/main" Requires="p14">
            <p:contentPart p14:bwMode="auto" r:id="rId52">
              <p14:nvContentPartPr>
                <p14:cNvPr id="127" name="筆跡 126">
                  <a:extLst>
                    <a:ext uri="{FF2B5EF4-FFF2-40B4-BE49-F238E27FC236}">
                      <a16:creationId xmlns:a16="http://schemas.microsoft.com/office/drawing/2014/main" id="{08558E5E-44D4-4887-B170-A35BCC1FF58B}"/>
                    </a:ext>
                  </a:extLst>
                </p14:cNvPr>
                <p14:cNvContentPartPr/>
                <p14:nvPr/>
              </p14:nvContentPartPr>
              <p14:xfrm>
                <a:off x="1604866" y="3133558"/>
                <a:ext cx="198360" cy="212400"/>
              </p14:xfrm>
            </p:contentPart>
          </mc:Choice>
          <mc:Fallback>
            <p:pic>
              <p:nvPicPr>
                <p:cNvPr id="127" name="筆跡 126">
                  <a:extLst>
                    <a:ext uri="{FF2B5EF4-FFF2-40B4-BE49-F238E27FC236}">
                      <a16:creationId xmlns:a16="http://schemas.microsoft.com/office/drawing/2014/main" id="{08558E5E-44D4-4887-B170-A35BCC1FF58B}"/>
                    </a:ext>
                  </a:extLst>
                </p:cNvPr>
                <p:cNvPicPr/>
                <p:nvPr/>
              </p:nvPicPr>
              <p:blipFill>
                <a:blip r:embed="rId53"/>
                <a:stretch>
                  <a:fillRect/>
                </a:stretch>
              </p:blipFill>
              <p:spPr>
                <a:xfrm>
                  <a:off x="1596226" y="3124558"/>
                  <a:ext cx="2160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8" name="筆跡 127">
                  <a:extLst>
                    <a:ext uri="{FF2B5EF4-FFF2-40B4-BE49-F238E27FC236}">
                      <a16:creationId xmlns:a16="http://schemas.microsoft.com/office/drawing/2014/main" id="{BD5D6A4E-C8EC-4E22-A726-B01749A6F3F8}"/>
                    </a:ext>
                  </a:extLst>
                </p14:cNvPr>
                <p14:cNvContentPartPr/>
                <p14:nvPr/>
              </p14:nvContentPartPr>
              <p14:xfrm>
                <a:off x="1672546" y="3137518"/>
                <a:ext cx="141120" cy="193680"/>
              </p14:xfrm>
            </p:contentPart>
          </mc:Choice>
          <mc:Fallback>
            <p:pic>
              <p:nvPicPr>
                <p:cNvPr id="128" name="筆跡 127">
                  <a:extLst>
                    <a:ext uri="{FF2B5EF4-FFF2-40B4-BE49-F238E27FC236}">
                      <a16:creationId xmlns:a16="http://schemas.microsoft.com/office/drawing/2014/main" id="{BD5D6A4E-C8EC-4E22-A726-B01749A6F3F8}"/>
                    </a:ext>
                  </a:extLst>
                </p:cNvPr>
                <p:cNvPicPr/>
                <p:nvPr/>
              </p:nvPicPr>
              <p:blipFill>
                <a:blip r:embed="rId55"/>
                <a:stretch>
                  <a:fillRect/>
                </a:stretch>
              </p:blipFill>
              <p:spPr>
                <a:xfrm>
                  <a:off x="1663546" y="3128878"/>
                  <a:ext cx="1587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9" name="筆跡 128">
                  <a:extLst>
                    <a:ext uri="{FF2B5EF4-FFF2-40B4-BE49-F238E27FC236}">
                      <a16:creationId xmlns:a16="http://schemas.microsoft.com/office/drawing/2014/main" id="{45D3E81F-DAA2-4AAB-BFEC-FDFC4F66102C}"/>
                    </a:ext>
                  </a:extLst>
                </p14:cNvPr>
                <p14:cNvContentPartPr/>
                <p14:nvPr/>
              </p14:nvContentPartPr>
              <p14:xfrm>
                <a:off x="1889626" y="3183958"/>
                <a:ext cx="93960" cy="16920"/>
              </p14:xfrm>
            </p:contentPart>
          </mc:Choice>
          <mc:Fallback>
            <p:pic>
              <p:nvPicPr>
                <p:cNvPr id="129" name="筆跡 128">
                  <a:extLst>
                    <a:ext uri="{FF2B5EF4-FFF2-40B4-BE49-F238E27FC236}">
                      <a16:creationId xmlns:a16="http://schemas.microsoft.com/office/drawing/2014/main" id="{45D3E81F-DAA2-4AAB-BFEC-FDFC4F66102C}"/>
                    </a:ext>
                  </a:extLst>
                </p:cNvPr>
                <p:cNvPicPr/>
                <p:nvPr/>
              </p:nvPicPr>
              <p:blipFill>
                <a:blip r:embed="rId57"/>
                <a:stretch>
                  <a:fillRect/>
                </a:stretch>
              </p:blipFill>
              <p:spPr>
                <a:xfrm>
                  <a:off x="1880986" y="3174958"/>
                  <a:ext cx="1116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30" name="筆跡 129">
                  <a:extLst>
                    <a:ext uri="{FF2B5EF4-FFF2-40B4-BE49-F238E27FC236}">
                      <a16:creationId xmlns:a16="http://schemas.microsoft.com/office/drawing/2014/main" id="{B0CAA28E-914B-4E91-9185-8A4944528990}"/>
                    </a:ext>
                  </a:extLst>
                </p14:cNvPr>
                <p14:cNvContentPartPr/>
                <p14:nvPr/>
              </p14:nvContentPartPr>
              <p14:xfrm>
                <a:off x="1874866" y="3267478"/>
                <a:ext cx="89640" cy="4320"/>
              </p14:xfrm>
            </p:contentPart>
          </mc:Choice>
          <mc:Fallback>
            <p:pic>
              <p:nvPicPr>
                <p:cNvPr id="130" name="筆跡 129">
                  <a:extLst>
                    <a:ext uri="{FF2B5EF4-FFF2-40B4-BE49-F238E27FC236}">
                      <a16:creationId xmlns:a16="http://schemas.microsoft.com/office/drawing/2014/main" id="{B0CAA28E-914B-4E91-9185-8A4944528990}"/>
                    </a:ext>
                  </a:extLst>
                </p:cNvPr>
                <p:cNvPicPr/>
                <p:nvPr/>
              </p:nvPicPr>
              <p:blipFill>
                <a:blip r:embed="rId59"/>
                <a:stretch>
                  <a:fillRect/>
                </a:stretch>
              </p:blipFill>
              <p:spPr>
                <a:xfrm>
                  <a:off x="1866226" y="3258478"/>
                  <a:ext cx="107280" cy="21960"/>
                </a:xfrm>
                <a:prstGeom prst="rect">
                  <a:avLst/>
                </a:prstGeom>
              </p:spPr>
            </p:pic>
          </mc:Fallback>
        </mc:AlternateContent>
      </p:grpSp>
      <p:grpSp>
        <p:nvGrpSpPr>
          <p:cNvPr id="177" name="群組 176">
            <a:extLst>
              <a:ext uri="{FF2B5EF4-FFF2-40B4-BE49-F238E27FC236}">
                <a16:creationId xmlns:a16="http://schemas.microsoft.com/office/drawing/2014/main" id="{54C4BF6C-327B-4693-8E4F-8140E659DA38}"/>
              </a:ext>
            </a:extLst>
          </p:cNvPr>
          <p:cNvGrpSpPr/>
          <p:nvPr/>
        </p:nvGrpSpPr>
        <p:grpSpPr>
          <a:xfrm>
            <a:off x="2153866" y="3147958"/>
            <a:ext cx="196200" cy="211320"/>
            <a:chOff x="2153866" y="3147958"/>
            <a:chExt cx="196200" cy="211320"/>
          </a:xfrm>
        </p:grpSpPr>
        <mc:AlternateContent xmlns:mc="http://schemas.openxmlformats.org/markup-compatibility/2006">
          <mc:Choice xmlns:p14="http://schemas.microsoft.com/office/powerpoint/2010/main" Requires="p14">
            <p:contentPart p14:bwMode="auto" r:id="rId60">
              <p14:nvContentPartPr>
                <p14:cNvPr id="132" name="筆跡 131">
                  <a:extLst>
                    <a:ext uri="{FF2B5EF4-FFF2-40B4-BE49-F238E27FC236}">
                      <a16:creationId xmlns:a16="http://schemas.microsoft.com/office/drawing/2014/main" id="{335495AD-FE3B-463A-922F-D902D9DC3EAD}"/>
                    </a:ext>
                  </a:extLst>
                </p14:cNvPr>
                <p14:cNvContentPartPr/>
                <p14:nvPr/>
              </p14:nvContentPartPr>
              <p14:xfrm>
                <a:off x="2153866" y="3147958"/>
                <a:ext cx="30240" cy="211320"/>
              </p14:xfrm>
            </p:contentPart>
          </mc:Choice>
          <mc:Fallback>
            <p:pic>
              <p:nvPicPr>
                <p:cNvPr id="132" name="筆跡 131">
                  <a:extLst>
                    <a:ext uri="{FF2B5EF4-FFF2-40B4-BE49-F238E27FC236}">
                      <a16:creationId xmlns:a16="http://schemas.microsoft.com/office/drawing/2014/main" id="{335495AD-FE3B-463A-922F-D902D9DC3EAD}"/>
                    </a:ext>
                  </a:extLst>
                </p:cNvPr>
                <p:cNvPicPr/>
                <p:nvPr/>
              </p:nvPicPr>
              <p:blipFill>
                <a:blip r:embed="rId61"/>
                <a:stretch>
                  <a:fillRect/>
                </a:stretch>
              </p:blipFill>
              <p:spPr>
                <a:xfrm>
                  <a:off x="2145226" y="3138958"/>
                  <a:ext cx="478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33" name="筆跡 132">
                  <a:extLst>
                    <a:ext uri="{FF2B5EF4-FFF2-40B4-BE49-F238E27FC236}">
                      <a16:creationId xmlns:a16="http://schemas.microsoft.com/office/drawing/2014/main" id="{9B5B38CB-998F-40C0-A88F-D6814DF59624}"/>
                    </a:ext>
                  </a:extLst>
                </p14:cNvPr>
                <p14:cNvContentPartPr/>
                <p14:nvPr/>
              </p14:nvContentPartPr>
              <p14:xfrm>
                <a:off x="2243866" y="3181798"/>
                <a:ext cx="106200" cy="148320"/>
              </p14:xfrm>
            </p:contentPart>
          </mc:Choice>
          <mc:Fallback>
            <p:pic>
              <p:nvPicPr>
                <p:cNvPr id="133" name="筆跡 132">
                  <a:extLst>
                    <a:ext uri="{FF2B5EF4-FFF2-40B4-BE49-F238E27FC236}">
                      <a16:creationId xmlns:a16="http://schemas.microsoft.com/office/drawing/2014/main" id="{9B5B38CB-998F-40C0-A88F-D6814DF59624}"/>
                    </a:ext>
                  </a:extLst>
                </p:cNvPr>
                <p:cNvPicPr/>
                <p:nvPr/>
              </p:nvPicPr>
              <p:blipFill>
                <a:blip r:embed="rId63"/>
                <a:stretch>
                  <a:fillRect/>
                </a:stretch>
              </p:blipFill>
              <p:spPr>
                <a:xfrm>
                  <a:off x="2235226" y="3172798"/>
                  <a:ext cx="123840" cy="165960"/>
                </a:xfrm>
                <a:prstGeom prst="rect">
                  <a:avLst/>
                </a:prstGeom>
              </p:spPr>
            </p:pic>
          </mc:Fallback>
        </mc:AlternateContent>
      </p:grpSp>
      <p:grpSp>
        <p:nvGrpSpPr>
          <p:cNvPr id="176" name="群組 175">
            <a:extLst>
              <a:ext uri="{FF2B5EF4-FFF2-40B4-BE49-F238E27FC236}">
                <a16:creationId xmlns:a16="http://schemas.microsoft.com/office/drawing/2014/main" id="{C0974CC8-FE07-42F7-B6B3-0DCD157A419C}"/>
              </a:ext>
            </a:extLst>
          </p:cNvPr>
          <p:cNvGrpSpPr/>
          <p:nvPr/>
        </p:nvGrpSpPr>
        <p:grpSpPr>
          <a:xfrm>
            <a:off x="744106" y="3700558"/>
            <a:ext cx="219600" cy="307080"/>
            <a:chOff x="744106" y="3700558"/>
            <a:chExt cx="219600" cy="307080"/>
          </a:xfrm>
        </p:grpSpPr>
        <mc:AlternateContent xmlns:mc="http://schemas.openxmlformats.org/markup-compatibility/2006">
          <mc:Choice xmlns:p14="http://schemas.microsoft.com/office/powerpoint/2010/main" Requires="p14">
            <p:contentPart p14:bwMode="auto" r:id="rId64">
              <p14:nvContentPartPr>
                <p14:cNvPr id="134" name="筆跡 133">
                  <a:extLst>
                    <a:ext uri="{FF2B5EF4-FFF2-40B4-BE49-F238E27FC236}">
                      <a16:creationId xmlns:a16="http://schemas.microsoft.com/office/drawing/2014/main" id="{50EBD25C-F343-4B43-BF79-34FB7F2D1DE4}"/>
                    </a:ext>
                  </a:extLst>
                </p14:cNvPr>
                <p14:cNvContentPartPr/>
                <p14:nvPr/>
              </p14:nvContentPartPr>
              <p14:xfrm>
                <a:off x="753106" y="3700558"/>
                <a:ext cx="195840" cy="25200"/>
              </p14:xfrm>
            </p:contentPart>
          </mc:Choice>
          <mc:Fallback>
            <p:pic>
              <p:nvPicPr>
                <p:cNvPr id="134" name="筆跡 133">
                  <a:extLst>
                    <a:ext uri="{FF2B5EF4-FFF2-40B4-BE49-F238E27FC236}">
                      <a16:creationId xmlns:a16="http://schemas.microsoft.com/office/drawing/2014/main" id="{50EBD25C-F343-4B43-BF79-34FB7F2D1DE4}"/>
                    </a:ext>
                  </a:extLst>
                </p:cNvPr>
                <p:cNvPicPr/>
                <p:nvPr/>
              </p:nvPicPr>
              <p:blipFill>
                <a:blip r:embed="rId65"/>
                <a:stretch>
                  <a:fillRect/>
                </a:stretch>
              </p:blipFill>
              <p:spPr>
                <a:xfrm>
                  <a:off x="744466" y="3691918"/>
                  <a:ext cx="2134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35" name="筆跡 134">
                  <a:extLst>
                    <a:ext uri="{FF2B5EF4-FFF2-40B4-BE49-F238E27FC236}">
                      <a16:creationId xmlns:a16="http://schemas.microsoft.com/office/drawing/2014/main" id="{FE5A30DE-16F2-4739-A3D2-6519C4191BD3}"/>
                    </a:ext>
                  </a:extLst>
                </p14:cNvPr>
                <p14:cNvContentPartPr/>
                <p14:nvPr/>
              </p14:nvContentPartPr>
              <p14:xfrm>
                <a:off x="744106" y="3727198"/>
                <a:ext cx="139680" cy="244440"/>
              </p14:xfrm>
            </p:contentPart>
          </mc:Choice>
          <mc:Fallback>
            <p:pic>
              <p:nvPicPr>
                <p:cNvPr id="135" name="筆跡 134">
                  <a:extLst>
                    <a:ext uri="{FF2B5EF4-FFF2-40B4-BE49-F238E27FC236}">
                      <a16:creationId xmlns:a16="http://schemas.microsoft.com/office/drawing/2014/main" id="{FE5A30DE-16F2-4739-A3D2-6519C4191BD3}"/>
                    </a:ext>
                  </a:extLst>
                </p:cNvPr>
                <p:cNvPicPr/>
                <p:nvPr/>
              </p:nvPicPr>
              <p:blipFill>
                <a:blip r:embed="rId67"/>
                <a:stretch>
                  <a:fillRect/>
                </a:stretch>
              </p:blipFill>
              <p:spPr>
                <a:xfrm>
                  <a:off x="735466" y="3718558"/>
                  <a:ext cx="1573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36" name="筆跡 135">
                  <a:extLst>
                    <a:ext uri="{FF2B5EF4-FFF2-40B4-BE49-F238E27FC236}">
                      <a16:creationId xmlns:a16="http://schemas.microsoft.com/office/drawing/2014/main" id="{2ED953F5-A3AD-4347-8116-C618C58413B0}"/>
                    </a:ext>
                  </a:extLst>
                </p14:cNvPr>
                <p14:cNvContentPartPr/>
                <p14:nvPr/>
              </p14:nvContentPartPr>
              <p14:xfrm>
                <a:off x="757786" y="3889918"/>
                <a:ext cx="162720" cy="12600"/>
              </p14:xfrm>
            </p:contentPart>
          </mc:Choice>
          <mc:Fallback>
            <p:pic>
              <p:nvPicPr>
                <p:cNvPr id="136" name="筆跡 135">
                  <a:extLst>
                    <a:ext uri="{FF2B5EF4-FFF2-40B4-BE49-F238E27FC236}">
                      <a16:creationId xmlns:a16="http://schemas.microsoft.com/office/drawing/2014/main" id="{2ED953F5-A3AD-4347-8116-C618C58413B0}"/>
                    </a:ext>
                  </a:extLst>
                </p:cNvPr>
                <p:cNvPicPr/>
                <p:nvPr/>
              </p:nvPicPr>
              <p:blipFill>
                <a:blip r:embed="rId69"/>
                <a:stretch>
                  <a:fillRect/>
                </a:stretch>
              </p:blipFill>
              <p:spPr>
                <a:xfrm>
                  <a:off x="748786" y="3881278"/>
                  <a:ext cx="1803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37" name="筆跡 136">
                  <a:extLst>
                    <a:ext uri="{FF2B5EF4-FFF2-40B4-BE49-F238E27FC236}">
                      <a16:creationId xmlns:a16="http://schemas.microsoft.com/office/drawing/2014/main" id="{03779159-8D10-4260-8111-F9111AE64B12}"/>
                    </a:ext>
                  </a:extLst>
                </p14:cNvPr>
                <p14:cNvContentPartPr/>
                <p14:nvPr/>
              </p14:nvContentPartPr>
              <p14:xfrm>
                <a:off x="942826" y="3911518"/>
                <a:ext cx="20880" cy="96120"/>
              </p14:xfrm>
            </p:contentPart>
          </mc:Choice>
          <mc:Fallback>
            <p:pic>
              <p:nvPicPr>
                <p:cNvPr id="137" name="筆跡 136">
                  <a:extLst>
                    <a:ext uri="{FF2B5EF4-FFF2-40B4-BE49-F238E27FC236}">
                      <a16:creationId xmlns:a16="http://schemas.microsoft.com/office/drawing/2014/main" id="{03779159-8D10-4260-8111-F9111AE64B12}"/>
                    </a:ext>
                  </a:extLst>
                </p:cNvPr>
                <p:cNvPicPr/>
                <p:nvPr/>
              </p:nvPicPr>
              <p:blipFill>
                <a:blip r:embed="rId71"/>
                <a:stretch>
                  <a:fillRect/>
                </a:stretch>
              </p:blipFill>
              <p:spPr>
                <a:xfrm>
                  <a:off x="934186" y="3902878"/>
                  <a:ext cx="38520" cy="113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138" name="筆跡 137">
                <a:extLst>
                  <a:ext uri="{FF2B5EF4-FFF2-40B4-BE49-F238E27FC236}">
                    <a16:creationId xmlns:a16="http://schemas.microsoft.com/office/drawing/2014/main" id="{D103DF0F-4846-420D-9B75-3A5885A5E1CE}"/>
                  </a:ext>
                </a:extLst>
              </p14:cNvPr>
              <p14:cNvContentPartPr/>
              <p14:nvPr/>
            </p14:nvContentPartPr>
            <p14:xfrm>
              <a:off x="1127146" y="3826198"/>
              <a:ext cx="6120" cy="7560"/>
            </p14:xfrm>
          </p:contentPart>
        </mc:Choice>
        <mc:Fallback>
          <p:pic>
            <p:nvPicPr>
              <p:cNvPr id="138" name="筆跡 137">
                <a:extLst>
                  <a:ext uri="{FF2B5EF4-FFF2-40B4-BE49-F238E27FC236}">
                    <a16:creationId xmlns:a16="http://schemas.microsoft.com/office/drawing/2014/main" id="{D103DF0F-4846-420D-9B75-3A5885A5E1CE}"/>
                  </a:ext>
                </a:extLst>
              </p:cNvPr>
              <p:cNvPicPr/>
              <p:nvPr/>
            </p:nvPicPr>
            <p:blipFill>
              <a:blip r:embed="rId23"/>
              <a:stretch>
                <a:fillRect/>
              </a:stretch>
            </p:blipFill>
            <p:spPr>
              <a:xfrm>
                <a:off x="1118146" y="3817558"/>
                <a:ext cx="237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39" name="筆跡 138">
                <a:extLst>
                  <a:ext uri="{FF2B5EF4-FFF2-40B4-BE49-F238E27FC236}">
                    <a16:creationId xmlns:a16="http://schemas.microsoft.com/office/drawing/2014/main" id="{7AE87C4B-69EC-4DBA-A768-4834F5F17A44}"/>
                  </a:ext>
                </a:extLst>
              </p14:cNvPr>
              <p14:cNvContentPartPr/>
              <p14:nvPr/>
            </p14:nvContentPartPr>
            <p14:xfrm>
              <a:off x="1123546" y="3902158"/>
              <a:ext cx="1440" cy="2520"/>
            </p14:xfrm>
          </p:contentPart>
        </mc:Choice>
        <mc:Fallback>
          <p:pic>
            <p:nvPicPr>
              <p:cNvPr id="139" name="筆跡 138">
                <a:extLst>
                  <a:ext uri="{FF2B5EF4-FFF2-40B4-BE49-F238E27FC236}">
                    <a16:creationId xmlns:a16="http://schemas.microsoft.com/office/drawing/2014/main" id="{7AE87C4B-69EC-4DBA-A768-4834F5F17A44}"/>
                  </a:ext>
                </a:extLst>
              </p:cNvPr>
              <p:cNvPicPr/>
              <p:nvPr/>
            </p:nvPicPr>
            <p:blipFill>
              <a:blip r:embed="rId74"/>
              <a:stretch>
                <a:fillRect/>
              </a:stretch>
            </p:blipFill>
            <p:spPr>
              <a:xfrm>
                <a:off x="1114546" y="3893158"/>
                <a:ext cx="19080" cy="20160"/>
              </a:xfrm>
              <a:prstGeom prst="rect">
                <a:avLst/>
              </a:prstGeom>
            </p:spPr>
          </p:pic>
        </mc:Fallback>
      </mc:AlternateContent>
      <p:grpSp>
        <p:nvGrpSpPr>
          <p:cNvPr id="175" name="群組 174">
            <a:extLst>
              <a:ext uri="{FF2B5EF4-FFF2-40B4-BE49-F238E27FC236}">
                <a16:creationId xmlns:a16="http://schemas.microsoft.com/office/drawing/2014/main" id="{5EFD64EC-B7F9-4649-B168-CCEBCA7E19CE}"/>
              </a:ext>
            </a:extLst>
          </p:cNvPr>
          <p:cNvGrpSpPr/>
          <p:nvPr/>
        </p:nvGrpSpPr>
        <p:grpSpPr>
          <a:xfrm>
            <a:off x="1652026" y="3790198"/>
            <a:ext cx="383400" cy="191520"/>
            <a:chOff x="1652026" y="3790198"/>
            <a:chExt cx="383400" cy="191520"/>
          </a:xfrm>
        </p:grpSpPr>
        <mc:AlternateContent xmlns:mc="http://schemas.openxmlformats.org/markup-compatibility/2006">
          <mc:Choice xmlns:p14="http://schemas.microsoft.com/office/powerpoint/2010/main" Requires="p14">
            <p:contentPart p14:bwMode="auto" r:id="rId75">
              <p14:nvContentPartPr>
                <p14:cNvPr id="140" name="筆跡 139">
                  <a:extLst>
                    <a:ext uri="{FF2B5EF4-FFF2-40B4-BE49-F238E27FC236}">
                      <a16:creationId xmlns:a16="http://schemas.microsoft.com/office/drawing/2014/main" id="{86490BF0-AB55-4D13-8702-372DC1C77170}"/>
                    </a:ext>
                  </a:extLst>
                </p14:cNvPr>
                <p14:cNvContentPartPr/>
                <p14:nvPr/>
              </p14:nvContentPartPr>
              <p14:xfrm>
                <a:off x="1652026" y="3793078"/>
                <a:ext cx="191160" cy="188640"/>
              </p14:xfrm>
            </p:contentPart>
          </mc:Choice>
          <mc:Fallback>
            <p:pic>
              <p:nvPicPr>
                <p:cNvPr id="140" name="筆跡 139">
                  <a:extLst>
                    <a:ext uri="{FF2B5EF4-FFF2-40B4-BE49-F238E27FC236}">
                      <a16:creationId xmlns:a16="http://schemas.microsoft.com/office/drawing/2014/main" id="{86490BF0-AB55-4D13-8702-372DC1C77170}"/>
                    </a:ext>
                  </a:extLst>
                </p:cNvPr>
                <p:cNvPicPr/>
                <p:nvPr/>
              </p:nvPicPr>
              <p:blipFill>
                <a:blip r:embed="rId76"/>
                <a:stretch>
                  <a:fillRect/>
                </a:stretch>
              </p:blipFill>
              <p:spPr>
                <a:xfrm>
                  <a:off x="1643026" y="3784438"/>
                  <a:ext cx="208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41" name="筆跡 140">
                  <a:extLst>
                    <a:ext uri="{FF2B5EF4-FFF2-40B4-BE49-F238E27FC236}">
                      <a16:creationId xmlns:a16="http://schemas.microsoft.com/office/drawing/2014/main" id="{3691BD09-594E-4ED2-94A4-CF9D694D88DE}"/>
                    </a:ext>
                  </a:extLst>
                </p14:cNvPr>
                <p14:cNvContentPartPr/>
                <p14:nvPr/>
              </p14:nvContentPartPr>
              <p14:xfrm>
                <a:off x="1705666" y="3790198"/>
                <a:ext cx="120600" cy="171360"/>
              </p14:xfrm>
            </p:contentPart>
          </mc:Choice>
          <mc:Fallback>
            <p:pic>
              <p:nvPicPr>
                <p:cNvPr id="141" name="筆跡 140">
                  <a:extLst>
                    <a:ext uri="{FF2B5EF4-FFF2-40B4-BE49-F238E27FC236}">
                      <a16:creationId xmlns:a16="http://schemas.microsoft.com/office/drawing/2014/main" id="{3691BD09-594E-4ED2-94A4-CF9D694D88DE}"/>
                    </a:ext>
                  </a:extLst>
                </p:cNvPr>
                <p:cNvPicPr/>
                <p:nvPr/>
              </p:nvPicPr>
              <p:blipFill>
                <a:blip r:embed="rId78"/>
                <a:stretch>
                  <a:fillRect/>
                </a:stretch>
              </p:blipFill>
              <p:spPr>
                <a:xfrm>
                  <a:off x="1696666" y="3781198"/>
                  <a:ext cx="1382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42" name="筆跡 141">
                  <a:extLst>
                    <a:ext uri="{FF2B5EF4-FFF2-40B4-BE49-F238E27FC236}">
                      <a16:creationId xmlns:a16="http://schemas.microsoft.com/office/drawing/2014/main" id="{A1787A3A-89CF-43C6-862C-5A014A2B26C8}"/>
                    </a:ext>
                  </a:extLst>
                </p14:cNvPr>
                <p14:cNvContentPartPr/>
                <p14:nvPr/>
              </p14:nvContentPartPr>
              <p14:xfrm>
                <a:off x="1927426" y="3837358"/>
                <a:ext cx="108000" cy="8640"/>
              </p14:xfrm>
            </p:contentPart>
          </mc:Choice>
          <mc:Fallback>
            <p:pic>
              <p:nvPicPr>
                <p:cNvPr id="142" name="筆跡 141">
                  <a:extLst>
                    <a:ext uri="{FF2B5EF4-FFF2-40B4-BE49-F238E27FC236}">
                      <a16:creationId xmlns:a16="http://schemas.microsoft.com/office/drawing/2014/main" id="{A1787A3A-89CF-43C6-862C-5A014A2B26C8}"/>
                    </a:ext>
                  </a:extLst>
                </p:cNvPr>
                <p:cNvPicPr/>
                <p:nvPr/>
              </p:nvPicPr>
              <p:blipFill>
                <a:blip r:embed="rId80"/>
                <a:stretch>
                  <a:fillRect/>
                </a:stretch>
              </p:blipFill>
              <p:spPr>
                <a:xfrm>
                  <a:off x="1918786" y="3828718"/>
                  <a:ext cx="1256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43" name="筆跡 142">
                  <a:extLst>
                    <a:ext uri="{FF2B5EF4-FFF2-40B4-BE49-F238E27FC236}">
                      <a16:creationId xmlns:a16="http://schemas.microsoft.com/office/drawing/2014/main" id="{47E0B54B-F6CB-4D57-8DA3-B8104964BA82}"/>
                    </a:ext>
                  </a:extLst>
                </p14:cNvPr>
                <p14:cNvContentPartPr/>
                <p14:nvPr/>
              </p14:nvContentPartPr>
              <p14:xfrm>
                <a:off x="1942546" y="3907558"/>
                <a:ext cx="84960" cy="9720"/>
              </p14:xfrm>
            </p:contentPart>
          </mc:Choice>
          <mc:Fallback>
            <p:pic>
              <p:nvPicPr>
                <p:cNvPr id="143" name="筆跡 142">
                  <a:extLst>
                    <a:ext uri="{FF2B5EF4-FFF2-40B4-BE49-F238E27FC236}">
                      <a16:creationId xmlns:a16="http://schemas.microsoft.com/office/drawing/2014/main" id="{47E0B54B-F6CB-4D57-8DA3-B8104964BA82}"/>
                    </a:ext>
                  </a:extLst>
                </p:cNvPr>
                <p:cNvPicPr/>
                <p:nvPr/>
              </p:nvPicPr>
              <p:blipFill>
                <a:blip r:embed="rId82"/>
                <a:stretch>
                  <a:fillRect/>
                </a:stretch>
              </p:blipFill>
              <p:spPr>
                <a:xfrm>
                  <a:off x="1933546" y="3898558"/>
                  <a:ext cx="102600" cy="27360"/>
                </a:xfrm>
                <a:prstGeom prst="rect">
                  <a:avLst/>
                </a:prstGeom>
              </p:spPr>
            </p:pic>
          </mc:Fallback>
        </mc:AlternateContent>
      </p:grpSp>
      <p:grpSp>
        <p:nvGrpSpPr>
          <p:cNvPr id="174" name="群組 173">
            <a:extLst>
              <a:ext uri="{FF2B5EF4-FFF2-40B4-BE49-F238E27FC236}">
                <a16:creationId xmlns:a16="http://schemas.microsoft.com/office/drawing/2014/main" id="{18728B46-9071-4BCE-A787-1D380F024DE9}"/>
              </a:ext>
            </a:extLst>
          </p:cNvPr>
          <p:cNvGrpSpPr/>
          <p:nvPr/>
        </p:nvGrpSpPr>
        <p:grpSpPr>
          <a:xfrm>
            <a:off x="2205346" y="3833398"/>
            <a:ext cx="303480" cy="150480"/>
            <a:chOff x="2205346" y="3833398"/>
            <a:chExt cx="303480" cy="150480"/>
          </a:xfrm>
        </p:grpSpPr>
        <mc:AlternateContent xmlns:mc="http://schemas.openxmlformats.org/markup-compatibility/2006">
          <mc:Choice xmlns:p14="http://schemas.microsoft.com/office/powerpoint/2010/main" Requires="p14">
            <p:contentPart p14:bwMode="auto" r:id="rId83">
              <p14:nvContentPartPr>
                <p14:cNvPr id="144" name="筆跡 143">
                  <a:extLst>
                    <a:ext uri="{FF2B5EF4-FFF2-40B4-BE49-F238E27FC236}">
                      <a16:creationId xmlns:a16="http://schemas.microsoft.com/office/drawing/2014/main" id="{A1B89E6D-D67A-4695-BE10-3C09201E9819}"/>
                    </a:ext>
                  </a:extLst>
                </p14:cNvPr>
                <p14:cNvContentPartPr/>
                <p14:nvPr/>
              </p14:nvContentPartPr>
              <p14:xfrm>
                <a:off x="2205346" y="3846718"/>
                <a:ext cx="38160" cy="137160"/>
              </p14:xfrm>
            </p:contentPart>
          </mc:Choice>
          <mc:Fallback>
            <p:pic>
              <p:nvPicPr>
                <p:cNvPr id="144" name="筆跡 143">
                  <a:extLst>
                    <a:ext uri="{FF2B5EF4-FFF2-40B4-BE49-F238E27FC236}">
                      <a16:creationId xmlns:a16="http://schemas.microsoft.com/office/drawing/2014/main" id="{A1B89E6D-D67A-4695-BE10-3C09201E9819}"/>
                    </a:ext>
                  </a:extLst>
                </p:cNvPr>
                <p:cNvPicPr/>
                <p:nvPr/>
              </p:nvPicPr>
              <p:blipFill>
                <a:blip r:embed="rId84"/>
                <a:stretch>
                  <a:fillRect/>
                </a:stretch>
              </p:blipFill>
              <p:spPr>
                <a:xfrm>
                  <a:off x="2196706" y="3837718"/>
                  <a:ext cx="558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45" name="筆跡 144">
                  <a:extLst>
                    <a:ext uri="{FF2B5EF4-FFF2-40B4-BE49-F238E27FC236}">
                      <a16:creationId xmlns:a16="http://schemas.microsoft.com/office/drawing/2014/main" id="{73BBFFBD-0ED2-4CE4-B0D4-FE2DD5CA4C85}"/>
                    </a:ext>
                  </a:extLst>
                </p14:cNvPr>
                <p14:cNvContentPartPr/>
                <p14:nvPr/>
              </p14:nvContentPartPr>
              <p14:xfrm>
                <a:off x="2342146" y="3833398"/>
                <a:ext cx="166680" cy="127800"/>
              </p14:xfrm>
            </p:contentPart>
          </mc:Choice>
          <mc:Fallback>
            <p:pic>
              <p:nvPicPr>
                <p:cNvPr id="145" name="筆跡 144">
                  <a:extLst>
                    <a:ext uri="{FF2B5EF4-FFF2-40B4-BE49-F238E27FC236}">
                      <a16:creationId xmlns:a16="http://schemas.microsoft.com/office/drawing/2014/main" id="{73BBFFBD-0ED2-4CE4-B0D4-FE2DD5CA4C85}"/>
                    </a:ext>
                  </a:extLst>
                </p:cNvPr>
                <p:cNvPicPr/>
                <p:nvPr/>
              </p:nvPicPr>
              <p:blipFill>
                <a:blip r:embed="rId86"/>
                <a:stretch>
                  <a:fillRect/>
                </a:stretch>
              </p:blipFill>
              <p:spPr>
                <a:xfrm>
                  <a:off x="2333146" y="3824398"/>
                  <a:ext cx="184320" cy="145440"/>
                </a:xfrm>
                <a:prstGeom prst="rect">
                  <a:avLst/>
                </a:prstGeom>
              </p:spPr>
            </p:pic>
          </mc:Fallback>
        </mc:AlternateContent>
      </p:grpSp>
      <p:grpSp>
        <p:nvGrpSpPr>
          <p:cNvPr id="173" name="群組 172">
            <a:extLst>
              <a:ext uri="{FF2B5EF4-FFF2-40B4-BE49-F238E27FC236}">
                <a16:creationId xmlns:a16="http://schemas.microsoft.com/office/drawing/2014/main" id="{30E62F33-C20F-4E1D-8028-AF3AA62D9810}"/>
              </a:ext>
            </a:extLst>
          </p:cNvPr>
          <p:cNvGrpSpPr/>
          <p:nvPr/>
        </p:nvGrpSpPr>
        <p:grpSpPr>
          <a:xfrm>
            <a:off x="725386" y="4288865"/>
            <a:ext cx="387360" cy="292320"/>
            <a:chOff x="704506" y="4307878"/>
            <a:chExt cx="387360" cy="292320"/>
          </a:xfrm>
        </p:grpSpPr>
        <mc:AlternateContent xmlns:mc="http://schemas.openxmlformats.org/markup-compatibility/2006">
          <mc:Choice xmlns:p14="http://schemas.microsoft.com/office/powerpoint/2010/main" Requires="p14">
            <p:contentPart p14:bwMode="auto" r:id="rId87">
              <p14:nvContentPartPr>
                <p14:cNvPr id="146" name="筆跡 145">
                  <a:extLst>
                    <a:ext uri="{FF2B5EF4-FFF2-40B4-BE49-F238E27FC236}">
                      <a16:creationId xmlns:a16="http://schemas.microsoft.com/office/drawing/2014/main" id="{E6225968-FD5B-4C25-8BB5-1DE4D666B49B}"/>
                    </a:ext>
                  </a:extLst>
                </p14:cNvPr>
                <p14:cNvContentPartPr/>
                <p14:nvPr/>
              </p14:nvContentPartPr>
              <p14:xfrm>
                <a:off x="754186" y="4307878"/>
                <a:ext cx="163800" cy="7560"/>
              </p14:xfrm>
            </p:contentPart>
          </mc:Choice>
          <mc:Fallback>
            <p:pic>
              <p:nvPicPr>
                <p:cNvPr id="146" name="筆跡 145">
                  <a:extLst>
                    <a:ext uri="{FF2B5EF4-FFF2-40B4-BE49-F238E27FC236}">
                      <a16:creationId xmlns:a16="http://schemas.microsoft.com/office/drawing/2014/main" id="{E6225968-FD5B-4C25-8BB5-1DE4D666B49B}"/>
                    </a:ext>
                  </a:extLst>
                </p:cNvPr>
                <p:cNvPicPr/>
                <p:nvPr/>
              </p:nvPicPr>
              <p:blipFill>
                <a:blip r:embed="rId88"/>
                <a:stretch>
                  <a:fillRect/>
                </a:stretch>
              </p:blipFill>
              <p:spPr>
                <a:xfrm>
                  <a:off x="745546" y="4298878"/>
                  <a:ext cx="1814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47" name="筆跡 146">
                  <a:extLst>
                    <a:ext uri="{FF2B5EF4-FFF2-40B4-BE49-F238E27FC236}">
                      <a16:creationId xmlns:a16="http://schemas.microsoft.com/office/drawing/2014/main" id="{F6353EAB-0FED-435C-863C-2AA4747C3EBF}"/>
                    </a:ext>
                  </a:extLst>
                </p14:cNvPr>
                <p14:cNvContentPartPr/>
                <p14:nvPr/>
              </p14:nvContentPartPr>
              <p14:xfrm>
                <a:off x="704506" y="4323358"/>
                <a:ext cx="127800" cy="258120"/>
              </p14:xfrm>
            </p:contentPart>
          </mc:Choice>
          <mc:Fallback>
            <p:pic>
              <p:nvPicPr>
                <p:cNvPr id="147" name="筆跡 146">
                  <a:extLst>
                    <a:ext uri="{FF2B5EF4-FFF2-40B4-BE49-F238E27FC236}">
                      <a16:creationId xmlns:a16="http://schemas.microsoft.com/office/drawing/2014/main" id="{F6353EAB-0FED-435C-863C-2AA4747C3EBF}"/>
                    </a:ext>
                  </a:extLst>
                </p:cNvPr>
                <p:cNvPicPr/>
                <p:nvPr/>
              </p:nvPicPr>
              <p:blipFill>
                <a:blip r:embed="rId90"/>
                <a:stretch>
                  <a:fillRect/>
                </a:stretch>
              </p:blipFill>
              <p:spPr>
                <a:xfrm>
                  <a:off x="695866" y="4314358"/>
                  <a:ext cx="14544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48" name="筆跡 147">
                  <a:extLst>
                    <a:ext uri="{FF2B5EF4-FFF2-40B4-BE49-F238E27FC236}">
                      <a16:creationId xmlns:a16="http://schemas.microsoft.com/office/drawing/2014/main" id="{B7DCB84A-31BD-46ED-9F2F-C75F76485B97}"/>
                    </a:ext>
                  </a:extLst>
                </p14:cNvPr>
                <p14:cNvContentPartPr/>
                <p14:nvPr/>
              </p14:nvContentPartPr>
              <p14:xfrm>
                <a:off x="718906" y="4479598"/>
                <a:ext cx="126000" cy="10800"/>
              </p14:xfrm>
            </p:contentPart>
          </mc:Choice>
          <mc:Fallback>
            <p:pic>
              <p:nvPicPr>
                <p:cNvPr id="148" name="筆跡 147">
                  <a:extLst>
                    <a:ext uri="{FF2B5EF4-FFF2-40B4-BE49-F238E27FC236}">
                      <a16:creationId xmlns:a16="http://schemas.microsoft.com/office/drawing/2014/main" id="{B7DCB84A-31BD-46ED-9F2F-C75F76485B97}"/>
                    </a:ext>
                  </a:extLst>
                </p:cNvPr>
                <p:cNvPicPr/>
                <p:nvPr/>
              </p:nvPicPr>
              <p:blipFill>
                <a:blip r:embed="rId92"/>
                <a:stretch>
                  <a:fillRect/>
                </a:stretch>
              </p:blipFill>
              <p:spPr>
                <a:xfrm>
                  <a:off x="709906" y="4470958"/>
                  <a:ext cx="1436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49" name="筆跡 148">
                  <a:extLst>
                    <a:ext uri="{FF2B5EF4-FFF2-40B4-BE49-F238E27FC236}">
                      <a16:creationId xmlns:a16="http://schemas.microsoft.com/office/drawing/2014/main" id="{CEEA778D-99EC-4A23-9B0A-A6495B748E73}"/>
                    </a:ext>
                  </a:extLst>
                </p14:cNvPr>
                <p14:cNvContentPartPr/>
                <p14:nvPr/>
              </p14:nvContentPartPr>
              <p14:xfrm>
                <a:off x="906466" y="4531078"/>
                <a:ext cx="99720" cy="69120"/>
              </p14:xfrm>
            </p:contentPart>
          </mc:Choice>
          <mc:Fallback>
            <p:pic>
              <p:nvPicPr>
                <p:cNvPr id="149" name="筆跡 148">
                  <a:extLst>
                    <a:ext uri="{FF2B5EF4-FFF2-40B4-BE49-F238E27FC236}">
                      <a16:creationId xmlns:a16="http://schemas.microsoft.com/office/drawing/2014/main" id="{CEEA778D-99EC-4A23-9B0A-A6495B748E73}"/>
                    </a:ext>
                  </a:extLst>
                </p:cNvPr>
                <p:cNvPicPr/>
                <p:nvPr/>
              </p:nvPicPr>
              <p:blipFill>
                <a:blip r:embed="rId94"/>
                <a:stretch>
                  <a:fillRect/>
                </a:stretch>
              </p:blipFill>
              <p:spPr>
                <a:xfrm>
                  <a:off x="897466" y="4522078"/>
                  <a:ext cx="1173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50" name="筆跡 149">
                  <a:extLst>
                    <a:ext uri="{FF2B5EF4-FFF2-40B4-BE49-F238E27FC236}">
                      <a16:creationId xmlns:a16="http://schemas.microsoft.com/office/drawing/2014/main" id="{CB1A993F-3C3E-4701-B63B-FC2C862EFFFF}"/>
                    </a:ext>
                  </a:extLst>
                </p14:cNvPr>
                <p14:cNvContentPartPr/>
                <p14:nvPr/>
              </p14:nvContentPartPr>
              <p14:xfrm>
                <a:off x="1089346" y="4456918"/>
                <a:ext cx="2520" cy="4320"/>
              </p14:xfrm>
            </p:contentPart>
          </mc:Choice>
          <mc:Fallback>
            <p:pic>
              <p:nvPicPr>
                <p:cNvPr id="150" name="筆跡 149">
                  <a:extLst>
                    <a:ext uri="{FF2B5EF4-FFF2-40B4-BE49-F238E27FC236}">
                      <a16:creationId xmlns:a16="http://schemas.microsoft.com/office/drawing/2014/main" id="{CB1A993F-3C3E-4701-B63B-FC2C862EFFFF}"/>
                    </a:ext>
                  </a:extLst>
                </p:cNvPr>
                <p:cNvPicPr/>
                <p:nvPr/>
              </p:nvPicPr>
              <p:blipFill>
                <a:blip r:embed="rId74"/>
                <a:stretch>
                  <a:fillRect/>
                </a:stretch>
              </p:blipFill>
              <p:spPr>
                <a:xfrm>
                  <a:off x="1080346" y="4448278"/>
                  <a:ext cx="20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51" name="筆跡 150">
                  <a:extLst>
                    <a:ext uri="{FF2B5EF4-FFF2-40B4-BE49-F238E27FC236}">
                      <a16:creationId xmlns:a16="http://schemas.microsoft.com/office/drawing/2014/main" id="{36A058F5-6D24-4046-8D67-F0B3C1CD5D0F}"/>
                    </a:ext>
                  </a:extLst>
                </p14:cNvPr>
                <p14:cNvContentPartPr/>
                <p14:nvPr/>
              </p14:nvContentPartPr>
              <p14:xfrm>
                <a:off x="1082506" y="4505518"/>
                <a:ext cx="8280" cy="3600"/>
              </p14:xfrm>
            </p:contentPart>
          </mc:Choice>
          <mc:Fallback>
            <p:pic>
              <p:nvPicPr>
                <p:cNvPr id="151" name="筆跡 150">
                  <a:extLst>
                    <a:ext uri="{FF2B5EF4-FFF2-40B4-BE49-F238E27FC236}">
                      <a16:creationId xmlns:a16="http://schemas.microsoft.com/office/drawing/2014/main" id="{36A058F5-6D24-4046-8D67-F0B3C1CD5D0F}"/>
                    </a:ext>
                  </a:extLst>
                </p:cNvPr>
                <p:cNvPicPr/>
                <p:nvPr/>
              </p:nvPicPr>
              <p:blipFill>
                <a:blip r:embed="rId97"/>
                <a:stretch>
                  <a:fillRect/>
                </a:stretch>
              </p:blipFill>
              <p:spPr>
                <a:xfrm>
                  <a:off x="1073506" y="4496518"/>
                  <a:ext cx="25920" cy="21240"/>
                </a:xfrm>
                <a:prstGeom prst="rect">
                  <a:avLst/>
                </a:prstGeom>
              </p:spPr>
            </p:pic>
          </mc:Fallback>
        </mc:AlternateContent>
      </p:grpSp>
      <p:grpSp>
        <p:nvGrpSpPr>
          <p:cNvPr id="172" name="群組 171">
            <a:extLst>
              <a:ext uri="{FF2B5EF4-FFF2-40B4-BE49-F238E27FC236}">
                <a16:creationId xmlns:a16="http://schemas.microsoft.com/office/drawing/2014/main" id="{C66F99CD-7242-4167-9859-7380A1DEAB01}"/>
              </a:ext>
            </a:extLst>
          </p:cNvPr>
          <p:cNvGrpSpPr/>
          <p:nvPr/>
        </p:nvGrpSpPr>
        <p:grpSpPr>
          <a:xfrm>
            <a:off x="1685506" y="4368065"/>
            <a:ext cx="814320" cy="254520"/>
            <a:chOff x="1664626" y="4387078"/>
            <a:chExt cx="814320" cy="254520"/>
          </a:xfrm>
        </p:grpSpPr>
        <mc:AlternateContent xmlns:mc="http://schemas.openxmlformats.org/markup-compatibility/2006">
          <mc:Choice xmlns:p14="http://schemas.microsoft.com/office/powerpoint/2010/main" Requires="p14">
            <p:contentPart p14:bwMode="auto" r:id="rId98">
              <p14:nvContentPartPr>
                <p14:cNvPr id="152" name="筆跡 151">
                  <a:extLst>
                    <a:ext uri="{FF2B5EF4-FFF2-40B4-BE49-F238E27FC236}">
                      <a16:creationId xmlns:a16="http://schemas.microsoft.com/office/drawing/2014/main" id="{DD985B80-A41B-4B68-9751-3F567FDC99BA}"/>
                    </a:ext>
                  </a:extLst>
                </p14:cNvPr>
                <p14:cNvContentPartPr/>
                <p14:nvPr/>
              </p14:nvContentPartPr>
              <p14:xfrm>
                <a:off x="1664626" y="4387078"/>
                <a:ext cx="206280" cy="194760"/>
              </p14:xfrm>
            </p:contentPart>
          </mc:Choice>
          <mc:Fallback>
            <p:pic>
              <p:nvPicPr>
                <p:cNvPr id="152" name="筆跡 151">
                  <a:extLst>
                    <a:ext uri="{FF2B5EF4-FFF2-40B4-BE49-F238E27FC236}">
                      <a16:creationId xmlns:a16="http://schemas.microsoft.com/office/drawing/2014/main" id="{DD985B80-A41B-4B68-9751-3F567FDC99BA}"/>
                    </a:ext>
                  </a:extLst>
                </p:cNvPr>
                <p:cNvPicPr/>
                <p:nvPr/>
              </p:nvPicPr>
              <p:blipFill>
                <a:blip r:embed="rId99"/>
                <a:stretch>
                  <a:fillRect/>
                </a:stretch>
              </p:blipFill>
              <p:spPr>
                <a:xfrm>
                  <a:off x="1655626" y="4378078"/>
                  <a:ext cx="2239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53" name="筆跡 152">
                  <a:extLst>
                    <a:ext uri="{FF2B5EF4-FFF2-40B4-BE49-F238E27FC236}">
                      <a16:creationId xmlns:a16="http://schemas.microsoft.com/office/drawing/2014/main" id="{EEFE6CEF-536A-4220-946C-64DB3482BF69}"/>
                    </a:ext>
                  </a:extLst>
                </p14:cNvPr>
                <p14:cNvContentPartPr/>
                <p14:nvPr/>
              </p14:nvContentPartPr>
              <p14:xfrm>
                <a:off x="1710346" y="4400398"/>
                <a:ext cx="124920" cy="164880"/>
              </p14:xfrm>
            </p:contentPart>
          </mc:Choice>
          <mc:Fallback>
            <p:pic>
              <p:nvPicPr>
                <p:cNvPr id="153" name="筆跡 152">
                  <a:extLst>
                    <a:ext uri="{FF2B5EF4-FFF2-40B4-BE49-F238E27FC236}">
                      <a16:creationId xmlns:a16="http://schemas.microsoft.com/office/drawing/2014/main" id="{EEFE6CEF-536A-4220-946C-64DB3482BF69}"/>
                    </a:ext>
                  </a:extLst>
                </p:cNvPr>
                <p:cNvPicPr/>
                <p:nvPr/>
              </p:nvPicPr>
              <p:blipFill>
                <a:blip r:embed="rId101"/>
                <a:stretch>
                  <a:fillRect/>
                </a:stretch>
              </p:blipFill>
              <p:spPr>
                <a:xfrm>
                  <a:off x="1701346" y="4391398"/>
                  <a:ext cx="1425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54" name="筆跡 153">
                  <a:extLst>
                    <a:ext uri="{FF2B5EF4-FFF2-40B4-BE49-F238E27FC236}">
                      <a16:creationId xmlns:a16="http://schemas.microsoft.com/office/drawing/2014/main" id="{D54167EB-0923-495E-9C0A-86B9AF97CCBC}"/>
                    </a:ext>
                  </a:extLst>
                </p14:cNvPr>
                <p14:cNvContentPartPr/>
                <p14:nvPr/>
              </p14:nvContentPartPr>
              <p14:xfrm>
                <a:off x="1964146" y="4431358"/>
                <a:ext cx="137520" cy="76680"/>
              </p14:xfrm>
            </p:contentPart>
          </mc:Choice>
          <mc:Fallback>
            <p:pic>
              <p:nvPicPr>
                <p:cNvPr id="154" name="筆跡 153">
                  <a:extLst>
                    <a:ext uri="{FF2B5EF4-FFF2-40B4-BE49-F238E27FC236}">
                      <a16:creationId xmlns:a16="http://schemas.microsoft.com/office/drawing/2014/main" id="{D54167EB-0923-495E-9C0A-86B9AF97CCBC}"/>
                    </a:ext>
                  </a:extLst>
                </p:cNvPr>
                <p:cNvPicPr/>
                <p:nvPr/>
              </p:nvPicPr>
              <p:blipFill>
                <a:blip r:embed="rId103"/>
                <a:stretch>
                  <a:fillRect/>
                </a:stretch>
              </p:blipFill>
              <p:spPr>
                <a:xfrm>
                  <a:off x="1955146" y="4422358"/>
                  <a:ext cx="1551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55" name="筆跡 154">
                  <a:extLst>
                    <a:ext uri="{FF2B5EF4-FFF2-40B4-BE49-F238E27FC236}">
                      <a16:creationId xmlns:a16="http://schemas.microsoft.com/office/drawing/2014/main" id="{ECA4B43F-6AC5-40A4-8F0C-87C93F598C07}"/>
                    </a:ext>
                  </a:extLst>
                </p14:cNvPr>
                <p14:cNvContentPartPr/>
                <p14:nvPr/>
              </p14:nvContentPartPr>
              <p14:xfrm>
                <a:off x="1936786" y="4572118"/>
                <a:ext cx="153720" cy="9720"/>
              </p14:xfrm>
            </p:contentPart>
          </mc:Choice>
          <mc:Fallback>
            <p:pic>
              <p:nvPicPr>
                <p:cNvPr id="155" name="筆跡 154">
                  <a:extLst>
                    <a:ext uri="{FF2B5EF4-FFF2-40B4-BE49-F238E27FC236}">
                      <a16:creationId xmlns:a16="http://schemas.microsoft.com/office/drawing/2014/main" id="{ECA4B43F-6AC5-40A4-8F0C-87C93F598C07}"/>
                    </a:ext>
                  </a:extLst>
                </p:cNvPr>
                <p:cNvPicPr/>
                <p:nvPr/>
              </p:nvPicPr>
              <p:blipFill>
                <a:blip r:embed="rId105"/>
                <a:stretch>
                  <a:fillRect/>
                </a:stretch>
              </p:blipFill>
              <p:spPr>
                <a:xfrm>
                  <a:off x="1927786" y="4563478"/>
                  <a:ext cx="1713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56" name="筆跡 155">
                  <a:extLst>
                    <a:ext uri="{FF2B5EF4-FFF2-40B4-BE49-F238E27FC236}">
                      <a16:creationId xmlns:a16="http://schemas.microsoft.com/office/drawing/2014/main" id="{DA37C8B0-9DA5-4147-A232-86D07D1B1D9D}"/>
                    </a:ext>
                  </a:extLst>
                </p14:cNvPr>
                <p14:cNvContentPartPr/>
                <p14:nvPr/>
              </p14:nvContentPartPr>
              <p14:xfrm>
                <a:off x="2208946" y="4468438"/>
                <a:ext cx="14040" cy="173160"/>
              </p14:xfrm>
            </p:contentPart>
          </mc:Choice>
          <mc:Fallback>
            <p:pic>
              <p:nvPicPr>
                <p:cNvPr id="156" name="筆跡 155">
                  <a:extLst>
                    <a:ext uri="{FF2B5EF4-FFF2-40B4-BE49-F238E27FC236}">
                      <a16:creationId xmlns:a16="http://schemas.microsoft.com/office/drawing/2014/main" id="{DA37C8B0-9DA5-4147-A232-86D07D1B1D9D}"/>
                    </a:ext>
                  </a:extLst>
                </p:cNvPr>
                <p:cNvPicPr/>
                <p:nvPr/>
              </p:nvPicPr>
              <p:blipFill>
                <a:blip r:embed="rId107"/>
                <a:stretch>
                  <a:fillRect/>
                </a:stretch>
              </p:blipFill>
              <p:spPr>
                <a:xfrm>
                  <a:off x="2199946" y="4459438"/>
                  <a:ext cx="316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57" name="筆跡 156">
                  <a:extLst>
                    <a:ext uri="{FF2B5EF4-FFF2-40B4-BE49-F238E27FC236}">
                      <a16:creationId xmlns:a16="http://schemas.microsoft.com/office/drawing/2014/main" id="{8EF4BBEB-A370-4973-9B56-C5CC2ED7FADD}"/>
                    </a:ext>
                  </a:extLst>
                </p14:cNvPr>
                <p14:cNvContentPartPr/>
                <p14:nvPr/>
              </p14:nvContentPartPr>
              <p14:xfrm>
                <a:off x="2300746" y="4474918"/>
                <a:ext cx="178200" cy="148320"/>
              </p14:xfrm>
            </p:contentPart>
          </mc:Choice>
          <mc:Fallback>
            <p:pic>
              <p:nvPicPr>
                <p:cNvPr id="157" name="筆跡 156">
                  <a:extLst>
                    <a:ext uri="{FF2B5EF4-FFF2-40B4-BE49-F238E27FC236}">
                      <a16:creationId xmlns:a16="http://schemas.microsoft.com/office/drawing/2014/main" id="{8EF4BBEB-A370-4973-9B56-C5CC2ED7FADD}"/>
                    </a:ext>
                  </a:extLst>
                </p:cNvPr>
                <p:cNvPicPr/>
                <p:nvPr/>
              </p:nvPicPr>
              <p:blipFill>
                <a:blip r:embed="rId109"/>
                <a:stretch>
                  <a:fillRect/>
                </a:stretch>
              </p:blipFill>
              <p:spPr>
                <a:xfrm>
                  <a:off x="2292106" y="4465918"/>
                  <a:ext cx="195840" cy="165960"/>
                </a:xfrm>
                <a:prstGeom prst="rect">
                  <a:avLst/>
                </a:prstGeom>
              </p:spPr>
            </p:pic>
          </mc:Fallback>
        </mc:AlternateContent>
      </p:grpSp>
      <p:grpSp>
        <p:nvGrpSpPr>
          <p:cNvPr id="171" name="群組 170">
            <a:extLst>
              <a:ext uri="{FF2B5EF4-FFF2-40B4-BE49-F238E27FC236}">
                <a16:creationId xmlns:a16="http://schemas.microsoft.com/office/drawing/2014/main" id="{31D2AC8C-92F8-4B61-85B3-EB3663576591}"/>
              </a:ext>
            </a:extLst>
          </p:cNvPr>
          <p:cNvGrpSpPr/>
          <p:nvPr/>
        </p:nvGrpSpPr>
        <p:grpSpPr>
          <a:xfrm>
            <a:off x="770386" y="4861198"/>
            <a:ext cx="405000" cy="414000"/>
            <a:chOff x="770386" y="4861198"/>
            <a:chExt cx="405000" cy="414000"/>
          </a:xfrm>
        </p:grpSpPr>
        <mc:AlternateContent xmlns:mc="http://schemas.openxmlformats.org/markup-compatibility/2006">
          <mc:Choice xmlns:p14="http://schemas.microsoft.com/office/powerpoint/2010/main" Requires="p14">
            <p:contentPart p14:bwMode="auto" r:id="rId110">
              <p14:nvContentPartPr>
                <p14:cNvPr id="158" name="筆跡 157">
                  <a:extLst>
                    <a:ext uri="{FF2B5EF4-FFF2-40B4-BE49-F238E27FC236}">
                      <a16:creationId xmlns:a16="http://schemas.microsoft.com/office/drawing/2014/main" id="{65F4BC92-ED7C-4306-A83A-E96F3A2E8C99}"/>
                    </a:ext>
                  </a:extLst>
                </p14:cNvPr>
                <p14:cNvContentPartPr/>
                <p14:nvPr/>
              </p14:nvContentPartPr>
              <p14:xfrm>
                <a:off x="780466" y="4861198"/>
                <a:ext cx="199440" cy="37080"/>
              </p14:xfrm>
            </p:contentPart>
          </mc:Choice>
          <mc:Fallback>
            <p:pic>
              <p:nvPicPr>
                <p:cNvPr id="158" name="筆跡 157">
                  <a:extLst>
                    <a:ext uri="{FF2B5EF4-FFF2-40B4-BE49-F238E27FC236}">
                      <a16:creationId xmlns:a16="http://schemas.microsoft.com/office/drawing/2014/main" id="{65F4BC92-ED7C-4306-A83A-E96F3A2E8C99}"/>
                    </a:ext>
                  </a:extLst>
                </p:cNvPr>
                <p:cNvPicPr/>
                <p:nvPr/>
              </p:nvPicPr>
              <p:blipFill>
                <a:blip r:embed="rId111"/>
                <a:stretch>
                  <a:fillRect/>
                </a:stretch>
              </p:blipFill>
              <p:spPr>
                <a:xfrm>
                  <a:off x="771466" y="4852198"/>
                  <a:ext cx="217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59" name="筆跡 158">
                  <a:extLst>
                    <a:ext uri="{FF2B5EF4-FFF2-40B4-BE49-F238E27FC236}">
                      <a16:creationId xmlns:a16="http://schemas.microsoft.com/office/drawing/2014/main" id="{63566B0A-7755-4A4E-840C-9DA76A32DDE5}"/>
                    </a:ext>
                  </a:extLst>
                </p14:cNvPr>
                <p14:cNvContentPartPr/>
                <p14:nvPr/>
              </p14:nvContentPartPr>
              <p14:xfrm>
                <a:off x="770386" y="4925278"/>
                <a:ext cx="117720" cy="288000"/>
              </p14:xfrm>
            </p:contentPart>
          </mc:Choice>
          <mc:Fallback>
            <p:pic>
              <p:nvPicPr>
                <p:cNvPr id="159" name="筆跡 158">
                  <a:extLst>
                    <a:ext uri="{FF2B5EF4-FFF2-40B4-BE49-F238E27FC236}">
                      <a16:creationId xmlns:a16="http://schemas.microsoft.com/office/drawing/2014/main" id="{63566B0A-7755-4A4E-840C-9DA76A32DDE5}"/>
                    </a:ext>
                  </a:extLst>
                </p:cNvPr>
                <p:cNvPicPr/>
                <p:nvPr/>
              </p:nvPicPr>
              <p:blipFill>
                <a:blip r:embed="rId113"/>
                <a:stretch>
                  <a:fillRect/>
                </a:stretch>
              </p:blipFill>
              <p:spPr>
                <a:xfrm>
                  <a:off x="761746" y="4916278"/>
                  <a:ext cx="1353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60" name="筆跡 159">
                  <a:extLst>
                    <a:ext uri="{FF2B5EF4-FFF2-40B4-BE49-F238E27FC236}">
                      <a16:creationId xmlns:a16="http://schemas.microsoft.com/office/drawing/2014/main" id="{741F34AE-4175-42E0-BB93-8AE0260EC46A}"/>
                    </a:ext>
                  </a:extLst>
                </p14:cNvPr>
                <p14:cNvContentPartPr/>
                <p14:nvPr/>
              </p14:nvContentPartPr>
              <p14:xfrm>
                <a:off x="793066" y="5102398"/>
                <a:ext cx="142200" cy="7560"/>
              </p14:xfrm>
            </p:contentPart>
          </mc:Choice>
          <mc:Fallback>
            <p:pic>
              <p:nvPicPr>
                <p:cNvPr id="160" name="筆跡 159">
                  <a:extLst>
                    <a:ext uri="{FF2B5EF4-FFF2-40B4-BE49-F238E27FC236}">
                      <a16:creationId xmlns:a16="http://schemas.microsoft.com/office/drawing/2014/main" id="{741F34AE-4175-42E0-BB93-8AE0260EC46A}"/>
                    </a:ext>
                  </a:extLst>
                </p:cNvPr>
                <p:cNvPicPr/>
                <p:nvPr/>
              </p:nvPicPr>
              <p:blipFill>
                <a:blip r:embed="rId115"/>
                <a:stretch>
                  <a:fillRect/>
                </a:stretch>
              </p:blipFill>
              <p:spPr>
                <a:xfrm>
                  <a:off x="784426" y="5093398"/>
                  <a:ext cx="1598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61" name="筆跡 160">
                  <a:extLst>
                    <a:ext uri="{FF2B5EF4-FFF2-40B4-BE49-F238E27FC236}">
                      <a16:creationId xmlns:a16="http://schemas.microsoft.com/office/drawing/2014/main" id="{B7538CB9-E1A4-4274-864A-094F7A4EA966}"/>
                    </a:ext>
                  </a:extLst>
                </p14:cNvPr>
                <p14:cNvContentPartPr/>
                <p14:nvPr/>
              </p14:nvContentPartPr>
              <p14:xfrm>
                <a:off x="941746" y="5145598"/>
                <a:ext cx="95040" cy="129600"/>
              </p14:xfrm>
            </p:contentPart>
          </mc:Choice>
          <mc:Fallback>
            <p:pic>
              <p:nvPicPr>
                <p:cNvPr id="161" name="筆跡 160">
                  <a:extLst>
                    <a:ext uri="{FF2B5EF4-FFF2-40B4-BE49-F238E27FC236}">
                      <a16:creationId xmlns:a16="http://schemas.microsoft.com/office/drawing/2014/main" id="{B7538CB9-E1A4-4274-864A-094F7A4EA966}"/>
                    </a:ext>
                  </a:extLst>
                </p:cNvPr>
                <p:cNvPicPr/>
                <p:nvPr/>
              </p:nvPicPr>
              <p:blipFill>
                <a:blip r:embed="rId117"/>
                <a:stretch>
                  <a:fillRect/>
                </a:stretch>
              </p:blipFill>
              <p:spPr>
                <a:xfrm>
                  <a:off x="933106" y="5136598"/>
                  <a:ext cx="1126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62" name="筆跡 161">
                  <a:extLst>
                    <a:ext uri="{FF2B5EF4-FFF2-40B4-BE49-F238E27FC236}">
                      <a16:creationId xmlns:a16="http://schemas.microsoft.com/office/drawing/2014/main" id="{B93E47A4-6653-4E72-A77E-32775C21F572}"/>
                    </a:ext>
                  </a:extLst>
                </p14:cNvPr>
                <p14:cNvContentPartPr/>
                <p14:nvPr/>
              </p14:nvContentPartPr>
              <p14:xfrm>
                <a:off x="1172866" y="5069278"/>
                <a:ext cx="2520" cy="11520"/>
              </p14:xfrm>
            </p:contentPart>
          </mc:Choice>
          <mc:Fallback>
            <p:pic>
              <p:nvPicPr>
                <p:cNvPr id="162" name="筆跡 161">
                  <a:extLst>
                    <a:ext uri="{FF2B5EF4-FFF2-40B4-BE49-F238E27FC236}">
                      <a16:creationId xmlns:a16="http://schemas.microsoft.com/office/drawing/2014/main" id="{B93E47A4-6653-4E72-A77E-32775C21F572}"/>
                    </a:ext>
                  </a:extLst>
                </p:cNvPr>
                <p:cNvPicPr/>
                <p:nvPr/>
              </p:nvPicPr>
              <p:blipFill>
                <a:blip r:embed="rId119"/>
                <a:stretch>
                  <a:fillRect/>
                </a:stretch>
              </p:blipFill>
              <p:spPr>
                <a:xfrm>
                  <a:off x="1163866" y="5060638"/>
                  <a:ext cx="20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63" name="筆跡 162">
                  <a:extLst>
                    <a:ext uri="{FF2B5EF4-FFF2-40B4-BE49-F238E27FC236}">
                      <a16:creationId xmlns:a16="http://schemas.microsoft.com/office/drawing/2014/main" id="{73F6886D-27C2-4E3C-B9E8-DC1BA09447B2}"/>
                    </a:ext>
                  </a:extLst>
                </p14:cNvPr>
                <p14:cNvContentPartPr/>
                <p14:nvPr/>
              </p14:nvContentPartPr>
              <p14:xfrm>
                <a:off x="1167106" y="5138398"/>
                <a:ext cx="2520" cy="7560"/>
              </p14:xfrm>
            </p:contentPart>
          </mc:Choice>
          <mc:Fallback>
            <p:pic>
              <p:nvPicPr>
                <p:cNvPr id="163" name="筆跡 162">
                  <a:extLst>
                    <a:ext uri="{FF2B5EF4-FFF2-40B4-BE49-F238E27FC236}">
                      <a16:creationId xmlns:a16="http://schemas.microsoft.com/office/drawing/2014/main" id="{73F6886D-27C2-4E3C-B9E8-DC1BA09447B2}"/>
                    </a:ext>
                  </a:extLst>
                </p:cNvPr>
                <p:cNvPicPr/>
                <p:nvPr/>
              </p:nvPicPr>
              <p:blipFill>
                <a:blip r:embed="rId121"/>
                <a:stretch>
                  <a:fillRect/>
                </a:stretch>
              </p:blipFill>
              <p:spPr>
                <a:xfrm>
                  <a:off x="1158106" y="5129398"/>
                  <a:ext cx="20160" cy="25200"/>
                </a:xfrm>
                <a:prstGeom prst="rect">
                  <a:avLst/>
                </a:prstGeom>
              </p:spPr>
            </p:pic>
          </mc:Fallback>
        </mc:AlternateContent>
      </p:grpSp>
      <p:grpSp>
        <p:nvGrpSpPr>
          <p:cNvPr id="170" name="群組 169">
            <a:extLst>
              <a:ext uri="{FF2B5EF4-FFF2-40B4-BE49-F238E27FC236}">
                <a16:creationId xmlns:a16="http://schemas.microsoft.com/office/drawing/2014/main" id="{B694474A-4A55-43EB-928A-DBB2A69EFA3B}"/>
              </a:ext>
            </a:extLst>
          </p:cNvPr>
          <p:cNvGrpSpPr/>
          <p:nvPr/>
        </p:nvGrpSpPr>
        <p:grpSpPr>
          <a:xfrm>
            <a:off x="1686226" y="4919158"/>
            <a:ext cx="853560" cy="272160"/>
            <a:chOff x="1686226" y="4919158"/>
            <a:chExt cx="853560" cy="272160"/>
          </a:xfrm>
        </p:grpSpPr>
        <mc:AlternateContent xmlns:mc="http://schemas.openxmlformats.org/markup-compatibility/2006">
          <mc:Choice xmlns:p14="http://schemas.microsoft.com/office/powerpoint/2010/main" Requires="p14">
            <p:contentPart p14:bwMode="auto" r:id="rId122">
              <p14:nvContentPartPr>
                <p14:cNvPr id="164" name="筆跡 163">
                  <a:extLst>
                    <a:ext uri="{FF2B5EF4-FFF2-40B4-BE49-F238E27FC236}">
                      <a16:creationId xmlns:a16="http://schemas.microsoft.com/office/drawing/2014/main" id="{9F059354-5835-44BF-80A5-DE09CFBD9B5A}"/>
                    </a:ext>
                  </a:extLst>
                </p14:cNvPr>
                <p14:cNvContentPartPr/>
                <p14:nvPr/>
              </p14:nvContentPartPr>
              <p14:xfrm>
                <a:off x="1686226" y="4919158"/>
                <a:ext cx="193680" cy="240120"/>
              </p14:xfrm>
            </p:contentPart>
          </mc:Choice>
          <mc:Fallback>
            <p:pic>
              <p:nvPicPr>
                <p:cNvPr id="164" name="筆跡 163">
                  <a:extLst>
                    <a:ext uri="{FF2B5EF4-FFF2-40B4-BE49-F238E27FC236}">
                      <a16:creationId xmlns:a16="http://schemas.microsoft.com/office/drawing/2014/main" id="{9F059354-5835-44BF-80A5-DE09CFBD9B5A}"/>
                    </a:ext>
                  </a:extLst>
                </p:cNvPr>
                <p:cNvPicPr/>
                <p:nvPr/>
              </p:nvPicPr>
              <p:blipFill>
                <a:blip r:embed="rId123"/>
                <a:stretch>
                  <a:fillRect/>
                </a:stretch>
              </p:blipFill>
              <p:spPr>
                <a:xfrm>
                  <a:off x="1677226" y="4910158"/>
                  <a:ext cx="2113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65" name="筆跡 164">
                  <a:extLst>
                    <a:ext uri="{FF2B5EF4-FFF2-40B4-BE49-F238E27FC236}">
                      <a16:creationId xmlns:a16="http://schemas.microsoft.com/office/drawing/2014/main" id="{C2045C6C-BA3B-427A-B542-002E91833B66}"/>
                    </a:ext>
                  </a:extLst>
                </p14:cNvPr>
                <p14:cNvContentPartPr/>
                <p14:nvPr/>
              </p14:nvContentPartPr>
              <p14:xfrm>
                <a:off x="1734106" y="4986118"/>
                <a:ext cx="152280" cy="181440"/>
              </p14:xfrm>
            </p:contentPart>
          </mc:Choice>
          <mc:Fallback>
            <p:pic>
              <p:nvPicPr>
                <p:cNvPr id="165" name="筆跡 164">
                  <a:extLst>
                    <a:ext uri="{FF2B5EF4-FFF2-40B4-BE49-F238E27FC236}">
                      <a16:creationId xmlns:a16="http://schemas.microsoft.com/office/drawing/2014/main" id="{C2045C6C-BA3B-427A-B542-002E91833B66}"/>
                    </a:ext>
                  </a:extLst>
                </p:cNvPr>
                <p:cNvPicPr/>
                <p:nvPr/>
              </p:nvPicPr>
              <p:blipFill>
                <a:blip r:embed="rId125"/>
                <a:stretch>
                  <a:fillRect/>
                </a:stretch>
              </p:blipFill>
              <p:spPr>
                <a:xfrm>
                  <a:off x="1725466" y="4977118"/>
                  <a:ext cx="1699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66" name="筆跡 165">
                  <a:extLst>
                    <a:ext uri="{FF2B5EF4-FFF2-40B4-BE49-F238E27FC236}">
                      <a16:creationId xmlns:a16="http://schemas.microsoft.com/office/drawing/2014/main" id="{8044CE7A-E7A5-44D4-95D4-50282D37E508}"/>
                    </a:ext>
                  </a:extLst>
                </p14:cNvPr>
                <p14:cNvContentPartPr/>
                <p14:nvPr/>
              </p14:nvContentPartPr>
              <p14:xfrm>
                <a:off x="1977826" y="5035438"/>
                <a:ext cx="80280" cy="11520"/>
              </p14:xfrm>
            </p:contentPart>
          </mc:Choice>
          <mc:Fallback>
            <p:pic>
              <p:nvPicPr>
                <p:cNvPr id="166" name="筆跡 165">
                  <a:extLst>
                    <a:ext uri="{FF2B5EF4-FFF2-40B4-BE49-F238E27FC236}">
                      <a16:creationId xmlns:a16="http://schemas.microsoft.com/office/drawing/2014/main" id="{8044CE7A-E7A5-44D4-95D4-50282D37E508}"/>
                    </a:ext>
                  </a:extLst>
                </p:cNvPr>
                <p:cNvPicPr/>
                <p:nvPr/>
              </p:nvPicPr>
              <p:blipFill>
                <a:blip r:embed="rId127"/>
                <a:stretch>
                  <a:fillRect/>
                </a:stretch>
              </p:blipFill>
              <p:spPr>
                <a:xfrm>
                  <a:off x="1968826" y="5026438"/>
                  <a:ext cx="979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67" name="筆跡 166">
                  <a:extLst>
                    <a:ext uri="{FF2B5EF4-FFF2-40B4-BE49-F238E27FC236}">
                      <a16:creationId xmlns:a16="http://schemas.microsoft.com/office/drawing/2014/main" id="{45E67FC5-E236-4621-BECE-5891266B0073}"/>
                    </a:ext>
                  </a:extLst>
                </p14:cNvPr>
                <p14:cNvContentPartPr/>
                <p14:nvPr/>
              </p14:nvContentPartPr>
              <p14:xfrm>
                <a:off x="1988266" y="5100238"/>
                <a:ext cx="73440" cy="8640"/>
              </p14:xfrm>
            </p:contentPart>
          </mc:Choice>
          <mc:Fallback>
            <p:pic>
              <p:nvPicPr>
                <p:cNvPr id="167" name="筆跡 166">
                  <a:extLst>
                    <a:ext uri="{FF2B5EF4-FFF2-40B4-BE49-F238E27FC236}">
                      <a16:creationId xmlns:a16="http://schemas.microsoft.com/office/drawing/2014/main" id="{45E67FC5-E236-4621-BECE-5891266B0073}"/>
                    </a:ext>
                  </a:extLst>
                </p:cNvPr>
                <p:cNvPicPr/>
                <p:nvPr/>
              </p:nvPicPr>
              <p:blipFill>
                <a:blip r:embed="rId129"/>
                <a:stretch>
                  <a:fillRect/>
                </a:stretch>
              </p:blipFill>
              <p:spPr>
                <a:xfrm>
                  <a:off x="1979266" y="5091238"/>
                  <a:ext cx="910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68" name="筆跡 167">
                  <a:extLst>
                    <a:ext uri="{FF2B5EF4-FFF2-40B4-BE49-F238E27FC236}">
                      <a16:creationId xmlns:a16="http://schemas.microsoft.com/office/drawing/2014/main" id="{8706F24E-0367-4ABF-8E40-491D17E862AE}"/>
                    </a:ext>
                  </a:extLst>
                </p14:cNvPr>
                <p14:cNvContentPartPr/>
                <p14:nvPr/>
              </p14:nvContentPartPr>
              <p14:xfrm>
                <a:off x="2177266" y="5024998"/>
                <a:ext cx="148680" cy="136080"/>
              </p14:xfrm>
            </p:contentPart>
          </mc:Choice>
          <mc:Fallback>
            <p:pic>
              <p:nvPicPr>
                <p:cNvPr id="168" name="筆跡 167">
                  <a:extLst>
                    <a:ext uri="{FF2B5EF4-FFF2-40B4-BE49-F238E27FC236}">
                      <a16:creationId xmlns:a16="http://schemas.microsoft.com/office/drawing/2014/main" id="{8706F24E-0367-4ABF-8E40-491D17E862AE}"/>
                    </a:ext>
                  </a:extLst>
                </p:cNvPr>
                <p:cNvPicPr/>
                <p:nvPr/>
              </p:nvPicPr>
              <p:blipFill>
                <a:blip r:embed="rId131"/>
                <a:stretch>
                  <a:fillRect/>
                </a:stretch>
              </p:blipFill>
              <p:spPr>
                <a:xfrm>
                  <a:off x="2168266" y="5015998"/>
                  <a:ext cx="1663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69" name="筆跡 168">
                  <a:extLst>
                    <a:ext uri="{FF2B5EF4-FFF2-40B4-BE49-F238E27FC236}">
                      <a16:creationId xmlns:a16="http://schemas.microsoft.com/office/drawing/2014/main" id="{1B9C3292-D779-4878-A147-8C26284E9835}"/>
                    </a:ext>
                  </a:extLst>
                </p14:cNvPr>
                <p14:cNvContentPartPr/>
                <p14:nvPr/>
              </p14:nvContentPartPr>
              <p14:xfrm>
                <a:off x="2371666" y="5029318"/>
                <a:ext cx="168120" cy="162000"/>
              </p14:xfrm>
            </p:contentPart>
          </mc:Choice>
          <mc:Fallback>
            <p:pic>
              <p:nvPicPr>
                <p:cNvPr id="169" name="筆跡 168">
                  <a:extLst>
                    <a:ext uri="{FF2B5EF4-FFF2-40B4-BE49-F238E27FC236}">
                      <a16:creationId xmlns:a16="http://schemas.microsoft.com/office/drawing/2014/main" id="{1B9C3292-D779-4878-A147-8C26284E9835}"/>
                    </a:ext>
                  </a:extLst>
                </p:cNvPr>
                <p:cNvPicPr/>
                <p:nvPr/>
              </p:nvPicPr>
              <p:blipFill>
                <a:blip r:embed="rId133"/>
                <a:stretch>
                  <a:fillRect/>
                </a:stretch>
              </p:blipFill>
              <p:spPr>
                <a:xfrm>
                  <a:off x="2362666" y="5020318"/>
                  <a:ext cx="185760" cy="179640"/>
                </a:xfrm>
                <a:prstGeom prst="rect">
                  <a:avLst/>
                </a:prstGeom>
              </p:spPr>
            </p:pic>
          </mc:Fallback>
        </mc:AlternateContent>
      </p:grpSp>
      <p:grpSp>
        <p:nvGrpSpPr>
          <p:cNvPr id="192" name="群組 191">
            <a:extLst>
              <a:ext uri="{FF2B5EF4-FFF2-40B4-BE49-F238E27FC236}">
                <a16:creationId xmlns:a16="http://schemas.microsoft.com/office/drawing/2014/main" id="{DC663D14-EB69-45B3-9212-9C5314BA4A1D}"/>
              </a:ext>
            </a:extLst>
          </p:cNvPr>
          <p:cNvGrpSpPr/>
          <p:nvPr/>
        </p:nvGrpSpPr>
        <p:grpSpPr>
          <a:xfrm>
            <a:off x="826546" y="5539438"/>
            <a:ext cx="408600" cy="376920"/>
            <a:chOff x="826546" y="5539438"/>
            <a:chExt cx="408600" cy="376920"/>
          </a:xfrm>
        </p:grpSpPr>
        <mc:AlternateContent xmlns:mc="http://schemas.openxmlformats.org/markup-compatibility/2006">
          <mc:Choice xmlns:p14="http://schemas.microsoft.com/office/powerpoint/2010/main" Requires="p14">
            <p:contentPart p14:bwMode="auto" r:id="rId134">
              <p14:nvContentPartPr>
                <p14:cNvPr id="178" name="筆跡 177">
                  <a:extLst>
                    <a:ext uri="{FF2B5EF4-FFF2-40B4-BE49-F238E27FC236}">
                      <a16:creationId xmlns:a16="http://schemas.microsoft.com/office/drawing/2014/main" id="{520EE562-53F1-4629-AB2D-A9F6DF5F2925}"/>
                    </a:ext>
                  </a:extLst>
                </p14:cNvPr>
                <p14:cNvContentPartPr/>
                <p14:nvPr/>
              </p14:nvContentPartPr>
              <p14:xfrm>
                <a:off x="836626" y="5539438"/>
                <a:ext cx="178920" cy="24120"/>
              </p14:xfrm>
            </p:contentPart>
          </mc:Choice>
          <mc:Fallback>
            <p:pic>
              <p:nvPicPr>
                <p:cNvPr id="178" name="筆跡 177">
                  <a:extLst>
                    <a:ext uri="{FF2B5EF4-FFF2-40B4-BE49-F238E27FC236}">
                      <a16:creationId xmlns:a16="http://schemas.microsoft.com/office/drawing/2014/main" id="{520EE562-53F1-4629-AB2D-A9F6DF5F2925}"/>
                    </a:ext>
                  </a:extLst>
                </p:cNvPr>
                <p:cNvPicPr/>
                <p:nvPr/>
              </p:nvPicPr>
              <p:blipFill>
                <a:blip r:embed="rId135"/>
                <a:stretch>
                  <a:fillRect/>
                </a:stretch>
              </p:blipFill>
              <p:spPr>
                <a:xfrm>
                  <a:off x="827626" y="5530438"/>
                  <a:ext cx="1965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79" name="筆跡 178">
                  <a:extLst>
                    <a:ext uri="{FF2B5EF4-FFF2-40B4-BE49-F238E27FC236}">
                      <a16:creationId xmlns:a16="http://schemas.microsoft.com/office/drawing/2014/main" id="{26C08E29-8357-4F90-BB6B-EC787E6580E4}"/>
                    </a:ext>
                  </a:extLst>
                </p14:cNvPr>
                <p14:cNvContentPartPr/>
                <p14:nvPr/>
              </p14:nvContentPartPr>
              <p14:xfrm>
                <a:off x="826546" y="5576518"/>
                <a:ext cx="144360" cy="323280"/>
              </p14:xfrm>
            </p:contentPart>
          </mc:Choice>
          <mc:Fallback>
            <p:pic>
              <p:nvPicPr>
                <p:cNvPr id="179" name="筆跡 178">
                  <a:extLst>
                    <a:ext uri="{FF2B5EF4-FFF2-40B4-BE49-F238E27FC236}">
                      <a16:creationId xmlns:a16="http://schemas.microsoft.com/office/drawing/2014/main" id="{26C08E29-8357-4F90-BB6B-EC787E6580E4}"/>
                    </a:ext>
                  </a:extLst>
                </p:cNvPr>
                <p:cNvPicPr/>
                <p:nvPr/>
              </p:nvPicPr>
              <p:blipFill>
                <a:blip r:embed="rId137"/>
                <a:stretch>
                  <a:fillRect/>
                </a:stretch>
              </p:blipFill>
              <p:spPr>
                <a:xfrm>
                  <a:off x="817546" y="5567878"/>
                  <a:ext cx="1620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80" name="筆跡 179">
                  <a:extLst>
                    <a:ext uri="{FF2B5EF4-FFF2-40B4-BE49-F238E27FC236}">
                      <a16:creationId xmlns:a16="http://schemas.microsoft.com/office/drawing/2014/main" id="{9112E954-2179-428B-99DA-807F5EE9B58C}"/>
                    </a:ext>
                  </a:extLst>
                </p14:cNvPr>
                <p14:cNvContentPartPr/>
                <p14:nvPr/>
              </p14:nvContentPartPr>
              <p14:xfrm>
                <a:off x="870826" y="5765158"/>
                <a:ext cx="109080" cy="9360"/>
              </p14:xfrm>
            </p:contentPart>
          </mc:Choice>
          <mc:Fallback>
            <p:pic>
              <p:nvPicPr>
                <p:cNvPr id="180" name="筆跡 179">
                  <a:extLst>
                    <a:ext uri="{FF2B5EF4-FFF2-40B4-BE49-F238E27FC236}">
                      <a16:creationId xmlns:a16="http://schemas.microsoft.com/office/drawing/2014/main" id="{9112E954-2179-428B-99DA-807F5EE9B58C}"/>
                    </a:ext>
                  </a:extLst>
                </p:cNvPr>
                <p:cNvPicPr/>
                <p:nvPr/>
              </p:nvPicPr>
              <p:blipFill>
                <a:blip r:embed="rId139"/>
                <a:stretch>
                  <a:fillRect/>
                </a:stretch>
              </p:blipFill>
              <p:spPr>
                <a:xfrm>
                  <a:off x="862186" y="5756158"/>
                  <a:ext cx="1267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81" name="筆跡 180">
                  <a:extLst>
                    <a:ext uri="{FF2B5EF4-FFF2-40B4-BE49-F238E27FC236}">
                      <a16:creationId xmlns:a16="http://schemas.microsoft.com/office/drawing/2014/main" id="{A6AF3A29-5912-4FAD-9D38-45E64DA3007E}"/>
                    </a:ext>
                  </a:extLst>
                </p14:cNvPr>
                <p14:cNvContentPartPr/>
                <p14:nvPr/>
              </p14:nvContentPartPr>
              <p14:xfrm>
                <a:off x="985306" y="5797918"/>
                <a:ext cx="108720" cy="87120"/>
              </p14:xfrm>
            </p:contentPart>
          </mc:Choice>
          <mc:Fallback>
            <p:pic>
              <p:nvPicPr>
                <p:cNvPr id="181" name="筆跡 180">
                  <a:extLst>
                    <a:ext uri="{FF2B5EF4-FFF2-40B4-BE49-F238E27FC236}">
                      <a16:creationId xmlns:a16="http://schemas.microsoft.com/office/drawing/2014/main" id="{A6AF3A29-5912-4FAD-9D38-45E64DA3007E}"/>
                    </a:ext>
                  </a:extLst>
                </p:cNvPr>
                <p:cNvPicPr/>
                <p:nvPr/>
              </p:nvPicPr>
              <p:blipFill>
                <a:blip r:embed="rId141"/>
                <a:stretch>
                  <a:fillRect/>
                </a:stretch>
              </p:blipFill>
              <p:spPr>
                <a:xfrm>
                  <a:off x="976666" y="5789278"/>
                  <a:ext cx="1263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82" name="筆跡 181">
                  <a:extLst>
                    <a:ext uri="{FF2B5EF4-FFF2-40B4-BE49-F238E27FC236}">
                      <a16:creationId xmlns:a16="http://schemas.microsoft.com/office/drawing/2014/main" id="{D9A7E9ED-3971-415B-B8C5-70D51C1DE129}"/>
                    </a:ext>
                  </a:extLst>
                </p14:cNvPr>
                <p14:cNvContentPartPr/>
                <p14:nvPr/>
              </p14:nvContentPartPr>
              <p14:xfrm>
                <a:off x="1037866" y="5802958"/>
                <a:ext cx="18720" cy="113400"/>
              </p14:xfrm>
            </p:contentPart>
          </mc:Choice>
          <mc:Fallback>
            <p:pic>
              <p:nvPicPr>
                <p:cNvPr id="182" name="筆跡 181">
                  <a:extLst>
                    <a:ext uri="{FF2B5EF4-FFF2-40B4-BE49-F238E27FC236}">
                      <a16:creationId xmlns:a16="http://schemas.microsoft.com/office/drawing/2014/main" id="{D9A7E9ED-3971-415B-B8C5-70D51C1DE129}"/>
                    </a:ext>
                  </a:extLst>
                </p:cNvPr>
                <p:cNvPicPr/>
                <p:nvPr/>
              </p:nvPicPr>
              <p:blipFill>
                <a:blip r:embed="rId143"/>
                <a:stretch>
                  <a:fillRect/>
                </a:stretch>
              </p:blipFill>
              <p:spPr>
                <a:xfrm>
                  <a:off x="1028866" y="5794318"/>
                  <a:ext cx="363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83" name="筆跡 182">
                  <a:extLst>
                    <a:ext uri="{FF2B5EF4-FFF2-40B4-BE49-F238E27FC236}">
                      <a16:creationId xmlns:a16="http://schemas.microsoft.com/office/drawing/2014/main" id="{73826BD9-9648-43B2-A234-6BAF58ACB185}"/>
                    </a:ext>
                  </a:extLst>
                </p14:cNvPr>
                <p14:cNvContentPartPr/>
                <p14:nvPr/>
              </p14:nvContentPartPr>
              <p14:xfrm>
                <a:off x="1224346" y="5710438"/>
                <a:ext cx="10800" cy="18000"/>
              </p14:xfrm>
            </p:contentPart>
          </mc:Choice>
          <mc:Fallback>
            <p:pic>
              <p:nvPicPr>
                <p:cNvPr id="183" name="筆跡 182">
                  <a:extLst>
                    <a:ext uri="{FF2B5EF4-FFF2-40B4-BE49-F238E27FC236}">
                      <a16:creationId xmlns:a16="http://schemas.microsoft.com/office/drawing/2014/main" id="{73826BD9-9648-43B2-A234-6BAF58ACB185}"/>
                    </a:ext>
                  </a:extLst>
                </p:cNvPr>
                <p:cNvPicPr/>
                <p:nvPr/>
              </p:nvPicPr>
              <p:blipFill>
                <a:blip r:embed="rId145"/>
                <a:stretch>
                  <a:fillRect/>
                </a:stretch>
              </p:blipFill>
              <p:spPr>
                <a:xfrm>
                  <a:off x="1215346" y="5701798"/>
                  <a:ext cx="284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84" name="筆跡 183">
                  <a:extLst>
                    <a:ext uri="{FF2B5EF4-FFF2-40B4-BE49-F238E27FC236}">
                      <a16:creationId xmlns:a16="http://schemas.microsoft.com/office/drawing/2014/main" id="{B8CADCBF-0E27-400C-A0E2-D7E4536C3506}"/>
                    </a:ext>
                  </a:extLst>
                </p14:cNvPr>
                <p14:cNvContentPartPr/>
                <p14:nvPr/>
              </p14:nvContentPartPr>
              <p14:xfrm>
                <a:off x="1230106" y="5806198"/>
                <a:ext cx="1440" cy="14760"/>
              </p14:xfrm>
            </p:contentPart>
          </mc:Choice>
          <mc:Fallback>
            <p:pic>
              <p:nvPicPr>
                <p:cNvPr id="184" name="筆跡 183">
                  <a:extLst>
                    <a:ext uri="{FF2B5EF4-FFF2-40B4-BE49-F238E27FC236}">
                      <a16:creationId xmlns:a16="http://schemas.microsoft.com/office/drawing/2014/main" id="{B8CADCBF-0E27-400C-A0E2-D7E4536C3506}"/>
                    </a:ext>
                  </a:extLst>
                </p:cNvPr>
                <p:cNvPicPr/>
                <p:nvPr/>
              </p:nvPicPr>
              <p:blipFill>
                <a:blip r:embed="rId119"/>
                <a:stretch>
                  <a:fillRect/>
                </a:stretch>
              </p:blipFill>
              <p:spPr>
                <a:xfrm>
                  <a:off x="1221106" y="5797198"/>
                  <a:ext cx="19080" cy="32400"/>
                </a:xfrm>
                <a:prstGeom prst="rect">
                  <a:avLst/>
                </a:prstGeom>
              </p:spPr>
            </p:pic>
          </mc:Fallback>
        </mc:AlternateContent>
      </p:grpSp>
      <p:grpSp>
        <p:nvGrpSpPr>
          <p:cNvPr id="191" name="群組 190">
            <a:extLst>
              <a:ext uri="{FF2B5EF4-FFF2-40B4-BE49-F238E27FC236}">
                <a16:creationId xmlns:a16="http://schemas.microsoft.com/office/drawing/2014/main" id="{B8281A47-8B7B-4D51-BA1C-36E3C2CE575A}"/>
              </a:ext>
            </a:extLst>
          </p:cNvPr>
          <p:cNvGrpSpPr/>
          <p:nvPr/>
        </p:nvGrpSpPr>
        <p:grpSpPr>
          <a:xfrm>
            <a:off x="1875946" y="5602798"/>
            <a:ext cx="898200" cy="284040"/>
            <a:chOff x="1875946" y="5602798"/>
            <a:chExt cx="898200" cy="284040"/>
          </a:xfrm>
        </p:grpSpPr>
        <mc:AlternateContent xmlns:mc="http://schemas.openxmlformats.org/markup-compatibility/2006">
          <mc:Choice xmlns:p14="http://schemas.microsoft.com/office/powerpoint/2010/main" Requires="p14">
            <p:contentPart p14:bwMode="auto" r:id="rId147">
              <p14:nvContentPartPr>
                <p14:cNvPr id="185" name="筆跡 184">
                  <a:extLst>
                    <a:ext uri="{FF2B5EF4-FFF2-40B4-BE49-F238E27FC236}">
                      <a16:creationId xmlns:a16="http://schemas.microsoft.com/office/drawing/2014/main" id="{CCB472E7-B580-4BC0-B7EE-F75AD4263630}"/>
                    </a:ext>
                  </a:extLst>
                </p14:cNvPr>
                <p14:cNvContentPartPr/>
                <p14:nvPr/>
              </p14:nvContentPartPr>
              <p14:xfrm>
                <a:off x="1875946" y="5602798"/>
                <a:ext cx="170640" cy="227520"/>
              </p14:xfrm>
            </p:contentPart>
          </mc:Choice>
          <mc:Fallback>
            <p:pic>
              <p:nvPicPr>
                <p:cNvPr id="185" name="筆跡 184">
                  <a:extLst>
                    <a:ext uri="{FF2B5EF4-FFF2-40B4-BE49-F238E27FC236}">
                      <a16:creationId xmlns:a16="http://schemas.microsoft.com/office/drawing/2014/main" id="{CCB472E7-B580-4BC0-B7EE-F75AD4263630}"/>
                    </a:ext>
                  </a:extLst>
                </p:cNvPr>
                <p:cNvPicPr/>
                <p:nvPr/>
              </p:nvPicPr>
              <p:blipFill>
                <a:blip r:embed="rId148"/>
                <a:stretch>
                  <a:fillRect/>
                </a:stretch>
              </p:blipFill>
              <p:spPr>
                <a:xfrm>
                  <a:off x="1867306" y="5593798"/>
                  <a:ext cx="1882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86" name="筆跡 185">
                  <a:extLst>
                    <a:ext uri="{FF2B5EF4-FFF2-40B4-BE49-F238E27FC236}">
                      <a16:creationId xmlns:a16="http://schemas.microsoft.com/office/drawing/2014/main" id="{0AA1C473-F23F-4C69-BB54-0EAAD768839B}"/>
                    </a:ext>
                  </a:extLst>
                </p14:cNvPr>
                <p14:cNvContentPartPr/>
                <p14:nvPr/>
              </p14:nvContentPartPr>
              <p14:xfrm>
                <a:off x="1902946" y="5606398"/>
                <a:ext cx="148320" cy="181440"/>
              </p14:xfrm>
            </p:contentPart>
          </mc:Choice>
          <mc:Fallback>
            <p:pic>
              <p:nvPicPr>
                <p:cNvPr id="186" name="筆跡 185">
                  <a:extLst>
                    <a:ext uri="{FF2B5EF4-FFF2-40B4-BE49-F238E27FC236}">
                      <a16:creationId xmlns:a16="http://schemas.microsoft.com/office/drawing/2014/main" id="{0AA1C473-F23F-4C69-BB54-0EAAD768839B}"/>
                    </a:ext>
                  </a:extLst>
                </p:cNvPr>
                <p:cNvPicPr/>
                <p:nvPr/>
              </p:nvPicPr>
              <p:blipFill>
                <a:blip r:embed="rId150"/>
                <a:stretch>
                  <a:fillRect/>
                </a:stretch>
              </p:blipFill>
              <p:spPr>
                <a:xfrm>
                  <a:off x="1894306" y="5597758"/>
                  <a:ext cx="1659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87" name="筆跡 186">
                  <a:extLst>
                    <a:ext uri="{FF2B5EF4-FFF2-40B4-BE49-F238E27FC236}">
                      <a16:creationId xmlns:a16="http://schemas.microsoft.com/office/drawing/2014/main" id="{3DA3DF78-94E2-480B-BEF8-1D0DEED3086C}"/>
                    </a:ext>
                  </a:extLst>
                </p14:cNvPr>
                <p14:cNvContentPartPr/>
                <p14:nvPr/>
              </p14:nvContentPartPr>
              <p14:xfrm>
                <a:off x="2159626" y="5638438"/>
                <a:ext cx="146520" cy="99000"/>
              </p14:xfrm>
            </p:contentPart>
          </mc:Choice>
          <mc:Fallback>
            <p:pic>
              <p:nvPicPr>
                <p:cNvPr id="187" name="筆跡 186">
                  <a:extLst>
                    <a:ext uri="{FF2B5EF4-FFF2-40B4-BE49-F238E27FC236}">
                      <a16:creationId xmlns:a16="http://schemas.microsoft.com/office/drawing/2014/main" id="{3DA3DF78-94E2-480B-BEF8-1D0DEED3086C}"/>
                    </a:ext>
                  </a:extLst>
                </p:cNvPr>
                <p:cNvPicPr/>
                <p:nvPr/>
              </p:nvPicPr>
              <p:blipFill>
                <a:blip r:embed="rId152"/>
                <a:stretch>
                  <a:fillRect/>
                </a:stretch>
              </p:blipFill>
              <p:spPr>
                <a:xfrm>
                  <a:off x="2150986" y="5629438"/>
                  <a:ext cx="1641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88" name="筆跡 187">
                  <a:extLst>
                    <a:ext uri="{FF2B5EF4-FFF2-40B4-BE49-F238E27FC236}">
                      <a16:creationId xmlns:a16="http://schemas.microsoft.com/office/drawing/2014/main" id="{2FCFD6A2-622F-4A6B-A28C-8004D7178212}"/>
                    </a:ext>
                  </a:extLst>
                </p14:cNvPr>
                <p14:cNvContentPartPr/>
                <p14:nvPr/>
              </p14:nvContentPartPr>
              <p14:xfrm>
                <a:off x="2129746" y="5823478"/>
                <a:ext cx="141120" cy="9720"/>
              </p14:xfrm>
            </p:contentPart>
          </mc:Choice>
          <mc:Fallback>
            <p:pic>
              <p:nvPicPr>
                <p:cNvPr id="188" name="筆跡 187">
                  <a:extLst>
                    <a:ext uri="{FF2B5EF4-FFF2-40B4-BE49-F238E27FC236}">
                      <a16:creationId xmlns:a16="http://schemas.microsoft.com/office/drawing/2014/main" id="{2FCFD6A2-622F-4A6B-A28C-8004D7178212}"/>
                    </a:ext>
                  </a:extLst>
                </p:cNvPr>
                <p:cNvPicPr/>
                <p:nvPr/>
              </p:nvPicPr>
              <p:blipFill>
                <a:blip r:embed="rId154"/>
                <a:stretch>
                  <a:fillRect/>
                </a:stretch>
              </p:blipFill>
              <p:spPr>
                <a:xfrm>
                  <a:off x="2121106" y="5814478"/>
                  <a:ext cx="1587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89" name="筆跡 188">
                  <a:extLst>
                    <a:ext uri="{FF2B5EF4-FFF2-40B4-BE49-F238E27FC236}">
                      <a16:creationId xmlns:a16="http://schemas.microsoft.com/office/drawing/2014/main" id="{AF1BF8C5-0B98-4461-80F5-7271A07EC850}"/>
                    </a:ext>
                  </a:extLst>
                </p14:cNvPr>
                <p14:cNvContentPartPr/>
                <p14:nvPr/>
              </p14:nvContentPartPr>
              <p14:xfrm>
                <a:off x="2358706" y="5726278"/>
                <a:ext cx="162720" cy="142920"/>
              </p14:xfrm>
            </p:contentPart>
          </mc:Choice>
          <mc:Fallback>
            <p:pic>
              <p:nvPicPr>
                <p:cNvPr id="189" name="筆跡 188">
                  <a:extLst>
                    <a:ext uri="{FF2B5EF4-FFF2-40B4-BE49-F238E27FC236}">
                      <a16:creationId xmlns:a16="http://schemas.microsoft.com/office/drawing/2014/main" id="{AF1BF8C5-0B98-4461-80F5-7271A07EC850}"/>
                    </a:ext>
                  </a:extLst>
                </p:cNvPr>
                <p:cNvPicPr/>
                <p:nvPr/>
              </p:nvPicPr>
              <p:blipFill>
                <a:blip r:embed="rId156"/>
                <a:stretch>
                  <a:fillRect/>
                </a:stretch>
              </p:blipFill>
              <p:spPr>
                <a:xfrm>
                  <a:off x="2349706" y="5717278"/>
                  <a:ext cx="180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90" name="筆跡 189">
                  <a:extLst>
                    <a:ext uri="{FF2B5EF4-FFF2-40B4-BE49-F238E27FC236}">
                      <a16:creationId xmlns:a16="http://schemas.microsoft.com/office/drawing/2014/main" id="{DD46E21B-17EB-4B02-9CE7-3631CC87E519}"/>
                    </a:ext>
                  </a:extLst>
                </p14:cNvPr>
                <p14:cNvContentPartPr/>
                <p14:nvPr/>
              </p14:nvContentPartPr>
              <p14:xfrm>
                <a:off x="2621506" y="5703238"/>
                <a:ext cx="152640" cy="183600"/>
              </p14:xfrm>
            </p:contentPart>
          </mc:Choice>
          <mc:Fallback>
            <p:pic>
              <p:nvPicPr>
                <p:cNvPr id="190" name="筆跡 189">
                  <a:extLst>
                    <a:ext uri="{FF2B5EF4-FFF2-40B4-BE49-F238E27FC236}">
                      <a16:creationId xmlns:a16="http://schemas.microsoft.com/office/drawing/2014/main" id="{DD46E21B-17EB-4B02-9CE7-3631CC87E519}"/>
                    </a:ext>
                  </a:extLst>
                </p:cNvPr>
                <p:cNvPicPr/>
                <p:nvPr/>
              </p:nvPicPr>
              <p:blipFill>
                <a:blip r:embed="rId158"/>
                <a:stretch>
                  <a:fillRect/>
                </a:stretch>
              </p:blipFill>
              <p:spPr>
                <a:xfrm>
                  <a:off x="2612866" y="5694598"/>
                  <a:ext cx="170280" cy="201240"/>
                </a:xfrm>
                <a:prstGeom prst="rect">
                  <a:avLst/>
                </a:prstGeom>
              </p:spPr>
            </p:pic>
          </mc:Fallback>
        </mc:AlternateContent>
      </p:grpSp>
      <p:grpSp>
        <p:nvGrpSpPr>
          <p:cNvPr id="196" name="群組 195">
            <a:extLst>
              <a:ext uri="{FF2B5EF4-FFF2-40B4-BE49-F238E27FC236}">
                <a16:creationId xmlns:a16="http://schemas.microsoft.com/office/drawing/2014/main" id="{D2E99318-77B5-4AA5-AF90-8F0BFFFDF557}"/>
              </a:ext>
            </a:extLst>
          </p:cNvPr>
          <p:cNvGrpSpPr/>
          <p:nvPr/>
        </p:nvGrpSpPr>
        <p:grpSpPr>
          <a:xfrm>
            <a:off x="3034426" y="3171718"/>
            <a:ext cx="324360" cy="219600"/>
            <a:chOff x="3034426" y="3171718"/>
            <a:chExt cx="324360" cy="219600"/>
          </a:xfrm>
        </p:grpSpPr>
        <mc:AlternateContent xmlns:mc="http://schemas.openxmlformats.org/markup-compatibility/2006">
          <mc:Choice xmlns:p14="http://schemas.microsoft.com/office/powerpoint/2010/main" Requires="p14">
            <p:contentPart p14:bwMode="auto" r:id="rId159">
              <p14:nvContentPartPr>
                <p14:cNvPr id="193" name="筆跡 192">
                  <a:extLst>
                    <a:ext uri="{FF2B5EF4-FFF2-40B4-BE49-F238E27FC236}">
                      <a16:creationId xmlns:a16="http://schemas.microsoft.com/office/drawing/2014/main" id="{96FCFF5F-631F-4B19-B0B8-B288BF2149AB}"/>
                    </a:ext>
                  </a:extLst>
                </p14:cNvPr>
                <p14:cNvContentPartPr/>
                <p14:nvPr/>
              </p14:nvContentPartPr>
              <p14:xfrm>
                <a:off x="3034426" y="3236518"/>
                <a:ext cx="274680" cy="23400"/>
              </p14:xfrm>
            </p:contentPart>
          </mc:Choice>
          <mc:Fallback>
            <p:pic>
              <p:nvPicPr>
                <p:cNvPr id="193" name="筆跡 192">
                  <a:extLst>
                    <a:ext uri="{FF2B5EF4-FFF2-40B4-BE49-F238E27FC236}">
                      <a16:creationId xmlns:a16="http://schemas.microsoft.com/office/drawing/2014/main" id="{96FCFF5F-631F-4B19-B0B8-B288BF2149AB}"/>
                    </a:ext>
                  </a:extLst>
                </p:cNvPr>
                <p:cNvPicPr/>
                <p:nvPr/>
              </p:nvPicPr>
              <p:blipFill>
                <a:blip r:embed="rId160"/>
                <a:stretch>
                  <a:fillRect/>
                </a:stretch>
              </p:blipFill>
              <p:spPr>
                <a:xfrm>
                  <a:off x="3025786" y="3227878"/>
                  <a:ext cx="2923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94" name="筆跡 193">
                  <a:extLst>
                    <a:ext uri="{FF2B5EF4-FFF2-40B4-BE49-F238E27FC236}">
                      <a16:creationId xmlns:a16="http://schemas.microsoft.com/office/drawing/2014/main" id="{3DB80FD6-A64C-4E81-A77F-CB36A416A6ED}"/>
                    </a:ext>
                  </a:extLst>
                </p14:cNvPr>
                <p14:cNvContentPartPr/>
                <p14:nvPr/>
              </p14:nvContentPartPr>
              <p14:xfrm>
                <a:off x="3047026" y="3307438"/>
                <a:ext cx="261000" cy="13680"/>
              </p14:xfrm>
            </p:contentPart>
          </mc:Choice>
          <mc:Fallback>
            <p:pic>
              <p:nvPicPr>
                <p:cNvPr id="194" name="筆跡 193">
                  <a:extLst>
                    <a:ext uri="{FF2B5EF4-FFF2-40B4-BE49-F238E27FC236}">
                      <a16:creationId xmlns:a16="http://schemas.microsoft.com/office/drawing/2014/main" id="{3DB80FD6-A64C-4E81-A77F-CB36A416A6ED}"/>
                    </a:ext>
                  </a:extLst>
                </p:cNvPr>
                <p:cNvPicPr/>
                <p:nvPr/>
              </p:nvPicPr>
              <p:blipFill>
                <a:blip r:embed="rId162"/>
                <a:stretch>
                  <a:fillRect/>
                </a:stretch>
              </p:blipFill>
              <p:spPr>
                <a:xfrm>
                  <a:off x="3038026" y="3298798"/>
                  <a:ext cx="2786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95" name="筆跡 194">
                  <a:extLst>
                    <a:ext uri="{FF2B5EF4-FFF2-40B4-BE49-F238E27FC236}">
                      <a16:creationId xmlns:a16="http://schemas.microsoft.com/office/drawing/2014/main" id="{9F57ABE4-7DF2-4624-AB7E-0E9411684712}"/>
                    </a:ext>
                  </a:extLst>
                </p14:cNvPr>
                <p14:cNvContentPartPr/>
                <p14:nvPr/>
              </p14:nvContentPartPr>
              <p14:xfrm>
                <a:off x="3185266" y="3171718"/>
                <a:ext cx="173520" cy="219600"/>
              </p14:xfrm>
            </p:contentPart>
          </mc:Choice>
          <mc:Fallback>
            <p:pic>
              <p:nvPicPr>
                <p:cNvPr id="195" name="筆跡 194">
                  <a:extLst>
                    <a:ext uri="{FF2B5EF4-FFF2-40B4-BE49-F238E27FC236}">
                      <a16:creationId xmlns:a16="http://schemas.microsoft.com/office/drawing/2014/main" id="{9F57ABE4-7DF2-4624-AB7E-0E9411684712}"/>
                    </a:ext>
                  </a:extLst>
                </p:cNvPr>
                <p:cNvPicPr/>
                <p:nvPr/>
              </p:nvPicPr>
              <p:blipFill>
                <a:blip r:embed="rId164"/>
                <a:stretch>
                  <a:fillRect/>
                </a:stretch>
              </p:blipFill>
              <p:spPr>
                <a:xfrm>
                  <a:off x="3176626" y="3162718"/>
                  <a:ext cx="191160" cy="237240"/>
                </a:xfrm>
                <a:prstGeom prst="rect">
                  <a:avLst/>
                </a:prstGeom>
              </p:spPr>
            </p:pic>
          </mc:Fallback>
        </mc:AlternateContent>
      </p:grpSp>
      <p:grpSp>
        <p:nvGrpSpPr>
          <p:cNvPr id="201" name="群組 200">
            <a:extLst>
              <a:ext uri="{FF2B5EF4-FFF2-40B4-BE49-F238E27FC236}">
                <a16:creationId xmlns:a16="http://schemas.microsoft.com/office/drawing/2014/main" id="{5218832D-8D95-4F79-B8B8-50CE5FEDCC80}"/>
              </a:ext>
            </a:extLst>
          </p:cNvPr>
          <p:cNvGrpSpPr/>
          <p:nvPr/>
        </p:nvGrpSpPr>
        <p:grpSpPr>
          <a:xfrm>
            <a:off x="3779986" y="3090358"/>
            <a:ext cx="459000" cy="343080"/>
            <a:chOff x="3779986" y="3090358"/>
            <a:chExt cx="459000" cy="343080"/>
          </a:xfrm>
        </p:grpSpPr>
        <mc:AlternateContent xmlns:mc="http://schemas.openxmlformats.org/markup-compatibility/2006">
          <mc:Choice xmlns:p14="http://schemas.microsoft.com/office/powerpoint/2010/main" Requires="p14">
            <p:contentPart p14:bwMode="auto" r:id="rId165">
              <p14:nvContentPartPr>
                <p14:cNvPr id="197" name="筆跡 196">
                  <a:extLst>
                    <a:ext uri="{FF2B5EF4-FFF2-40B4-BE49-F238E27FC236}">
                      <a16:creationId xmlns:a16="http://schemas.microsoft.com/office/drawing/2014/main" id="{CFD3BAEC-DD46-492C-BA84-335977815C5E}"/>
                    </a:ext>
                  </a:extLst>
                </p14:cNvPr>
                <p14:cNvContentPartPr/>
                <p14:nvPr/>
              </p14:nvContentPartPr>
              <p14:xfrm>
                <a:off x="3826066" y="3090358"/>
                <a:ext cx="44640" cy="343080"/>
              </p14:xfrm>
            </p:contentPart>
          </mc:Choice>
          <mc:Fallback>
            <p:pic>
              <p:nvPicPr>
                <p:cNvPr id="197" name="筆跡 196">
                  <a:extLst>
                    <a:ext uri="{FF2B5EF4-FFF2-40B4-BE49-F238E27FC236}">
                      <a16:creationId xmlns:a16="http://schemas.microsoft.com/office/drawing/2014/main" id="{CFD3BAEC-DD46-492C-BA84-335977815C5E}"/>
                    </a:ext>
                  </a:extLst>
                </p:cNvPr>
                <p:cNvPicPr/>
                <p:nvPr/>
              </p:nvPicPr>
              <p:blipFill>
                <a:blip r:embed="rId166"/>
                <a:stretch>
                  <a:fillRect/>
                </a:stretch>
              </p:blipFill>
              <p:spPr>
                <a:xfrm>
                  <a:off x="3817066" y="3081358"/>
                  <a:ext cx="622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98" name="筆跡 197">
                  <a:extLst>
                    <a:ext uri="{FF2B5EF4-FFF2-40B4-BE49-F238E27FC236}">
                      <a16:creationId xmlns:a16="http://schemas.microsoft.com/office/drawing/2014/main" id="{65670529-3350-44CA-87BB-2425950D5665}"/>
                    </a:ext>
                  </a:extLst>
                </p14:cNvPr>
                <p14:cNvContentPartPr/>
                <p14:nvPr/>
              </p14:nvContentPartPr>
              <p14:xfrm>
                <a:off x="3779986" y="3100438"/>
                <a:ext cx="241560" cy="198720"/>
              </p14:xfrm>
            </p:contentPart>
          </mc:Choice>
          <mc:Fallback>
            <p:pic>
              <p:nvPicPr>
                <p:cNvPr id="198" name="筆跡 197">
                  <a:extLst>
                    <a:ext uri="{FF2B5EF4-FFF2-40B4-BE49-F238E27FC236}">
                      <a16:creationId xmlns:a16="http://schemas.microsoft.com/office/drawing/2014/main" id="{65670529-3350-44CA-87BB-2425950D5665}"/>
                    </a:ext>
                  </a:extLst>
                </p:cNvPr>
                <p:cNvPicPr/>
                <p:nvPr/>
              </p:nvPicPr>
              <p:blipFill>
                <a:blip r:embed="rId168"/>
                <a:stretch>
                  <a:fillRect/>
                </a:stretch>
              </p:blipFill>
              <p:spPr>
                <a:xfrm>
                  <a:off x="3771346" y="3091798"/>
                  <a:ext cx="2592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99" name="筆跡 198">
                  <a:extLst>
                    <a:ext uri="{FF2B5EF4-FFF2-40B4-BE49-F238E27FC236}">
                      <a16:creationId xmlns:a16="http://schemas.microsoft.com/office/drawing/2014/main" id="{D922B3CC-6E06-4EF3-81AE-DF137FDED51E}"/>
                    </a:ext>
                  </a:extLst>
                </p14:cNvPr>
                <p14:cNvContentPartPr/>
                <p14:nvPr/>
              </p14:nvContentPartPr>
              <p14:xfrm>
                <a:off x="4110466" y="3207718"/>
                <a:ext cx="128520" cy="11520"/>
              </p14:xfrm>
            </p:contentPart>
          </mc:Choice>
          <mc:Fallback>
            <p:pic>
              <p:nvPicPr>
                <p:cNvPr id="199" name="筆跡 198">
                  <a:extLst>
                    <a:ext uri="{FF2B5EF4-FFF2-40B4-BE49-F238E27FC236}">
                      <a16:creationId xmlns:a16="http://schemas.microsoft.com/office/drawing/2014/main" id="{D922B3CC-6E06-4EF3-81AE-DF137FDED51E}"/>
                    </a:ext>
                  </a:extLst>
                </p:cNvPr>
                <p:cNvPicPr/>
                <p:nvPr/>
              </p:nvPicPr>
              <p:blipFill>
                <a:blip r:embed="rId170"/>
                <a:stretch>
                  <a:fillRect/>
                </a:stretch>
              </p:blipFill>
              <p:spPr>
                <a:xfrm>
                  <a:off x="4101826" y="3198718"/>
                  <a:ext cx="146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00" name="筆跡 199">
                  <a:extLst>
                    <a:ext uri="{FF2B5EF4-FFF2-40B4-BE49-F238E27FC236}">
                      <a16:creationId xmlns:a16="http://schemas.microsoft.com/office/drawing/2014/main" id="{82030413-3845-45C1-98EE-CE9B18449ADF}"/>
                    </a:ext>
                  </a:extLst>
                </p14:cNvPr>
                <p14:cNvContentPartPr/>
                <p14:nvPr/>
              </p14:nvContentPartPr>
              <p14:xfrm>
                <a:off x="4085266" y="3279718"/>
                <a:ext cx="126000" cy="14760"/>
              </p14:xfrm>
            </p:contentPart>
          </mc:Choice>
          <mc:Fallback>
            <p:pic>
              <p:nvPicPr>
                <p:cNvPr id="200" name="筆跡 199">
                  <a:extLst>
                    <a:ext uri="{FF2B5EF4-FFF2-40B4-BE49-F238E27FC236}">
                      <a16:creationId xmlns:a16="http://schemas.microsoft.com/office/drawing/2014/main" id="{82030413-3845-45C1-98EE-CE9B18449ADF}"/>
                    </a:ext>
                  </a:extLst>
                </p:cNvPr>
                <p:cNvPicPr/>
                <p:nvPr/>
              </p:nvPicPr>
              <p:blipFill>
                <a:blip r:embed="rId172"/>
                <a:stretch>
                  <a:fillRect/>
                </a:stretch>
              </p:blipFill>
              <p:spPr>
                <a:xfrm>
                  <a:off x="4076626" y="3270718"/>
                  <a:ext cx="143640" cy="3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3">
            <p14:nvContentPartPr>
              <p14:cNvPr id="202" name="筆跡 201">
                <a:extLst>
                  <a:ext uri="{FF2B5EF4-FFF2-40B4-BE49-F238E27FC236}">
                    <a16:creationId xmlns:a16="http://schemas.microsoft.com/office/drawing/2014/main" id="{E5421599-3D70-4912-A0A3-1A0D508AAF9E}"/>
                  </a:ext>
                </a:extLst>
              </p14:cNvPr>
              <p14:cNvContentPartPr/>
              <p14:nvPr/>
            </p14:nvContentPartPr>
            <p14:xfrm>
              <a:off x="4484506" y="3316798"/>
              <a:ext cx="21240" cy="19080"/>
            </p14:xfrm>
          </p:contentPart>
        </mc:Choice>
        <mc:Fallback>
          <p:pic>
            <p:nvPicPr>
              <p:cNvPr id="202" name="筆跡 201">
                <a:extLst>
                  <a:ext uri="{FF2B5EF4-FFF2-40B4-BE49-F238E27FC236}">
                    <a16:creationId xmlns:a16="http://schemas.microsoft.com/office/drawing/2014/main" id="{E5421599-3D70-4912-A0A3-1A0D508AAF9E}"/>
                  </a:ext>
                </a:extLst>
              </p:cNvPr>
              <p:cNvPicPr/>
              <p:nvPr/>
            </p:nvPicPr>
            <p:blipFill>
              <a:blip r:embed="rId174"/>
              <a:stretch>
                <a:fillRect/>
              </a:stretch>
            </p:blipFill>
            <p:spPr>
              <a:xfrm>
                <a:off x="4475506" y="3308158"/>
                <a:ext cx="38880" cy="36720"/>
              </a:xfrm>
              <a:prstGeom prst="rect">
                <a:avLst/>
              </a:prstGeom>
            </p:spPr>
          </p:pic>
        </mc:Fallback>
      </mc:AlternateContent>
      <p:grpSp>
        <p:nvGrpSpPr>
          <p:cNvPr id="207" name="群組 206">
            <a:extLst>
              <a:ext uri="{FF2B5EF4-FFF2-40B4-BE49-F238E27FC236}">
                <a16:creationId xmlns:a16="http://schemas.microsoft.com/office/drawing/2014/main" id="{F19C0200-A439-4ABA-BE4C-8077EB5CAB69}"/>
              </a:ext>
            </a:extLst>
          </p:cNvPr>
          <p:cNvGrpSpPr/>
          <p:nvPr/>
        </p:nvGrpSpPr>
        <p:grpSpPr>
          <a:xfrm>
            <a:off x="4655866" y="3154078"/>
            <a:ext cx="534600" cy="288360"/>
            <a:chOff x="4655866" y="3154078"/>
            <a:chExt cx="534600" cy="288360"/>
          </a:xfrm>
        </p:grpSpPr>
        <mc:AlternateContent xmlns:mc="http://schemas.openxmlformats.org/markup-compatibility/2006">
          <mc:Choice xmlns:p14="http://schemas.microsoft.com/office/powerpoint/2010/main" Requires="p14">
            <p:contentPart p14:bwMode="auto" r:id="rId175">
              <p14:nvContentPartPr>
                <p14:cNvPr id="203" name="筆跡 202">
                  <a:extLst>
                    <a:ext uri="{FF2B5EF4-FFF2-40B4-BE49-F238E27FC236}">
                      <a16:creationId xmlns:a16="http://schemas.microsoft.com/office/drawing/2014/main" id="{ECDADEAF-59FD-4DC5-858E-CE19FCE8F9EA}"/>
                    </a:ext>
                  </a:extLst>
                </p14:cNvPr>
                <p14:cNvContentPartPr/>
                <p14:nvPr/>
              </p14:nvContentPartPr>
              <p14:xfrm>
                <a:off x="4655866" y="3154078"/>
                <a:ext cx="18720" cy="218520"/>
              </p14:xfrm>
            </p:contentPart>
          </mc:Choice>
          <mc:Fallback>
            <p:pic>
              <p:nvPicPr>
                <p:cNvPr id="203" name="筆跡 202">
                  <a:extLst>
                    <a:ext uri="{FF2B5EF4-FFF2-40B4-BE49-F238E27FC236}">
                      <a16:creationId xmlns:a16="http://schemas.microsoft.com/office/drawing/2014/main" id="{ECDADEAF-59FD-4DC5-858E-CE19FCE8F9EA}"/>
                    </a:ext>
                  </a:extLst>
                </p:cNvPr>
                <p:cNvPicPr/>
                <p:nvPr/>
              </p:nvPicPr>
              <p:blipFill>
                <a:blip r:embed="rId176"/>
                <a:stretch>
                  <a:fillRect/>
                </a:stretch>
              </p:blipFill>
              <p:spPr>
                <a:xfrm>
                  <a:off x="4646866" y="3145438"/>
                  <a:ext cx="363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04" name="筆跡 203">
                  <a:extLst>
                    <a:ext uri="{FF2B5EF4-FFF2-40B4-BE49-F238E27FC236}">
                      <a16:creationId xmlns:a16="http://schemas.microsoft.com/office/drawing/2014/main" id="{1F5C038F-5361-4CE1-B6BF-3AB1A1433D95}"/>
                    </a:ext>
                  </a:extLst>
                </p14:cNvPr>
                <p14:cNvContentPartPr/>
                <p14:nvPr/>
              </p14:nvContentPartPr>
              <p14:xfrm>
                <a:off x="4766386" y="3158758"/>
                <a:ext cx="93600" cy="155880"/>
              </p14:xfrm>
            </p:contentPart>
          </mc:Choice>
          <mc:Fallback>
            <p:pic>
              <p:nvPicPr>
                <p:cNvPr id="204" name="筆跡 203">
                  <a:extLst>
                    <a:ext uri="{FF2B5EF4-FFF2-40B4-BE49-F238E27FC236}">
                      <a16:creationId xmlns:a16="http://schemas.microsoft.com/office/drawing/2014/main" id="{1F5C038F-5361-4CE1-B6BF-3AB1A1433D95}"/>
                    </a:ext>
                  </a:extLst>
                </p:cNvPr>
                <p:cNvPicPr/>
                <p:nvPr/>
              </p:nvPicPr>
              <p:blipFill>
                <a:blip r:embed="rId178"/>
                <a:stretch>
                  <a:fillRect/>
                </a:stretch>
              </p:blipFill>
              <p:spPr>
                <a:xfrm>
                  <a:off x="4757746" y="3149758"/>
                  <a:ext cx="1112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05" name="筆跡 204">
                  <a:extLst>
                    <a:ext uri="{FF2B5EF4-FFF2-40B4-BE49-F238E27FC236}">
                      <a16:creationId xmlns:a16="http://schemas.microsoft.com/office/drawing/2014/main" id="{C6EFAD23-F689-48F3-B498-8987A66CC599}"/>
                    </a:ext>
                  </a:extLst>
                </p14:cNvPr>
                <p14:cNvContentPartPr/>
                <p14:nvPr/>
              </p14:nvContentPartPr>
              <p14:xfrm>
                <a:off x="4936306" y="3195118"/>
                <a:ext cx="33120" cy="186480"/>
              </p14:xfrm>
            </p:contentPart>
          </mc:Choice>
          <mc:Fallback>
            <p:pic>
              <p:nvPicPr>
                <p:cNvPr id="205" name="筆跡 204">
                  <a:extLst>
                    <a:ext uri="{FF2B5EF4-FFF2-40B4-BE49-F238E27FC236}">
                      <a16:creationId xmlns:a16="http://schemas.microsoft.com/office/drawing/2014/main" id="{C6EFAD23-F689-48F3-B498-8987A66CC599}"/>
                    </a:ext>
                  </a:extLst>
                </p:cNvPr>
                <p:cNvPicPr/>
                <p:nvPr/>
              </p:nvPicPr>
              <p:blipFill>
                <a:blip r:embed="rId180"/>
                <a:stretch>
                  <a:fillRect/>
                </a:stretch>
              </p:blipFill>
              <p:spPr>
                <a:xfrm>
                  <a:off x="4927666" y="3186118"/>
                  <a:ext cx="507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06" name="筆跡 205">
                  <a:extLst>
                    <a:ext uri="{FF2B5EF4-FFF2-40B4-BE49-F238E27FC236}">
                      <a16:creationId xmlns:a16="http://schemas.microsoft.com/office/drawing/2014/main" id="{6CB2F1AB-9306-4152-A53F-106FCCD956D4}"/>
                    </a:ext>
                  </a:extLst>
                </p14:cNvPr>
                <p14:cNvContentPartPr/>
                <p14:nvPr/>
              </p14:nvContentPartPr>
              <p14:xfrm>
                <a:off x="5066266" y="3168118"/>
                <a:ext cx="124200" cy="274320"/>
              </p14:xfrm>
            </p:contentPart>
          </mc:Choice>
          <mc:Fallback>
            <p:pic>
              <p:nvPicPr>
                <p:cNvPr id="206" name="筆跡 205">
                  <a:extLst>
                    <a:ext uri="{FF2B5EF4-FFF2-40B4-BE49-F238E27FC236}">
                      <a16:creationId xmlns:a16="http://schemas.microsoft.com/office/drawing/2014/main" id="{6CB2F1AB-9306-4152-A53F-106FCCD956D4}"/>
                    </a:ext>
                  </a:extLst>
                </p:cNvPr>
                <p:cNvPicPr/>
                <p:nvPr/>
              </p:nvPicPr>
              <p:blipFill>
                <a:blip r:embed="rId182"/>
                <a:stretch>
                  <a:fillRect/>
                </a:stretch>
              </p:blipFill>
              <p:spPr>
                <a:xfrm>
                  <a:off x="5057266" y="3159478"/>
                  <a:ext cx="141840" cy="291960"/>
                </a:xfrm>
                <a:prstGeom prst="rect">
                  <a:avLst/>
                </a:prstGeom>
              </p:spPr>
            </p:pic>
          </mc:Fallback>
        </mc:AlternateContent>
      </p:grpSp>
      <p:grpSp>
        <p:nvGrpSpPr>
          <p:cNvPr id="216" name="群組 215">
            <a:extLst>
              <a:ext uri="{FF2B5EF4-FFF2-40B4-BE49-F238E27FC236}">
                <a16:creationId xmlns:a16="http://schemas.microsoft.com/office/drawing/2014/main" id="{43DDADDB-595B-42E3-BC79-DCEA4B882181}"/>
              </a:ext>
            </a:extLst>
          </p:cNvPr>
          <p:cNvGrpSpPr/>
          <p:nvPr/>
        </p:nvGrpSpPr>
        <p:grpSpPr>
          <a:xfrm>
            <a:off x="3097426" y="3811798"/>
            <a:ext cx="259560" cy="192960"/>
            <a:chOff x="3097426" y="3811798"/>
            <a:chExt cx="259560" cy="192960"/>
          </a:xfrm>
        </p:grpSpPr>
        <mc:AlternateContent xmlns:mc="http://schemas.openxmlformats.org/markup-compatibility/2006">
          <mc:Choice xmlns:p14="http://schemas.microsoft.com/office/powerpoint/2010/main" Requires="p14">
            <p:contentPart p14:bwMode="auto" r:id="rId183">
              <p14:nvContentPartPr>
                <p14:cNvPr id="208" name="筆跡 207">
                  <a:extLst>
                    <a:ext uri="{FF2B5EF4-FFF2-40B4-BE49-F238E27FC236}">
                      <a16:creationId xmlns:a16="http://schemas.microsoft.com/office/drawing/2014/main" id="{39DD1B12-FCC8-4E4B-B54C-5A1D9B9DFC28}"/>
                    </a:ext>
                  </a:extLst>
                </p14:cNvPr>
                <p14:cNvContentPartPr/>
                <p14:nvPr/>
              </p14:nvContentPartPr>
              <p14:xfrm>
                <a:off x="3097426" y="3861118"/>
                <a:ext cx="227880" cy="13680"/>
              </p14:xfrm>
            </p:contentPart>
          </mc:Choice>
          <mc:Fallback>
            <p:pic>
              <p:nvPicPr>
                <p:cNvPr id="208" name="筆跡 207">
                  <a:extLst>
                    <a:ext uri="{FF2B5EF4-FFF2-40B4-BE49-F238E27FC236}">
                      <a16:creationId xmlns:a16="http://schemas.microsoft.com/office/drawing/2014/main" id="{39DD1B12-FCC8-4E4B-B54C-5A1D9B9DFC28}"/>
                    </a:ext>
                  </a:extLst>
                </p:cNvPr>
                <p:cNvPicPr/>
                <p:nvPr/>
              </p:nvPicPr>
              <p:blipFill>
                <a:blip r:embed="rId184"/>
                <a:stretch>
                  <a:fillRect/>
                </a:stretch>
              </p:blipFill>
              <p:spPr>
                <a:xfrm>
                  <a:off x="3088426" y="3852118"/>
                  <a:ext cx="2455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09" name="筆跡 208">
                  <a:extLst>
                    <a:ext uri="{FF2B5EF4-FFF2-40B4-BE49-F238E27FC236}">
                      <a16:creationId xmlns:a16="http://schemas.microsoft.com/office/drawing/2014/main" id="{B4B4DEBF-723E-490F-A6E0-D50818E2EB7D}"/>
                    </a:ext>
                  </a:extLst>
                </p14:cNvPr>
                <p14:cNvContentPartPr/>
                <p14:nvPr/>
              </p14:nvContentPartPr>
              <p14:xfrm>
                <a:off x="3107506" y="3929518"/>
                <a:ext cx="212040" cy="6120"/>
              </p14:xfrm>
            </p:contentPart>
          </mc:Choice>
          <mc:Fallback>
            <p:pic>
              <p:nvPicPr>
                <p:cNvPr id="209" name="筆跡 208">
                  <a:extLst>
                    <a:ext uri="{FF2B5EF4-FFF2-40B4-BE49-F238E27FC236}">
                      <a16:creationId xmlns:a16="http://schemas.microsoft.com/office/drawing/2014/main" id="{B4B4DEBF-723E-490F-A6E0-D50818E2EB7D}"/>
                    </a:ext>
                  </a:extLst>
                </p:cNvPr>
                <p:cNvPicPr/>
                <p:nvPr/>
              </p:nvPicPr>
              <p:blipFill>
                <a:blip r:embed="rId186"/>
                <a:stretch>
                  <a:fillRect/>
                </a:stretch>
              </p:blipFill>
              <p:spPr>
                <a:xfrm>
                  <a:off x="3098866" y="3920518"/>
                  <a:ext cx="2296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10" name="筆跡 209">
                  <a:extLst>
                    <a:ext uri="{FF2B5EF4-FFF2-40B4-BE49-F238E27FC236}">
                      <a16:creationId xmlns:a16="http://schemas.microsoft.com/office/drawing/2014/main" id="{EBAE06BC-D43A-4B68-A4F9-CE54A670D8FE}"/>
                    </a:ext>
                  </a:extLst>
                </p14:cNvPr>
                <p14:cNvContentPartPr/>
                <p14:nvPr/>
              </p14:nvContentPartPr>
              <p14:xfrm>
                <a:off x="3220906" y="3811798"/>
                <a:ext cx="136080" cy="192960"/>
              </p14:xfrm>
            </p:contentPart>
          </mc:Choice>
          <mc:Fallback>
            <p:pic>
              <p:nvPicPr>
                <p:cNvPr id="210" name="筆跡 209">
                  <a:extLst>
                    <a:ext uri="{FF2B5EF4-FFF2-40B4-BE49-F238E27FC236}">
                      <a16:creationId xmlns:a16="http://schemas.microsoft.com/office/drawing/2014/main" id="{EBAE06BC-D43A-4B68-A4F9-CE54A670D8FE}"/>
                    </a:ext>
                  </a:extLst>
                </p:cNvPr>
                <p:cNvPicPr/>
                <p:nvPr/>
              </p:nvPicPr>
              <p:blipFill>
                <a:blip r:embed="rId188"/>
                <a:stretch>
                  <a:fillRect/>
                </a:stretch>
              </p:blipFill>
              <p:spPr>
                <a:xfrm>
                  <a:off x="3211906" y="3802798"/>
                  <a:ext cx="153720" cy="210600"/>
                </a:xfrm>
                <a:prstGeom prst="rect">
                  <a:avLst/>
                </a:prstGeom>
              </p:spPr>
            </p:pic>
          </mc:Fallback>
        </mc:AlternateContent>
      </p:grpSp>
      <p:grpSp>
        <p:nvGrpSpPr>
          <p:cNvPr id="215" name="群組 214">
            <a:extLst>
              <a:ext uri="{FF2B5EF4-FFF2-40B4-BE49-F238E27FC236}">
                <a16:creationId xmlns:a16="http://schemas.microsoft.com/office/drawing/2014/main" id="{C7D1BB24-4CA8-4CC0-99EE-D71DA21C69F0}"/>
              </a:ext>
            </a:extLst>
          </p:cNvPr>
          <p:cNvGrpSpPr/>
          <p:nvPr/>
        </p:nvGrpSpPr>
        <p:grpSpPr>
          <a:xfrm>
            <a:off x="3774226" y="3796318"/>
            <a:ext cx="410040" cy="250560"/>
            <a:chOff x="3774226" y="3796318"/>
            <a:chExt cx="410040" cy="250560"/>
          </a:xfrm>
        </p:grpSpPr>
        <mc:AlternateContent xmlns:mc="http://schemas.openxmlformats.org/markup-compatibility/2006">
          <mc:Choice xmlns:p14="http://schemas.microsoft.com/office/powerpoint/2010/main" Requires="p14">
            <p:contentPart p14:bwMode="auto" r:id="rId189">
              <p14:nvContentPartPr>
                <p14:cNvPr id="211" name="筆跡 210">
                  <a:extLst>
                    <a:ext uri="{FF2B5EF4-FFF2-40B4-BE49-F238E27FC236}">
                      <a16:creationId xmlns:a16="http://schemas.microsoft.com/office/drawing/2014/main" id="{099DE713-3FD0-4AF8-9860-60535B0F0E89}"/>
                    </a:ext>
                  </a:extLst>
                </p14:cNvPr>
                <p14:cNvContentPartPr/>
                <p14:nvPr/>
              </p14:nvContentPartPr>
              <p14:xfrm>
                <a:off x="3796186" y="3796318"/>
                <a:ext cx="30240" cy="250560"/>
              </p14:xfrm>
            </p:contentPart>
          </mc:Choice>
          <mc:Fallback>
            <p:pic>
              <p:nvPicPr>
                <p:cNvPr id="211" name="筆跡 210">
                  <a:extLst>
                    <a:ext uri="{FF2B5EF4-FFF2-40B4-BE49-F238E27FC236}">
                      <a16:creationId xmlns:a16="http://schemas.microsoft.com/office/drawing/2014/main" id="{099DE713-3FD0-4AF8-9860-60535B0F0E89}"/>
                    </a:ext>
                  </a:extLst>
                </p:cNvPr>
                <p:cNvPicPr/>
                <p:nvPr/>
              </p:nvPicPr>
              <p:blipFill>
                <a:blip r:embed="rId190"/>
                <a:stretch>
                  <a:fillRect/>
                </a:stretch>
              </p:blipFill>
              <p:spPr>
                <a:xfrm>
                  <a:off x="3787186" y="3787318"/>
                  <a:ext cx="478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12" name="筆跡 211">
                  <a:extLst>
                    <a:ext uri="{FF2B5EF4-FFF2-40B4-BE49-F238E27FC236}">
                      <a16:creationId xmlns:a16="http://schemas.microsoft.com/office/drawing/2014/main" id="{16E93A37-1DA9-43DC-BE18-284602F36892}"/>
                    </a:ext>
                  </a:extLst>
                </p14:cNvPr>
                <p14:cNvContentPartPr/>
                <p14:nvPr/>
              </p14:nvContentPartPr>
              <p14:xfrm>
                <a:off x="3774226" y="3804598"/>
                <a:ext cx="176040" cy="111600"/>
              </p14:xfrm>
            </p:contentPart>
          </mc:Choice>
          <mc:Fallback>
            <p:pic>
              <p:nvPicPr>
                <p:cNvPr id="212" name="筆跡 211">
                  <a:extLst>
                    <a:ext uri="{FF2B5EF4-FFF2-40B4-BE49-F238E27FC236}">
                      <a16:creationId xmlns:a16="http://schemas.microsoft.com/office/drawing/2014/main" id="{16E93A37-1DA9-43DC-BE18-284602F36892}"/>
                    </a:ext>
                  </a:extLst>
                </p:cNvPr>
                <p:cNvPicPr/>
                <p:nvPr/>
              </p:nvPicPr>
              <p:blipFill>
                <a:blip r:embed="rId192"/>
                <a:stretch>
                  <a:fillRect/>
                </a:stretch>
              </p:blipFill>
              <p:spPr>
                <a:xfrm>
                  <a:off x="3765586" y="3795598"/>
                  <a:ext cx="1936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13" name="筆跡 212">
                  <a:extLst>
                    <a:ext uri="{FF2B5EF4-FFF2-40B4-BE49-F238E27FC236}">
                      <a16:creationId xmlns:a16="http://schemas.microsoft.com/office/drawing/2014/main" id="{6DDA30BC-B91C-487F-A25F-78B19BFED061}"/>
                    </a:ext>
                  </a:extLst>
                </p14:cNvPr>
                <p14:cNvContentPartPr/>
                <p14:nvPr/>
              </p14:nvContentPartPr>
              <p14:xfrm>
                <a:off x="4048906" y="3833398"/>
                <a:ext cx="135360" cy="10800"/>
              </p14:xfrm>
            </p:contentPart>
          </mc:Choice>
          <mc:Fallback>
            <p:pic>
              <p:nvPicPr>
                <p:cNvPr id="213" name="筆跡 212">
                  <a:extLst>
                    <a:ext uri="{FF2B5EF4-FFF2-40B4-BE49-F238E27FC236}">
                      <a16:creationId xmlns:a16="http://schemas.microsoft.com/office/drawing/2014/main" id="{6DDA30BC-B91C-487F-A25F-78B19BFED061}"/>
                    </a:ext>
                  </a:extLst>
                </p:cNvPr>
                <p:cNvPicPr/>
                <p:nvPr/>
              </p:nvPicPr>
              <p:blipFill>
                <a:blip r:embed="rId194"/>
                <a:stretch>
                  <a:fillRect/>
                </a:stretch>
              </p:blipFill>
              <p:spPr>
                <a:xfrm>
                  <a:off x="4039906" y="3824398"/>
                  <a:ext cx="1530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14" name="筆跡 213">
                  <a:extLst>
                    <a:ext uri="{FF2B5EF4-FFF2-40B4-BE49-F238E27FC236}">
                      <a16:creationId xmlns:a16="http://schemas.microsoft.com/office/drawing/2014/main" id="{201003B8-CA58-4D00-980E-4E2B90C4B437}"/>
                    </a:ext>
                  </a:extLst>
                </p14:cNvPr>
                <p14:cNvContentPartPr/>
                <p14:nvPr/>
              </p14:nvContentPartPr>
              <p14:xfrm>
                <a:off x="4038466" y="3890998"/>
                <a:ext cx="123840" cy="19800"/>
              </p14:xfrm>
            </p:contentPart>
          </mc:Choice>
          <mc:Fallback>
            <p:pic>
              <p:nvPicPr>
                <p:cNvPr id="214" name="筆跡 213">
                  <a:extLst>
                    <a:ext uri="{FF2B5EF4-FFF2-40B4-BE49-F238E27FC236}">
                      <a16:creationId xmlns:a16="http://schemas.microsoft.com/office/drawing/2014/main" id="{201003B8-CA58-4D00-980E-4E2B90C4B437}"/>
                    </a:ext>
                  </a:extLst>
                </p:cNvPr>
                <p:cNvPicPr/>
                <p:nvPr/>
              </p:nvPicPr>
              <p:blipFill>
                <a:blip r:embed="rId196"/>
                <a:stretch>
                  <a:fillRect/>
                </a:stretch>
              </p:blipFill>
              <p:spPr>
                <a:xfrm>
                  <a:off x="4029466" y="3881998"/>
                  <a:ext cx="141480" cy="37440"/>
                </a:xfrm>
                <a:prstGeom prst="rect">
                  <a:avLst/>
                </a:prstGeom>
              </p:spPr>
            </p:pic>
          </mc:Fallback>
        </mc:AlternateContent>
      </p:grpSp>
      <p:grpSp>
        <p:nvGrpSpPr>
          <p:cNvPr id="222" name="群組 221">
            <a:extLst>
              <a:ext uri="{FF2B5EF4-FFF2-40B4-BE49-F238E27FC236}">
                <a16:creationId xmlns:a16="http://schemas.microsoft.com/office/drawing/2014/main" id="{C714EB93-87F5-465B-9044-C44D0754954D}"/>
              </a:ext>
            </a:extLst>
          </p:cNvPr>
          <p:cNvGrpSpPr/>
          <p:nvPr/>
        </p:nvGrpSpPr>
        <p:grpSpPr>
          <a:xfrm>
            <a:off x="4475506" y="3822238"/>
            <a:ext cx="680040" cy="229680"/>
            <a:chOff x="4475506" y="3822238"/>
            <a:chExt cx="680040" cy="229680"/>
          </a:xfrm>
        </p:grpSpPr>
        <mc:AlternateContent xmlns:mc="http://schemas.openxmlformats.org/markup-compatibility/2006">
          <mc:Choice xmlns:p14="http://schemas.microsoft.com/office/powerpoint/2010/main" Requires="p14">
            <p:contentPart p14:bwMode="auto" r:id="rId197">
              <p14:nvContentPartPr>
                <p14:cNvPr id="217" name="筆跡 216">
                  <a:extLst>
                    <a:ext uri="{FF2B5EF4-FFF2-40B4-BE49-F238E27FC236}">
                      <a16:creationId xmlns:a16="http://schemas.microsoft.com/office/drawing/2014/main" id="{12D6D732-5DF1-42EF-96C0-1ED118192DED}"/>
                    </a:ext>
                  </a:extLst>
                </p14:cNvPr>
                <p14:cNvContentPartPr/>
                <p14:nvPr/>
              </p14:nvContentPartPr>
              <p14:xfrm>
                <a:off x="4475506" y="3928078"/>
                <a:ext cx="51480" cy="22680"/>
              </p14:xfrm>
            </p:contentPart>
          </mc:Choice>
          <mc:Fallback>
            <p:pic>
              <p:nvPicPr>
                <p:cNvPr id="217" name="筆跡 216">
                  <a:extLst>
                    <a:ext uri="{FF2B5EF4-FFF2-40B4-BE49-F238E27FC236}">
                      <a16:creationId xmlns:a16="http://schemas.microsoft.com/office/drawing/2014/main" id="{12D6D732-5DF1-42EF-96C0-1ED118192DED}"/>
                    </a:ext>
                  </a:extLst>
                </p:cNvPr>
                <p:cNvPicPr/>
                <p:nvPr/>
              </p:nvPicPr>
              <p:blipFill>
                <a:blip r:embed="rId198"/>
                <a:stretch>
                  <a:fillRect/>
                </a:stretch>
              </p:blipFill>
              <p:spPr>
                <a:xfrm>
                  <a:off x="4466866" y="3919438"/>
                  <a:ext cx="691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18" name="筆跡 217">
                  <a:extLst>
                    <a:ext uri="{FF2B5EF4-FFF2-40B4-BE49-F238E27FC236}">
                      <a16:creationId xmlns:a16="http://schemas.microsoft.com/office/drawing/2014/main" id="{121A4452-7E5A-41EE-8D39-24EDFF81501E}"/>
                    </a:ext>
                  </a:extLst>
                </p14:cNvPr>
                <p14:cNvContentPartPr/>
                <p14:nvPr/>
              </p14:nvContentPartPr>
              <p14:xfrm>
                <a:off x="4611586" y="3870118"/>
                <a:ext cx="109440" cy="115560"/>
              </p14:xfrm>
            </p:contentPart>
          </mc:Choice>
          <mc:Fallback>
            <p:pic>
              <p:nvPicPr>
                <p:cNvPr id="218" name="筆跡 217">
                  <a:extLst>
                    <a:ext uri="{FF2B5EF4-FFF2-40B4-BE49-F238E27FC236}">
                      <a16:creationId xmlns:a16="http://schemas.microsoft.com/office/drawing/2014/main" id="{121A4452-7E5A-41EE-8D39-24EDFF81501E}"/>
                    </a:ext>
                  </a:extLst>
                </p:cNvPr>
                <p:cNvPicPr/>
                <p:nvPr/>
              </p:nvPicPr>
              <p:blipFill>
                <a:blip r:embed="rId200"/>
                <a:stretch>
                  <a:fillRect/>
                </a:stretch>
              </p:blipFill>
              <p:spPr>
                <a:xfrm>
                  <a:off x="4602586" y="3861478"/>
                  <a:ext cx="127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19" name="筆跡 218">
                  <a:extLst>
                    <a:ext uri="{FF2B5EF4-FFF2-40B4-BE49-F238E27FC236}">
                      <a16:creationId xmlns:a16="http://schemas.microsoft.com/office/drawing/2014/main" id="{14E369A9-06EF-4977-8D21-BB807687CA6B}"/>
                    </a:ext>
                  </a:extLst>
                </p14:cNvPr>
                <p14:cNvContentPartPr/>
                <p14:nvPr/>
              </p14:nvContentPartPr>
              <p14:xfrm>
                <a:off x="4721026" y="3823318"/>
                <a:ext cx="90360" cy="186480"/>
              </p14:xfrm>
            </p:contentPart>
          </mc:Choice>
          <mc:Fallback>
            <p:pic>
              <p:nvPicPr>
                <p:cNvPr id="219" name="筆跡 218">
                  <a:extLst>
                    <a:ext uri="{FF2B5EF4-FFF2-40B4-BE49-F238E27FC236}">
                      <a16:creationId xmlns:a16="http://schemas.microsoft.com/office/drawing/2014/main" id="{14E369A9-06EF-4977-8D21-BB807687CA6B}"/>
                    </a:ext>
                  </a:extLst>
                </p:cNvPr>
                <p:cNvPicPr/>
                <p:nvPr/>
              </p:nvPicPr>
              <p:blipFill>
                <a:blip r:embed="rId202"/>
                <a:stretch>
                  <a:fillRect/>
                </a:stretch>
              </p:blipFill>
              <p:spPr>
                <a:xfrm>
                  <a:off x="4712386" y="3814318"/>
                  <a:ext cx="1080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20" name="筆跡 219">
                  <a:extLst>
                    <a:ext uri="{FF2B5EF4-FFF2-40B4-BE49-F238E27FC236}">
                      <a16:creationId xmlns:a16="http://schemas.microsoft.com/office/drawing/2014/main" id="{54A7DF64-B67A-4D4E-B6F3-D281CAB828E3}"/>
                    </a:ext>
                  </a:extLst>
                </p14:cNvPr>
                <p14:cNvContentPartPr/>
                <p14:nvPr/>
              </p14:nvContentPartPr>
              <p14:xfrm>
                <a:off x="4875466" y="3863638"/>
                <a:ext cx="104400" cy="163800"/>
              </p14:xfrm>
            </p:contentPart>
          </mc:Choice>
          <mc:Fallback>
            <p:pic>
              <p:nvPicPr>
                <p:cNvPr id="220" name="筆跡 219">
                  <a:extLst>
                    <a:ext uri="{FF2B5EF4-FFF2-40B4-BE49-F238E27FC236}">
                      <a16:creationId xmlns:a16="http://schemas.microsoft.com/office/drawing/2014/main" id="{54A7DF64-B67A-4D4E-B6F3-D281CAB828E3}"/>
                    </a:ext>
                  </a:extLst>
                </p:cNvPr>
                <p:cNvPicPr/>
                <p:nvPr/>
              </p:nvPicPr>
              <p:blipFill>
                <a:blip r:embed="rId204"/>
                <a:stretch>
                  <a:fillRect/>
                </a:stretch>
              </p:blipFill>
              <p:spPr>
                <a:xfrm>
                  <a:off x="4866826" y="3854638"/>
                  <a:ext cx="1220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21" name="筆跡 220">
                  <a:extLst>
                    <a:ext uri="{FF2B5EF4-FFF2-40B4-BE49-F238E27FC236}">
                      <a16:creationId xmlns:a16="http://schemas.microsoft.com/office/drawing/2014/main" id="{72FE8937-E0F0-4381-8D47-4AEC9074302F}"/>
                    </a:ext>
                  </a:extLst>
                </p14:cNvPr>
                <p14:cNvContentPartPr/>
                <p14:nvPr/>
              </p14:nvContentPartPr>
              <p14:xfrm>
                <a:off x="5043586" y="3822238"/>
                <a:ext cx="111960" cy="229680"/>
              </p14:xfrm>
            </p:contentPart>
          </mc:Choice>
          <mc:Fallback>
            <p:pic>
              <p:nvPicPr>
                <p:cNvPr id="221" name="筆跡 220">
                  <a:extLst>
                    <a:ext uri="{FF2B5EF4-FFF2-40B4-BE49-F238E27FC236}">
                      <a16:creationId xmlns:a16="http://schemas.microsoft.com/office/drawing/2014/main" id="{72FE8937-E0F0-4381-8D47-4AEC9074302F}"/>
                    </a:ext>
                  </a:extLst>
                </p:cNvPr>
                <p:cNvPicPr/>
                <p:nvPr/>
              </p:nvPicPr>
              <p:blipFill>
                <a:blip r:embed="rId206"/>
                <a:stretch>
                  <a:fillRect/>
                </a:stretch>
              </p:blipFill>
              <p:spPr>
                <a:xfrm>
                  <a:off x="5034586" y="3813238"/>
                  <a:ext cx="129600" cy="247320"/>
                </a:xfrm>
                <a:prstGeom prst="rect">
                  <a:avLst/>
                </a:prstGeom>
              </p:spPr>
            </p:pic>
          </mc:Fallback>
        </mc:AlternateContent>
      </p:grpSp>
      <p:grpSp>
        <p:nvGrpSpPr>
          <p:cNvPr id="226" name="群組 225">
            <a:extLst>
              <a:ext uri="{FF2B5EF4-FFF2-40B4-BE49-F238E27FC236}">
                <a16:creationId xmlns:a16="http://schemas.microsoft.com/office/drawing/2014/main" id="{4235856C-58B2-4A14-8DB8-49F855077BB2}"/>
              </a:ext>
            </a:extLst>
          </p:cNvPr>
          <p:cNvGrpSpPr/>
          <p:nvPr/>
        </p:nvGrpSpPr>
        <p:grpSpPr>
          <a:xfrm>
            <a:off x="3086266" y="4438985"/>
            <a:ext cx="289440" cy="152640"/>
            <a:chOff x="3065386" y="4457998"/>
            <a:chExt cx="289440" cy="152640"/>
          </a:xfrm>
        </p:grpSpPr>
        <mc:AlternateContent xmlns:mc="http://schemas.openxmlformats.org/markup-compatibility/2006">
          <mc:Choice xmlns:p14="http://schemas.microsoft.com/office/powerpoint/2010/main" Requires="p14">
            <p:contentPart p14:bwMode="auto" r:id="rId207">
              <p14:nvContentPartPr>
                <p14:cNvPr id="223" name="筆跡 222">
                  <a:extLst>
                    <a:ext uri="{FF2B5EF4-FFF2-40B4-BE49-F238E27FC236}">
                      <a16:creationId xmlns:a16="http://schemas.microsoft.com/office/drawing/2014/main" id="{5C21656E-2BF3-47EB-B7F9-78415734CF39}"/>
                    </a:ext>
                  </a:extLst>
                </p14:cNvPr>
                <p14:cNvContentPartPr/>
                <p14:nvPr/>
              </p14:nvContentPartPr>
              <p14:xfrm>
                <a:off x="3073306" y="4485718"/>
                <a:ext cx="222120" cy="19800"/>
              </p14:xfrm>
            </p:contentPart>
          </mc:Choice>
          <mc:Fallback>
            <p:pic>
              <p:nvPicPr>
                <p:cNvPr id="223" name="筆跡 222">
                  <a:extLst>
                    <a:ext uri="{FF2B5EF4-FFF2-40B4-BE49-F238E27FC236}">
                      <a16:creationId xmlns:a16="http://schemas.microsoft.com/office/drawing/2014/main" id="{5C21656E-2BF3-47EB-B7F9-78415734CF39}"/>
                    </a:ext>
                  </a:extLst>
                </p:cNvPr>
                <p:cNvPicPr/>
                <p:nvPr/>
              </p:nvPicPr>
              <p:blipFill>
                <a:blip r:embed="rId208"/>
                <a:stretch>
                  <a:fillRect/>
                </a:stretch>
              </p:blipFill>
              <p:spPr>
                <a:xfrm>
                  <a:off x="3064666" y="4476718"/>
                  <a:ext cx="2397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24" name="筆跡 223">
                  <a:extLst>
                    <a:ext uri="{FF2B5EF4-FFF2-40B4-BE49-F238E27FC236}">
                      <a16:creationId xmlns:a16="http://schemas.microsoft.com/office/drawing/2014/main" id="{8AA47F82-548A-407E-BEC7-E8418EF0E77F}"/>
                    </a:ext>
                  </a:extLst>
                </p14:cNvPr>
                <p14:cNvContentPartPr/>
                <p14:nvPr/>
              </p14:nvContentPartPr>
              <p14:xfrm>
                <a:off x="3065386" y="4543318"/>
                <a:ext cx="200520" cy="16920"/>
              </p14:xfrm>
            </p:contentPart>
          </mc:Choice>
          <mc:Fallback>
            <p:pic>
              <p:nvPicPr>
                <p:cNvPr id="224" name="筆跡 223">
                  <a:extLst>
                    <a:ext uri="{FF2B5EF4-FFF2-40B4-BE49-F238E27FC236}">
                      <a16:creationId xmlns:a16="http://schemas.microsoft.com/office/drawing/2014/main" id="{8AA47F82-548A-407E-BEC7-E8418EF0E77F}"/>
                    </a:ext>
                  </a:extLst>
                </p:cNvPr>
                <p:cNvPicPr/>
                <p:nvPr/>
              </p:nvPicPr>
              <p:blipFill>
                <a:blip r:embed="rId210"/>
                <a:stretch>
                  <a:fillRect/>
                </a:stretch>
              </p:blipFill>
              <p:spPr>
                <a:xfrm>
                  <a:off x="3056386" y="4534678"/>
                  <a:ext cx="2181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25" name="筆跡 224">
                  <a:extLst>
                    <a:ext uri="{FF2B5EF4-FFF2-40B4-BE49-F238E27FC236}">
                      <a16:creationId xmlns:a16="http://schemas.microsoft.com/office/drawing/2014/main" id="{EC1E3C3A-474B-4D00-A274-B102A2235E74}"/>
                    </a:ext>
                  </a:extLst>
                </p14:cNvPr>
                <p14:cNvContentPartPr/>
                <p14:nvPr/>
              </p14:nvContentPartPr>
              <p14:xfrm>
                <a:off x="3188506" y="4457998"/>
                <a:ext cx="166320" cy="152640"/>
              </p14:xfrm>
            </p:contentPart>
          </mc:Choice>
          <mc:Fallback>
            <p:pic>
              <p:nvPicPr>
                <p:cNvPr id="225" name="筆跡 224">
                  <a:extLst>
                    <a:ext uri="{FF2B5EF4-FFF2-40B4-BE49-F238E27FC236}">
                      <a16:creationId xmlns:a16="http://schemas.microsoft.com/office/drawing/2014/main" id="{EC1E3C3A-474B-4D00-A274-B102A2235E74}"/>
                    </a:ext>
                  </a:extLst>
                </p:cNvPr>
                <p:cNvPicPr/>
                <p:nvPr/>
              </p:nvPicPr>
              <p:blipFill>
                <a:blip r:embed="rId212"/>
                <a:stretch>
                  <a:fillRect/>
                </a:stretch>
              </p:blipFill>
              <p:spPr>
                <a:xfrm>
                  <a:off x="3179506" y="4449358"/>
                  <a:ext cx="183960" cy="170280"/>
                </a:xfrm>
                <a:prstGeom prst="rect">
                  <a:avLst/>
                </a:prstGeom>
              </p:spPr>
            </p:pic>
          </mc:Fallback>
        </mc:AlternateContent>
      </p:grpSp>
      <p:grpSp>
        <p:nvGrpSpPr>
          <p:cNvPr id="236" name="群組 235">
            <a:extLst>
              <a:ext uri="{FF2B5EF4-FFF2-40B4-BE49-F238E27FC236}">
                <a16:creationId xmlns:a16="http://schemas.microsoft.com/office/drawing/2014/main" id="{DB6C2E37-B82D-44F7-A1CF-67386AFFEFAE}"/>
              </a:ext>
            </a:extLst>
          </p:cNvPr>
          <p:cNvGrpSpPr/>
          <p:nvPr/>
        </p:nvGrpSpPr>
        <p:grpSpPr>
          <a:xfrm>
            <a:off x="3136306" y="4986118"/>
            <a:ext cx="325800" cy="219600"/>
            <a:chOff x="3136306" y="4986118"/>
            <a:chExt cx="325800" cy="219600"/>
          </a:xfrm>
        </p:grpSpPr>
        <mc:AlternateContent xmlns:mc="http://schemas.openxmlformats.org/markup-compatibility/2006">
          <mc:Choice xmlns:p14="http://schemas.microsoft.com/office/powerpoint/2010/main" Requires="p14">
            <p:contentPart p14:bwMode="auto" r:id="rId213">
              <p14:nvContentPartPr>
                <p14:cNvPr id="227" name="筆跡 226">
                  <a:extLst>
                    <a:ext uri="{FF2B5EF4-FFF2-40B4-BE49-F238E27FC236}">
                      <a16:creationId xmlns:a16="http://schemas.microsoft.com/office/drawing/2014/main" id="{BA2BE604-C34C-4FEC-B793-5126284AD250}"/>
                    </a:ext>
                  </a:extLst>
                </p14:cNvPr>
                <p14:cNvContentPartPr/>
                <p14:nvPr/>
              </p14:nvContentPartPr>
              <p14:xfrm>
                <a:off x="3136306" y="5034358"/>
                <a:ext cx="215280" cy="16920"/>
              </p14:xfrm>
            </p:contentPart>
          </mc:Choice>
          <mc:Fallback>
            <p:pic>
              <p:nvPicPr>
                <p:cNvPr id="227" name="筆跡 226">
                  <a:extLst>
                    <a:ext uri="{FF2B5EF4-FFF2-40B4-BE49-F238E27FC236}">
                      <a16:creationId xmlns:a16="http://schemas.microsoft.com/office/drawing/2014/main" id="{BA2BE604-C34C-4FEC-B793-5126284AD250}"/>
                    </a:ext>
                  </a:extLst>
                </p:cNvPr>
                <p:cNvPicPr/>
                <p:nvPr/>
              </p:nvPicPr>
              <p:blipFill>
                <a:blip r:embed="rId214"/>
                <a:stretch>
                  <a:fillRect/>
                </a:stretch>
              </p:blipFill>
              <p:spPr>
                <a:xfrm>
                  <a:off x="3127306" y="5025358"/>
                  <a:ext cx="2329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28" name="筆跡 227">
                  <a:extLst>
                    <a:ext uri="{FF2B5EF4-FFF2-40B4-BE49-F238E27FC236}">
                      <a16:creationId xmlns:a16="http://schemas.microsoft.com/office/drawing/2014/main" id="{76D7207B-4367-474B-AF7D-62B136EBAAE8}"/>
                    </a:ext>
                  </a:extLst>
                </p14:cNvPr>
                <p14:cNvContentPartPr/>
                <p14:nvPr/>
              </p14:nvContentPartPr>
              <p14:xfrm>
                <a:off x="3145306" y="5113558"/>
                <a:ext cx="200520" cy="25920"/>
              </p14:xfrm>
            </p:contentPart>
          </mc:Choice>
          <mc:Fallback>
            <p:pic>
              <p:nvPicPr>
                <p:cNvPr id="228" name="筆跡 227">
                  <a:extLst>
                    <a:ext uri="{FF2B5EF4-FFF2-40B4-BE49-F238E27FC236}">
                      <a16:creationId xmlns:a16="http://schemas.microsoft.com/office/drawing/2014/main" id="{76D7207B-4367-474B-AF7D-62B136EBAAE8}"/>
                    </a:ext>
                  </a:extLst>
                </p:cNvPr>
                <p:cNvPicPr/>
                <p:nvPr/>
              </p:nvPicPr>
              <p:blipFill>
                <a:blip r:embed="rId216"/>
                <a:stretch>
                  <a:fillRect/>
                </a:stretch>
              </p:blipFill>
              <p:spPr>
                <a:xfrm>
                  <a:off x="3136666" y="5104918"/>
                  <a:ext cx="2181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29" name="筆跡 228">
                  <a:extLst>
                    <a:ext uri="{FF2B5EF4-FFF2-40B4-BE49-F238E27FC236}">
                      <a16:creationId xmlns:a16="http://schemas.microsoft.com/office/drawing/2014/main" id="{A17805C2-7EF7-4341-8FDF-0EB506F37895}"/>
                    </a:ext>
                  </a:extLst>
                </p14:cNvPr>
                <p14:cNvContentPartPr/>
                <p14:nvPr/>
              </p14:nvContentPartPr>
              <p14:xfrm>
                <a:off x="3224146" y="4986118"/>
                <a:ext cx="237960" cy="219600"/>
              </p14:xfrm>
            </p:contentPart>
          </mc:Choice>
          <mc:Fallback>
            <p:pic>
              <p:nvPicPr>
                <p:cNvPr id="229" name="筆跡 228">
                  <a:extLst>
                    <a:ext uri="{FF2B5EF4-FFF2-40B4-BE49-F238E27FC236}">
                      <a16:creationId xmlns:a16="http://schemas.microsoft.com/office/drawing/2014/main" id="{A17805C2-7EF7-4341-8FDF-0EB506F37895}"/>
                    </a:ext>
                  </a:extLst>
                </p:cNvPr>
                <p:cNvPicPr/>
                <p:nvPr/>
              </p:nvPicPr>
              <p:blipFill>
                <a:blip r:embed="rId218"/>
                <a:stretch>
                  <a:fillRect/>
                </a:stretch>
              </p:blipFill>
              <p:spPr>
                <a:xfrm>
                  <a:off x="3215506" y="4977118"/>
                  <a:ext cx="255600" cy="237240"/>
                </a:xfrm>
                <a:prstGeom prst="rect">
                  <a:avLst/>
                </a:prstGeom>
              </p:spPr>
            </p:pic>
          </mc:Fallback>
        </mc:AlternateContent>
      </p:grpSp>
      <p:grpSp>
        <p:nvGrpSpPr>
          <p:cNvPr id="235" name="群組 234">
            <a:extLst>
              <a:ext uri="{FF2B5EF4-FFF2-40B4-BE49-F238E27FC236}">
                <a16:creationId xmlns:a16="http://schemas.microsoft.com/office/drawing/2014/main" id="{92F8FE42-1760-472D-93CA-BD0057EB3A7D}"/>
              </a:ext>
            </a:extLst>
          </p:cNvPr>
          <p:cNvGrpSpPr/>
          <p:nvPr/>
        </p:nvGrpSpPr>
        <p:grpSpPr>
          <a:xfrm>
            <a:off x="3765226" y="4990078"/>
            <a:ext cx="172080" cy="309960"/>
            <a:chOff x="3765226" y="4990078"/>
            <a:chExt cx="172080" cy="309960"/>
          </a:xfrm>
        </p:grpSpPr>
        <mc:AlternateContent xmlns:mc="http://schemas.openxmlformats.org/markup-compatibility/2006">
          <mc:Choice xmlns:p14="http://schemas.microsoft.com/office/powerpoint/2010/main" Requires="p14">
            <p:contentPart p14:bwMode="auto" r:id="rId219">
              <p14:nvContentPartPr>
                <p14:cNvPr id="230" name="筆跡 229">
                  <a:extLst>
                    <a:ext uri="{FF2B5EF4-FFF2-40B4-BE49-F238E27FC236}">
                      <a16:creationId xmlns:a16="http://schemas.microsoft.com/office/drawing/2014/main" id="{765489B3-D48D-438A-A8EE-2862DB0D5A76}"/>
                    </a:ext>
                  </a:extLst>
                </p14:cNvPr>
                <p14:cNvContentPartPr/>
                <p14:nvPr/>
              </p14:nvContentPartPr>
              <p14:xfrm>
                <a:off x="3777826" y="4990078"/>
                <a:ext cx="21960" cy="309960"/>
              </p14:xfrm>
            </p:contentPart>
          </mc:Choice>
          <mc:Fallback>
            <p:pic>
              <p:nvPicPr>
                <p:cNvPr id="230" name="筆跡 229">
                  <a:extLst>
                    <a:ext uri="{FF2B5EF4-FFF2-40B4-BE49-F238E27FC236}">
                      <a16:creationId xmlns:a16="http://schemas.microsoft.com/office/drawing/2014/main" id="{765489B3-D48D-438A-A8EE-2862DB0D5A76}"/>
                    </a:ext>
                  </a:extLst>
                </p:cNvPr>
                <p:cNvPicPr/>
                <p:nvPr/>
              </p:nvPicPr>
              <p:blipFill>
                <a:blip r:embed="rId220"/>
                <a:stretch>
                  <a:fillRect/>
                </a:stretch>
              </p:blipFill>
              <p:spPr>
                <a:xfrm>
                  <a:off x="3768826" y="4981078"/>
                  <a:ext cx="396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31" name="筆跡 230">
                  <a:extLst>
                    <a:ext uri="{FF2B5EF4-FFF2-40B4-BE49-F238E27FC236}">
                      <a16:creationId xmlns:a16="http://schemas.microsoft.com/office/drawing/2014/main" id="{44BFCA97-1592-42A9-955E-8FB3949F4429}"/>
                    </a:ext>
                  </a:extLst>
                </p14:cNvPr>
                <p14:cNvContentPartPr/>
                <p14:nvPr/>
              </p14:nvContentPartPr>
              <p14:xfrm>
                <a:off x="3765226" y="4996198"/>
                <a:ext cx="172080" cy="147600"/>
              </p14:xfrm>
            </p:contentPart>
          </mc:Choice>
          <mc:Fallback>
            <p:pic>
              <p:nvPicPr>
                <p:cNvPr id="231" name="筆跡 230">
                  <a:extLst>
                    <a:ext uri="{FF2B5EF4-FFF2-40B4-BE49-F238E27FC236}">
                      <a16:creationId xmlns:a16="http://schemas.microsoft.com/office/drawing/2014/main" id="{44BFCA97-1592-42A9-955E-8FB3949F4429}"/>
                    </a:ext>
                  </a:extLst>
                </p:cNvPr>
                <p:cNvPicPr/>
                <p:nvPr/>
              </p:nvPicPr>
              <p:blipFill>
                <a:blip r:embed="rId222"/>
                <a:stretch>
                  <a:fillRect/>
                </a:stretch>
              </p:blipFill>
              <p:spPr>
                <a:xfrm>
                  <a:off x="3756226" y="4987558"/>
                  <a:ext cx="189720" cy="165240"/>
                </a:xfrm>
                <a:prstGeom prst="rect">
                  <a:avLst/>
                </a:prstGeom>
              </p:spPr>
            </p:pic>
          </mc:Fallback>
        </mc:AlternateContent>
      </p:grpSp>
      <p:grpSp>
        <p:nvGrpSpPr>
          <p:cNvPr id="234" name="群組 233">
            <a:extLst>
              <a:ext uri="{FF2B5EF4-FFF2-40B4-BE49-F238E27FC236}">
                <a16:creationId xmlns:a16="http://schemas.microsoft.com/office/drawing/2014/main" id="{F55AB1ED-FEFB-4B65-8F5F-F4BAF395255C}"/>
              </a:ext>
            </a:extLst>
          </p:cNvPr>
          <p:cNvGrpSpPr/>
          <p:nvPr/>
        </p:nvGrpSpPr>
        <p:grpSpPr>
          <a:xfrm>
            <a:off x="4117306" y="5018878"/>
            <a:ext cx="138600" cy="124920"/>
            <a:chOff x="4117306" y="5018878"/>
            <a:chExt cx="138600" cy="124920"/>
          </a:xfrm>
        </p:grpSpPr>
        <mc:AlternateContent xmlns:mc="http://schemas.openxmlformats.org/markup-compatibility/2006">
          <mc:Choice xmlns:p14="http://schemas.microsoft.com/office/powerpoint/2010/main" Requires="p14">
            <p:contentPart p14:bwMode="auto" r:id="rId223">
              <p14:nvContentPartPr>
                <p14:cNvPr id="232" name="筆跡 231">
                  <a:extLst>
                    <a:ext uri="{FF2B5EF4-FFF2-40B4-BE49-F238E27FC236}">
                      <a16:creationId xmlns:a16="http://schemas.microsoft.com/office/drawing/2014/main" id="{D4CC0354-C316-4FDA-AA57-DF791D10A612}"/>
                    </a:ext>
                  </a:extLst>
                </p14:cNvPr>
                <p14:cNvContentPartPr/>
                <p14:nvPr/>
              </p14:nvContentPartPr>
              <p14:xfrm>
                <a:off x="4117306" y="5018878"/>
                <a:ext cx="138600" cy="33120"/>
              </p14:xfrm>
            </p:contentPart>
          </mc:Choice>
          <mc:Fallback>
            <p:pic>
              <p:nvPicPr>
                <p:cNvPr id="232" name="筆跡 231">
                  <a:extLst>
                    <a:ext uri="{FF2B5EF4-FFF2-40B4-BE49-F238E27FC236}">
                      <a16:creationId xmlns:a16="http://schemas.microsoft.com/office/drawing/2014/main" id="{D4CC0354-C316-4FDA-AA57-DF791D10A612}"/>
                    </a:ext>
                  </a:extLst>
                </p:cNvPr>
                <p:cNvPicPr/>
                <p:nvPr/>
              </p:nvPicPr>
              <p:blipFill>
                <a:blip r:embed="rId224"/>
                <a:stretch>
                  <a:fillRect/>
                </a:stretch>
              </p:blipFill>
              <p:spPr>
                <a:xfrm>
                  <a:off x="4108666" y="5010238"/>
                  <a:ext cx="1562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33" name="筆跡 232">
                  <a:extLst>
                    <a:ext uri="{FF2B5EF4-FFF2-40B4-BE49-F238E27FC236}">
                      <a16:creationId xmlns:a16="http://schemas.microsoft.com/office/drawing/2014/main" id="{314F49D4-3F1C-41E2-AFEB-39AEBCFEF28E}"/>
                    </a:ext>
                  </a:extLst>
                </p14:cNvPr>
                <p14:cNvContentPartPr/>
                <p14:nvPr/>
              </p14:nvContentPartPr>
              <p14:xfrm>
                <a:off x="4127746" y="5116798"/>
                <a:ext cx="119160" cy="27000"/>
              </p14:xfrm>
            </p:contentPart>
          </mc:Choice>
          <mc:Fallback>
            <p:pic>
              <p:nvPicPr>
                <p:cNvPr id="233" name="筆跡 232">
                  <a:extLst>
                    <a:ext uri="{FF2B5EF4-FFF2-40B4-BE49-F238E27FC236}">
                      <a16:creationId xmlns:a16="http://schemas.microsoft.com/office/drawing/2014/main" id="{314F49D4-3F1C-41E2-AFEB-39AEBCFEF28E}"/>
                    </a:ext>
                  </a:extLst>
                </p:cNvPr>
                <p:cNvPicPr/>
                <p:nvPr/>
              </p:nvPicPr>
              <p:blipFill>
                <a:blip r:embed="rId226"/>
                <a:stretch>
                  <a:fillRect/>
                </a:stretch>
              </p:blipFill>
              <p:spPr>
                <a:xfrm>
                  <a:off x="4118746" y="5107798"/>
                  <a:ext cx="136800" cy="44640"/>
                </a:xfrm>
                <a:prstGeom prst="rect">
                  <a:avLst/>
                </a:prstGeom>
              </p:spPr>
            </p:pic>
          </mc:Fallback>
        </mc:AlternateContent>
      </p:grpSp>
      <p:grpSp>
        <p:nvGrpSpPr>
          <p:cNvPr id="242" name="群組 241">
            <a:extLst>
              <a:ext uri="{FF2B5EF4-FFF2-40B4-BE49-F238E27FC236}">
                <a16:creationId xmlns:a16="http://schemas.microsoft.com/office/drawing/2014/main" id="{5F1DF1F4-1F6D-47E3-8420-A9321F94C82C}"/>
              </a:ext>
            </a:extLst>
          </p:cNvPr>
          <p:cNvGrpSpPr/>
          <p:nvPr/>
        </p:nvGrpSpPr>
        <p:grpSpPr>
          <a:xfrm>
            <a:off x="4457866" y="5100238"/>
            <a:ext cx="772560" cy="195120"/>
            <a:chOff x="4457866" y="5100238"/>
            <a:chExt cx="772560" cy="195120"/>
          </a:xfrm>
        </p:grpSpPr>
        <mc:AlternateContent xmlns:mc="http://schemas.openxmlformats.org/markup-compatibility/2006">
          <mc:Choice xmlns:p14="http://schemas.microsoft.com/office/powerpoint/2010/main" Requires="p14">
            <p:contentPart p14:bwMode="auto" r:id="rId227">
              <p14:nvContentPartPr>
                <p14:cNvPr id="237" name="筆跡 236">
                  <a:extLst>
                    <a:ext uri="{FF2B5EF4-FFF2-40B4-BE49-F238E27FC236}">
                      <a16:creationId xmlns:a16="http://schemas.microsoft.com/office/drawing/2014/main" id="{F3C9D5B9-EBBB-4ED7-8DE1-BE93D1762F4E}"/>
                    </a:ext>
                  </a:extLst>
                </p14:cNvPr>
                <p14:cNvContentPartPr/>
                <p14:nvPr/>
              </p14:nvContentPartPr>
              <p14:xfrm>
                <a:off x="4457866" y="5196718"/>
                <a:ext cx="27000" cy="52200"/>
              </p14:xfrm>
            </p:contentPart>
          </mc:Choice>
          <mc:Fallback>
            <p:pic>
              <p:nvPicPr>
                <p:cNvPr id="237" name="筆跡 236">
                  <a:extLst>
                    <a:ext uri="{FF2B5EF4-FFF2-40B4-BE49-F238E27FC236}">
                      <a16:creationId xmlns:a16="http://schemas.microsoft.com/office/drawing/2014/main" id="{F3C9D5B9-EBBB-4ED7-8DE1-BE93D1762F4E}"/>
                    </a:ext>
                  </a:extLst>
                </p:cNvPr>
                <p:cNvPicPr/>
                <p:nvPr/>
              </p:nvPicPr>
              <p:blipFill>
                <a:blip r:embed="rId228"/>
                <a:stretch>
                  <a:fillRect/>
                </a:stretch>
              </p:blipFill>
              <p:spPr>
                <a:xfrm>
                  <a:off x="4449226" y="5187718"/>
                  <a:ext cx="446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38" name="筆跡 237">
                  <a:extLst>
                    <a:ext uri="{FF2B5EF4-FFF2-40B4-BE49-F238E27FC236}">
                      <a16:creationId xmlns:a16="http://schemas.microsoft.com/office/drawing/2014/main" id="{EE39D33A-3627-4294-8621-C4F43D18179C}"/>
                    </a:ext>
                  </a:extLst>
                </p14:cNvPr>
                <p14:cNvContentPartPr/>
                <p14:nvPr/>
              </p14:nvContentPartPr>
              <p14:xfrm>
                <a:off x="4614826" y="5100238"/>
                <a:ext cx="110880" cy="134280"/>
              </p14:xfrm>
            </p:contentPart>
          </mc:Choice>
          <mc:Fallback>
            <p:pic>
              <p:nvPicPr>
                <p:cNvPr id="238" name="筆跡 237">
                  <a:extLst>
                    <a:ext uri="{FF2B5EF4-FFF2-40B4-BE49-F238E27FC236}">
                      <a16:creationId xmlns:a16="http://schemas.microsoft.com/office/drawing/2014/main" id="{EE39D33A-3627-4294-8621-C4F43D18179C}"/>
                    </a:ext>
                  </a:extLst>
                </p:cNvPr>
                <p:cNvPicPr/>
                <p:nvPr/>
              </p:nvPicPr>
              <p:blipFill>
                <a:blip r:embed="rId230"/>
                <a:stretch>
                  <a:fillRect/>
                </a:stretch>
              </p:blipFill>
              <p:spPr>
                <a:xfrm>
                  <a:off x="4606186" y="5091238"/>
                  <a:ext cx="128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39" name="筆跡 238">
                  <a:extLst>
                    <a:ext uri="{FF2B5EF4-FFF2-40B4-BE49-F238E27FC236}">
                      <a16:creationId xmlns:a16="http://schemas.microsoft.com/office/drawing/2014/main" id="{154D793B-C6D9-4F07-9416-E99EC8CF48EE}"/>
                    </a:ext>
                  </a:extLst>
                </p14:cNvPr>
                <p14:cNvContentPartPr/>
                <p14:nvPr/>
              </p14:nvContentPartPr>
              <p14:xfrm>
                <a:off x="4773586" y="5109598"/>
                <a:ext cx="70560" cy="133200"/>
              </p14:xfrm>
            </p:contentPart>
          </mc:Choice>
          <mc:Fallback>
            <p:pic>
              <p:nvPicPr>
                <p:cNvPr id="239" name="筆跡 238">
                  <a:extLst>
                    <a:ext uri="{FF2B5EF4-FFF2-40B4-BE49-F238E27FC236}">
                      <a16:creationId xmlns:a16="http://schemas.microsoft.com/office/drawing/2014/main" id="{154D793B-C6D9-4F07-9416-E99EC8CF48EE}"/>
                    </a:ext>
                  </a:extLst>
                </p:cNvPr>
                <p:cNvPicPr/>
                <p:nvPr/>
              </p:nvPicPr>
              <p:blipFill>
                <a:blip r:embed="rId232"/>
                <a:stretch>
                  <a:fillRect/>
                </a:stretch>
              </p:blipFill>
              <p:spPr>
                <a:xfrm>
                  <a:off x="4764586" y="5100598"/>
                  <a:ext cx="882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40" name="筆跡 239">
                  <a:extLst>
                    <a:ext uri="{FF2B5EF4-FFF2-40B4-BE49-F238E27FC236}">
                      <a16:creationId xmlns:a16="http://schemas.microsoft.com/office/drawing/2014/main" id="{BB11318D-AA04-4F2A-93A8-4E3ED8919671}"/>
                    </a:ext>
                  </a:extLst>
                </p14:cNvPr>
                <p14:cNvContentPartPr/>
                <p14:nvPr/>
              </p14:nvContentPartPr>
              <p14:xfrm>
                <a:off x="4947466" y="5116798"/>
                <a:ext cx="21960" cy="178560"/>
              </p14:xfrm>
            </p:contentPart>
          </mc:Choice>
          <mc:Fallback>
            <p:pic>
              <p:nvPicPr>
                <p:cNvPr id="240" name="筆跡 239">
                  <a:extLst>
                    <a:ext uri="{FF2B5EF4-FFF2-40B4-BE49-F238E27FC236}">
                      <a16:creationId xmlns:a16="http://schemas.microsoft.com/office/drawing/2014/main" id="{BB11318D-AA04-4F2A-93A8-4E3ED8919671}"/>
                    </a:ext>
                  </a:extLst>
                </p:cNvPr>
                <p:cNvPicPr/>
                <p:nvPr/>
              </p:nvPicPr>
              <p:blipFill>
                <a:blip r:embed="rId234"/>
                <a:stretch>
                  <a:fillRect/>
                </a:stretch>
              </p:blipFill>
              <p:spPr>
                <a:xfrm>
                  <a:off x="4938826" y="5107798"/>
                  <a:ext cx="396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41" name="筆跡 240">
                  <a:extLst>
                    <a:ext uri="{FF2B5EF4-FFF2-40B4-BE49-F238E27FC236}">
                      <a16:creationId xmlns:a16="http://schemas.microsoft.com/office/drawing/2014/main" id="{62CD5A43-B24A-4BE6-9ECB-E58CEFA507FA}"/>
                    </a:ext>
                  </a:extLst>
                </p14:cNvPr>
                <p14:cNvContentPartPr/>
                <p14:nvPr/>
              </p14:nvContentPartPr>
              <p14:xfrm>
                <a:off x="5068786" y="5131558"/>
                <a:ext cx="161640" cy="161640"/>
              </p14:xfrm>
            </p:contentPart>
          </mc:Choice>
          <mc:Fallback>
            <p:pic>
              <p:nvPicPr>
                <p:cNvPr id="241" name="筆跡 240">
                  <a:extLst>
                    <a:ext uri="{FF2B5EF4-FFF2-40B4-BE49-F238E27FC236}">
                      <a16:creationId xmlns:a16="http://schemas.microsoft.com/office/drawing/2014/main" id="{62CD5A43-B24A-4BE6-9ECB-E58CEFA507FA}"/>
                    </a:ext>
                  </a:extLst>
                </p:cNvPr>
                <p:cNvPicPr/>
                <p:nvPr/>
              </p:nvPicPr>
              <p:blipFill>
                <a:blip r:embed="rId236"/>
                <a:stretch>
                  <a:fillRect/>
                </a:stretch>
              </p:blipFill>
              <p:spPr>
                <a:xfrm>
                  <a:off x="5060146" y="5122558"/>
                  <a:ext cx="179280" cy="179280"/>
                </a:xfrm>
                <a:prstGeom prst="rect">
                  <a:avLst/>
                </a:prstGeom>
              </p:spPr>
            </p:pic>
          </mc:Fallback>
        </mc:AlternateContent>
      </p:grpSp>
      <p:grpSp>
        <p:nvGrpSpPr>
          <p:cNvPr id="253" name="群組 252">
            <a:extLst>
              <a:ext uri="{FF2B5EF4-FFF2-40B4-BE49-F238E27FC236}">
                <a16:creationId xmlns:a16="http://schemas.microsoft.com/office/drawing/2014/main" id="{8C113AAE-350F-4202-B200-7E7E2B3972A5}"/>
              </a:ext>
            </a:extLst>
          </p:cNvPr>
          <p:cNvGrpSpPr/>
          <p:nvPr/>
        </p:nvGrpSpPr>
        <p:grpSpPr>
          <a:xfrm>
            <a:off x="3855946" y="4354745"/>
            <a:ext cx="374040" cy="285840"/>
            <a:chOff x="3835066" y="4373758"/>
            <a:chExt cx="374040" cy="285840"/>
          </a:xfrm>
        </p:grpSpPr>
        <mc:AlternateContent xmlns:mc="http://schemas.openxmlformats.org/markup-compatibility/2006">
          <mc:Choice xmlns:p14="http://schemas.microsoft.com/office/powerpoint/2010/main" Requires="p14">
            <p:contentPart p14:bwMode="auto" r:id="rId237">
              <p14:nvContentPartPr>
                <p14:cNvPr id="243" name="筆跡 242">
                  <a:extLst>
                    <a:ext uri="{FF2B5EF4-FFF2-40B4-BE49-F238E27FC236}">
                      <a16:creationId xmlns:a16="http://schemas.microsoft.com/office/drawing/2014/main" id="{B9363C71-A726-40E1-B308-2508C2A6DB88}"/>
                    </a:ext>
                  </a:extLst>
                </p14:cNvPr>
                <p14:cNvContentPartPr/>
                <p14:nvPr/>
              </p14:nvContentPartPr>
              <p14:xfrm>
                <a:off x="3850906" y="4373758"/>
                <a:ext cx="11880" cy="285840"/>
              </p14:xfrm>
            </p:contentPart>
          </mc:Choice>
          <mc:Fallback>
            <p:pic>
              <p:nvPicPr>
                <p:cNvPr id="243" name="筆跡 242">
                  <a:extLst>
                    <a:ext uri="{FF2B5EF4-FFF2-40B4-BE49-F238E27FC236}">
                      <a16:creationId xmlns:a16="http://schemas.microsoft.com/office/drawing/2014/main" id="{B9363C71-A726-40E1-B308-2508C2A6DB88}"/>
                    </a:ext>
                  </a:extLst>
                </p:cNvPr>
                <p:cNvPicPr/>
                <p:nvPr/>
              </p:nvPicPr>
              <p:blipFill>
                <a:blip r:embed="rId238"/>
                <a:stretch>
                  <a:fillRect/>
                </a:stretch>
              </p:blipFill>
              <p:spPr>
                <a:xfrm>
                  <a:off x="3841906" y="4364758"/>
                  <a:ext cx="2952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44" name="筆跡 243">
                  <a:extLst>
                    <a:ext uri="{FF2B5EF4-FFF2-40B4-BE49-F238E27FC236}">
                      <a16:creationId xmlns:a16="http://schemas.microsoft.com/office/drawing/2014/main" id="{49593189-FC98-45CE-9482-E4E960F03CD0}"/>
                    </a:ext>
                  </a:extLst>
                </p14:cNvPr>
                <p14:cNvContentPartPr/>
                <p14:nvPr/>
              </p14:nvContentPartPr>
              <p14:xfrm>
                <a:off x="3835066" y="4398598"/>
                <a:ext cx="167760" cy="119520"/>
              </p14:xfrm>
            </p:contentPart>
          </mc:Choice>
          <mc:Fallback>
            <p:pic>
              <p:nvPicPr>
                <p:cNvPr id="244" name="筆跡 243">
                  <a:extLst>
                    <a:ext uri="{FF2B5EF4-FFF2-40B4-BE49-F238E27FC236}">
                      <a16:creationId xmlns:a16="http://schemas.microsoft.com/office/drawing/2014/main" id="{49593189-FC98-45CE-9482-E4E960F03CD0}"/>
                    </a:ext>
                  </a:extLst>
                </p:cNvPr>
                <p:cNvPicPr/>
                <p:nvPr/>
              </p:nvPicPr>
              <p:blipFill>
                <a:blip r:embed="rId240"/>
                <a:stretch>
                  <a:fillRect/>
                </a:stretch>
              </p:blipFill>
              <p:spPr>
                <a:xfrm>
                  <a:off x="3826066" y="4389958"/>
                  <a:ext cx="1854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45" name="筆跡 244">
                  <a:extLst>
                    <a:ext uri="{FF2B5EF4-FFF2-40B4-BE49-F238E27FC236}">
                      <a16:creationId xmlns:a16="http://schemas.microsoft.com/office/drawing/2014/main" id="{06B6F1B8-9806-424A-8DFB-70469D73B7CA}"/>
                    </a:ext>
                  </a:extLst>
                </p14:cNvPr>
                <p14:cNvContentPartPr/>
                <p14:nvPr/>
              </p14:nvContentPartPr>
              <p14:xfrm>
                <a:off x="4089946" y="4464118"/>
                <a:ext cx="92880" cy="24120"/>
              </p14:xfrm>
            </p:contentPart>
          </mc:Choice>
          <mc:Fallback>
            <p:pic>
              <p:nvPicPr>
                <p:cNvPr id="245" name="筆跡 244">
                  <a:extLst>
                    <a:ext uri="{FF2B5EF4-FFF2-40B4-BE49-F238E27FC236}">
                      <a16:creationId xmlns:a16="http://schemas.microsoft.com/office/drawing/2014/main" id="{06B6F1B8-9806-424A-8DFB-70469D73B7CA}"/>
                    </a:ext>
                  </a:extLst>
                </p:cNvPr>
                <p:cNvPicPr/>
                <p:nvPr/>
              </p:nvPicPr>
              <p:blipFill>
                <a:blip r:embed="rId242"/>
                <a:stretch>
                  <a:fillRect/>
                </a:stretch>
              </p:blipFill>
              <p:spPr>
                <a:xfrm>
                  <a:off x="4080946" y="4455478"/>
                  <a:ext cx="1105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46" name="筆跡 245">
                  <a:extLst>
                    <a:ext uri="{FF2B5EF4-FFF2-40B4-BE49-F238E27FC236}">
                      <a16:creationId xmlns:a16="http://schemas.microsoft.com/office/drawing/2014/main" id="{65943197-4A94-4D22-819D-E9DBC62A28FB}"/>
                    </a:ext>
                  </a:extLst>
                </p14:cNvPr>
                <p14:cNvContentPartPr/>
                <p14:nvPr/>
              </p14:nvContentPartPr>
              <p14:xfrm>
                <a:off x="4071586" y="4537198"/>
                <a:ext cx="137520" cy="23040"/>
              </p14:xfrm>
            </p:contentPart>
          </mc:Choice>
          <mc:Fallback>
            <p:pic>
              <p:nvPicPr>
                <p:cNvPr id="246" name="筆跡 245">
                  <a:extLst>
                    <a:ext uri="{FF2B5EF4-FFF2-40B4-BE49-F238E27FC236}">
                      <a16:creationId xmlns:a16="http://schemas.microsoft.com/office/drawing/2014/main" id="{65943197-4A94-4D22-819D-E9DBC62A28FB}"/>
                    </a:ext>
                  </a:extLst>
                </p:cNvPr>
                <p:cNvPicPr/>
                <p:nvPr/>
              </p:nvPicPr>
              <p:blipFill>
                <a:blip r:embed="rId244"/>
                <a:stretch>
                  <a:fillRect/>
                </a:stretch>
              </p:blipFill>
              <p:spPr>
                <a:xfrm>
                  <a:off x="4062946" y="4528558"/>
                  <a:ext cx="155160" cy="40680"/>
                </a:xfrm>
                <a:prstGeom prst="rect">
                  <a:avLst/>
                </a:prstGeom>
              </p:spPr>
            </p:pic>
          </mc:Fallback>
        </mc:AlternateContent>
      </p:grpSp>
      <p:grpSp>
        <p:nvGrpSpPr>
          <p:cNvPr id="252" name="群組 251">
            <a:extLst>
              <a:ext uri="{FF2B5EF4-FFF2-40B4-BE49-F238E27FC236}">
                <a16:creationId xmlns:a16="http://schemas.microsoft.com/office/drawing/2014/main" id="{99D91CA8-699A-49E3-A9F2-7A5ADFB8B141}"/>
              </a:ext>
            </a:extLst>
          </p:cNvPr>
          <p:cNvGrpSpPr/>
          <p:nvPr/>
        </p:nvGrpSpPr>
        <p:grpSpPr>
          <a:xfrm>
            <a:off x="4479106" y="4453385"/>
            <a:ext cx="913320" cy="202680"/>
            <a:chOff x="4458226" y="4472398"/>
            <a:chExt cx="913320" cy="202680"/>
          </a:xfrm>
        </p:grpSpPr>
        <mc:AlternateContent xmlns:mc="http://schemas.openxmlformats.org/markup-compatibility/2006">
          <mc:Choice xmlns:p14="http://schemas.microsoft.com/office/powerpoint/2010/main" Requires="p14">
            <p:contentPart p14:bwMode="auto" r:id="rId245">
              <p14:nvContentPartPr>
                <p14:cNvPr id="247" name="筆跡 246">
                  <a:extLst>
                    <a:ext uri="{FF2B5EF4-FFF2-40B4-BE49-F238E27FC236}">
                      <a16:creationId xmlns:a16="http://schemas.microsoft.com/office/drawing/2014/main" id="{280AFD68-0A17-4EEA-84CD-A0C74A8383EE}"/>
                    </a:ext>
                  </a:extLst>
                </p14:cNvPr>
                <p14:cNvContentPartPr/>
                <p14:nvPr/>
              </p14:nvContentPartPr>
              <p14:xfrm>
                <a:off x="4458226" y="4568158"/>
                <a:ext cx="11880" cy="19800"/>
              </p14:xfrm>
            </p:contentPart>
          </mc:Choice>
          <mc:Fallback>
            <p:pic>
              <p:nvPicPr>
                <p:cNvPr id="247" name="筆跡 246">
                  <a:extLst>
                    <a:ext uri="{FF2B5EF4-FFF2-40B4-BE49-F238E27FC236}">
                      <a16:creationId xmlns:a16="http://schemas.microsoft.com/office/drawing/2014/main" id="{280AFD68-0A17-4EEA-84CD-A0C74A8383EE}"/>
                    </a:ext>
                  </a:extLst>
                </p:cNvPr>
                <p:cNvPicPr/>
                <p:nvPr/>
              </p:nvPicPr>
              <p:blipFill>
                <a:blip r:embed="rId246"/>
                <a:stretch>
                  <a:fillRect/>
                </a:stretch>
              </p:blipFill>
              <p:spPr>
                <a:xfrm>
                  <a:off x="4449226" y="4559158"/>
                  <a:ext cx="29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48" name="筆跡 247">
                  <a:extLst>
                    <a:ext uri="{FF2B5EF4-FFF2-40B4-BE49-F238E27FC236}">
                      <a16:creationId xmlns:a16="http://schemas.microsoft.com/office/drawing/2014/main" id="{5ADCC18E-FC81-4095-9FF3-012A0993451A}"/>
                    </a:ext>
                  </a:extLst>
                </p14:cNvPr>
                <p14:cNvContentPartPr/>
                <p14:nvPr/>
              </p14:nvContentPartPr>
              <p14:xfrm>
                <a:off x="4624546" y="4472398"/>
                <a:ext cx="147240" cy="118080"/>
              </p14:xfrm>
            </p:contentPart>
          </mc:Choice>
          <mc:Fallback>
            <p:pic>
              <p:nvPicPr>
                <p:cNvPr id="248" name="筆跡 247">
                  <a:extLst>
                    <a:ext uri="{FF2B5EF4-FFF2-40B4-BE49-F238E27FC236}">
                      <a16:creationId xmlns:a16="http://schemas.microsoft.com/office/drawing/2014/main" id="{5ADCC18E-FC81-4095-9FF3-012A0993451A}"/>
                    </a:ext>
                  </a:extLst>
                </p:cNvPr>
                <p:cNvPicPr/>
                <p:nvPr/>
              </p:nvPicPr>
              <p:blipFill>
                <a:blip r:embed="rId248"/>
                <a:stretch>
                  <a:fillRect/>
                </a:stretch>
              </p:blipFill>
              <p:spPr>
                <a:xfrm>
                  <a:off x="4615546" y="4463758"/>
                  <a:ext cx="1648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49" name="筆跡 248">
                  <a:extLst>
                    <a:ext uri="{FF2B5EF4-FFF2-40B4-BE49-F238E27FC236}">
                      <a16:creationId xmlns:a16="http://schemas.microsoft.com/office/drawing/2014/main" id="{18177C75-9D8C-495B-B65B-1E3E910ED58D}"/>
                    </a:ext>
                  </a:extLst>
                </p14:cNvPr>
                <p14:cNvContentPartPr/>
                <p14:nvPr/>
              </p14:nvContentPartPr>
              <p14:xfrm>
                <a:off x="4784386" y="4482478"/>
                <a:ext cx="109800" cy="187920"/>
              </p14:xfrm>
            </p:contentPart>
          </mc:Choice>
          <mc:Fallback>
            <p:pic>
              <p:nvPicPr>
                <p:cNvPr id="249" name="筆跡 248">
                  <a:extLst>
                    <a:ext uri="{FF2B5EF4-FFF2-40B4-BE49-F238E27FC236}">
                      <a16:creationId xmlns:a16="http://schemas.microsoft.com/office/drawing/2014/main" id="{18177C75-9D8C-495B-B65B-1E3E910ED58D}"/>
                    </a:ext>
                  </a:extLst>
                </p:cNvPr>
                <p:cNvPicPr/>
                <p:nvPr/>
              </p:nvPicPr>
              <p:blipFill>
                <a:blip r:embed="rId250"/>
                <a:stretch>
                  <a:fillRect/>
                </a:stretch>
              </p:blipFill>
              <p:spPr>
                <a:xfrm>
                  <a:off x="4775386" y="4473838"/>
                  <a:ext cx="1274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50" name="筆跡 249">
                  <a:extLst>
                    <a:ext uri="{FF2B5EF4-FFF2-40B4-BE49-F238E27FC236}">
                      <a16:creationId xmlns:a16="http://schemas.microsoft.com/office/drawing/2014/main" id="{264A39EF-1CEB-4091-9170-7AC3DBA9C36C}"/>
                    </a:ext>
                  </a:extLst>
                </p14:cNvPr>
                <p14:cNvContentPartPr/>
                <p14:nvPr/>
              </p14:nvContentPartPr>
              <p14:xfrm>
                <a:off x="5019466" y="4484638"/>
                <a:ext cx="115560" cy="181440"/>
              </p14:xfrm>
            </p:contentPart>
          </mc:Choice>
          <mc:Fallback>
            <p:pic>
              <p:nvPicPr>
                <p:cNvPr id="250" name="筆跡 249">
                  <a:extLst>
                    <a:ext uri="{FF2B5EF4-FFF2-40B4-BE49-F238E27FC236}">
                      <a16:creationId xmlns:a16="http://schemas.microsoft.com/office/drawing/2014/main" id="{264A39EF-1CEB-4091-9170-7AC3DBA9C36C}"/>
                    </a:ext>
                  </a:extLst>
                </p:cNvPr>
                <p:cNvPicPr/>
                <p:nvPr/>
              </p:nvPicPr>
              <p:blipFill>
                <a:blip r:embed="rId252"/>
                <a:stretch>
                  <a:fillRect/>
                </a:stretch>
              </p:blipFill>
              <p:spPr>
                <a:xfrm>
                  <a:off x="5010826" y="4475998"/>
                  <a:ext cx="1332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51" name="筆跡 250">
                  <a:extLst>
                    <a:ext uri="{FF2B5EF4-FFF2-40B4-BE49-F238E27FC236}">
                      <a16:creationId xmlns:a16="http://schemas.microsoft.com/office/drawing/2014/main" id="{6325A34A-B255-4B65-B6B8-7F6571ADEEAA}"/>
                    </a:ext>
                  </a:extLst>
                </p14:cNvPr>
                <p14:cNvContentPartPr/>
                <p14:nvPr/>
              </p14:nvContentPartPr>
              <p14:xfrm>
                <a:off x="5217106" y="4538278"/>
                <a:ext cx="154440" cy="136800"/>
              </p14:xfrm>
            </p:contentPart>
          </mc:Choice>
          <mc:Fallback>
            <p:pic>
              <p:nvPicPr>
                <p:cNvPr id="251" name="筆跡 250">
                  <a:extLst>
                    <a:ext uri="{FF2B5EF4-FFF2-40B4-BE49-F238E27FC236}">
                      <a16:creationId xmlns:a16="http://schemas.microsoft.com/office/drawing/2014/main" id="{6325A34A-B255-4B65-B6B8-7F6571ADEEAA}"/>
                    </a:ext>
                  </a:extLst>
                </p:cNvPr>
                <p:cNvPicPr/>
                <p:nvPr/>
              </p:nvPicPr>
              <p:blipFill>
                <a:blip r:embed="rId254"/>
                <a:stretch>
                  <a:fillRect/>
                </a:stretch>
              </p:blipFill>
              <p:spPr>
                <a:xfrm>
                  <a:off x="5208106" y="4529278"/>
                  <a:ext cx="172080" cy="154440"/>
                </a:xfrm>
                <a:prstGeom prst="rect">
                  <a:avLst/>
                </a:prstGeom>
              </p:spPr>
            </p:pic>
          </mc:Fallback>
        </mc:AlternateContent>
      </p:grpSp>
      <p:grpSp>
        <p:nvGrpSpPr>
          <p:cNvPr id="260" name="群組 259">
            <a:extLst>
              <a:ext uri="{FF2B5EF4-FFF2-40B4-BE49-F238E27FC236}">
                <a16:creationId xmlns:a16="http://schemas.microsoft.com/office/drawing/2014/main" id="{4EE15438-898D-450E-A5DC-7E76E75690E8}"/>
              </a:ext>
            </a:extLst>
          </p:cNvPr>
          <p:cNvGrpSpPr/>
          <p:nvPr/>
        </p:nvGrpSpPr>
        <p:grpSpPr>
          <a:xfrm>
            <a:off x="3220546" y="5717638"/>
            <a:ext cx="255240" cy="219600"/>
            <a:chOff x="3220546" y="5717638"/>
            <a:chExt cx="255240" cy="219600"/>
          </a:xfrm>
        </p:grpSpPr>
        <mc:AlternateContent xmlns:mc="http://schemas.openxmlformats.org/markup-compatibility/2006">
          <mc:Choice xmlns:p14="http://schemas.microsoft.com/office/powerpoint/2010/main" Requires="p14">
            <p:contentPart p14:bwMode="auto" r:id="rId255">
              <p14:nvContentPartPr>
                <p14:cNvPr id="254" name="筆跡 253">
                  <a:extLst>
                    <a:ext uri="{FF2B5EF4-FFF2-40B4-BE49-F238E27FC236}">
                      <a16:creationId xmlns:a16="http://schemas.microsoft.com/office/drawing/2014/main" id="{7C74E99D-E4FF-4BC6-ACAA-F105C53188D6}"/>
                    </a:ext>
                  </a:extLst>
                </p14:cNvPr>
                <p14:cNvContentPartPr/>
                <p14:nvPr/>
              </p14:nvContentPartPr>
              <p14:xfrm>
                <a:off x="3220546" y="5747158"/>
                <a:ext cx="206640" cy="50040"/>
              </p14:xfrm>
            </p:contentPart>
          </mc:Choice>
          <mc:Fallback>
            <p:pic>
              <p:nvPicPr>
                <p:cNvPr id="254" name="筆跡 253">
                  <a:extLst>
                    <a:ext uri="{FF2B5EF4-FFF2-40B4-BE49-F238E27FC236}">
                      <a16:creationId xmlns:a16="http://schemas.microsoft.com/office/drawing/2014/main" id="{7C74E99D-E4FF-4BC6-ACAA-F105C53188D6}"/>
                    </a:ext>
                  </a:extLst>
                </p:cNvPr>
                <p:cNvPicPr/>
                <p:nvPr/>
              </p:nvPicPr>
              <p:blipFill>
                <a:blip r:embed="rId256"/>
                <a:stretch>
                  <a:fillRect/>
                </a:stretch>
              </p:blipFill>
              <p:spPr>
                <a:xfrm>
                  <a:off x="3211546" y="5738518"/>
                  <a:ext cx="2242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55" name="筆跡 254">
                  <a:extLst>
                    <a:ext uri="{FF2B5EF4-FFF2-40B4-BE49-F238E27FC236}">
                      <a16:creationId xmlns:a16="http://schemas.microsoft.com/office/drawing/2014/main" id="{816C8BCF-33F2-46AC-A734-B66B26AFD522}"/>
                    </a:ext>
                  </a:extLst>
                </p14:cNvPr>
                <p14:cNvContentPartPr/>
                <p14:nvPr/>
              </p14:nvContentPartPr>
              <p14:xfrm>
                <a:off x="3233146" y="5829958"/>
                <a:ext cx="186840" cy="33120"/>
              </p14:xfrm>
            </p:contentPart>
          </mc:Choice>
          <mc:Fallback>
            <p:pic>
              <p:nvPicPr>
                <p:cNvPr id="255" name="筆跡 254">
                  <a:extLst>
                    <a:ext uri="{FF2B5EF4-FFF2-40B4-BE49-F238E27FC236}">
                      <a16:creationId xmlns:a16="http://schemas.microsoft.com/office/drawing/2014/main" id="{816C8BCF-33F2-46AC-A734-B66B26AFD522}"/>
                    </a:ext>
                  </a:extLst>
                </p:cNvPr>
                <p:cNvPicPr/>
                <p:nvPr/>
              </p:nvPicPr>
              <p:blipFill>
                <a:blip r:embed="rId258"/>
                <a:stretch>
                  <a:fillRect/>
                </a:stretch>
              </p:blipFill>
              <p:spPr>
                <a:xfrm>
                  <a:off x="3224506" y="5820958"/>
                  <a:ext cx="2044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56" name="筆跡 255">
                  <a:extLst>
                    <a:ext uri="{FF2B5EF4-FFF2-40B4-BE49-F238E27FC236}">
                      <a16:creationId xmlns:a16="http://schemas.microsoft.com/office/drawing/2014/main" id="{C1D7FB4F-DE1B-4B3F-BA16-30C902CD3B16}"/>
                    </a:ext>
                  </a:extLst>
                </p14:cNvPr>
                <p14:cNvContentPartPr/>
                <p14:nvPr/>
              </p14:nvContentPartPr>
              <p14:xfrm>
                <a:off x="3336826" y="5717638"/>
                <a:ext cx="138960" cy="219600"/>
              </p14:xfrm>
            </p:contentPart>
          </mc:Choice>
          <mc:Fallback>
            <p:pic>
              <p:nvPicPr>
                <p:cNvPr id="256" name="筆跡 255">
                  <a:extLst>
                    <a:ext uri="{FF2B5EF4-FFF2-40B4-BE49-F238E27FC236}">
                      <a16:creationId xmlns:a16="http://schemas.microsoft.com/office/drawing/2014/main" id="{C1D7FB4F-DE1B-4B3F-BA16-30C902CD3B16}"/>
                    </a:ext>
                  </a:extLst>
                </p:cNvPr>
                <p:cNvPicPr/>
                <p:nvPr/>
              </p:nvPicPr>
              <p:blipFill>
                <a:blip r:embed="rId260"/>
                <a:stretch>
                  <a:fillRect/>
                </a:stretch>
              </p:blipFill>
              <p:spPr>
                <a:xfrm>
                  <a:off x="3327826" y="5708998"/>
                  <a:ext cx="156600" cy="237240"/>
                </a:xfrm>
                <a:prstGeom prst="rect">
                  <a:avLst/>
                </a:prstGeom>
              </p:spPr>
            </p:pic>
          </mc:Fallback>
        </mc:AlternateContent>
      </p:grpSp>
      <p:grpSp>
        <p:nvGrpSpPr>
          <p:cNvPr id="259" name="群組 258">
            <a:extLst>
              <a:ext uri="{FF2B5EF4-FFF2-40B4-BE49-F238E27FC236}">
                <a16:creationId xmlns:a16="http://schemas.microsoft.com/office/drawing/2014/main" id="{495329BF-88ED-4ACA-835B-BD2E3933D4E2}"/>
              </a:ext>
            </a:extLst>
          </p:cNvPr>
          <p:cNvGrpSpPr/>
          <p:nvPr/>
        </p:nvGrpSpPr>
        <p:grpSpPr>
          <a:xfrm>
            <a:off x="3790426" y="5699998"/>
            <a:ext cx="134640" cy="354240"/>
            <a:chOff x="3790426" y="5699998"/>
            <a:chExt cx="134640" cy="354240"/>
          </a:xfrm>
        </p:grpSpPr>
        <mc:AlternateContent xmlns:mc="http://schemas.openxmlformats.org/markup-compatibility/2006">
          <mc:Choice xmlns:p14="http://schemas.microsoft.com/office/powerpoint/2010/main" Requires="p14">
            <p:contentPart p14:bwMode="auto" r:id="rId261">
              <p14:nvContentPartPr>
                <p14:cNvPr id="257" name="筆跡 256">
                  <a:extLst>
                    <a:ext uri="{FF2B5EF4-FFF2-40B4-BE49-F238E27FC236}">
                      <a16:creationId xmlns:a16="http://schemas.microsoft.com/office/drawing/2014/main" id="{0A1574B7-6B42-42A0-A27A-EE76DF5442DE}"/>
                    </a:ext>
                  </a:extLst>
                </p14:cNvPr>
                <p14:cNvContentPartPr/>
                <p14:nvPr/>
              </p14:nvContentPartPr>
              <p14:xfrm>
                <a:off x="3803026" y="5728798"/>
                <a:ext cx="21960" cy="325440"/>
              </p14:xfrm>
            </p:contentPart>
          </mc:Choice>
          <mc:Fallback>
            <p:pic>
              <p:nvPicPr>
                <p:cNvPr id="257" name="筆跡 256">
                  <a:extLst>
                    <a:ext uri="{FF2B5EF4-FFF2-40B4-BE49-F238E27FC236}">
                      <a16:creationId xmlns:a16="http://schemas.microsoft.com/office/drawing/2014/main" id="{0A1574B7-6B42-42A0-A27A-EE76DF5442DE}"/>
                    </a:ext>
                  </a:extLst>
                </p:cNvPr>
                <p:cNvPicPr/>
                <p:nvPr/>
              </p:nvPicPr>
              <p:blipFill>
                <a:blip r:embed="rId262"/>
                <a:stretch>
                  <a:fillRect/>
                </a:stretch>
              </p:blipFill>
              <p:spPr>
                <a:xfrm>
                  <a:off x="3794026" y="5719798"/>
                  <a:ext cx="396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58" name="筆跡 257">
                  <a:extLst>
                    <a:ext uri="{FF2B5EF4-FFF2-40B4-BE49-F238E27FC236}">
                      <a16:creationId xmlns:a16="http://schemas.microsoft.com/office/drawing/2014/main" id="{4EE3E357-DE26-4E13-BD2D-F58101C993BF}"/>
                    </a:ext>
                  </a:extLst>
                </p14:cNvPr>
                <p14:cNvContentPartPr/>
                <p14:nvPr/>
              </p14:nvContentPartPr>
              <p14:xfrm>
                <a:off x="3790426" y="5699998"/>
                <a:ext cx="134640" cy="139680"/>
              </p14:xfrm>
            </p:contentPart>
          </mc:Choice>
          <mc:Fallback>
            <p:pic>
              <p:nvPicPr>
                <p:cNvPr id="258" name="筆跡 257">
                  <a:extLst>
                    <a:ext uri="{FF2B5EF4-FFF2-40B4-BE49-F238E27FC236}">
                      <a16:creationId xmlns:a16="http://schemas.microsoft.com/office/drawing/2014/main" id="{4EE3E357-DE26-4E13-BD2D-F58101C993BF}"/>
                    </a:ext>
                  </a:extLst>
                </p:cNvPr>
                <p:cNvPicPr/>
                <p:nvPr/>
              </p:nvPicPr>
              <p:blipFill>
                <a:blip r:embed="rId264"/>
                <a:stretch>
                  <a:fillRect/>
                </a:stretch>
              </p:blipFill>
              <p:spPr>
                <a:xfrm>
                  <a:off x="3781426" y="5690998"/>
                  <a:ext cx="152280" cy="157320"/>
                </a:xfrm>
                <a:prstGeom prst="rect">
                  <a:avLst/>
                </a:prstGeom>
              </p:spPr>
            </p:pic>
          </mc:Fallback>
        </mc:AlternateContent>
      </p:grpSp>
      <p:grpSp>
        <p:nvGrpSpPr>
          <p:cNvPr id="263" name="群組 262">
            <a:extLst>
              <a:ext uri="{FF2B5EF4-FFF2-40B4-BE49-F238E27FC236}">
                <a16:creationId xmlns:a16="http://schemas.microsoft.com/office/drawing/2014/main" id="{C500C249-73B6-4FBF-9362-B9A717826FB4}"/>
              </a:ext>
            </a:extLst>
          </p:cNvPr>
          <p:cNvGrpSpPr/>
          <p:nvPr/>
        </p:nvGrpSpPr>
        <p:grpSpPr>
          <a:xfrm>
            <a:off x="4109386" y="5725918"/>
            <a:ext cx="159480" cy="91800"/>
            <a:chOff x="4109386" y="5725918"/>
            <a:chExt cx="159480" cy="91800"/>
          </a:xfrm>
        </p:grpSpPr>
        <mc:AlternateContent xmlns:mc="http://schemas.openxmlformats.org/markup-compatibility/2006">
          <mc:Choice xmlns:p14="http://schemas.microsoft.com/office/powerpoint/2010/main" Requires="p14">
            <p:contentPart p14:bwMode="auto" r:id="rId265">
              <p14:nvContentPartPr>
                <p14:cNvPr id="261" name="筆跡 260">
                  <a:extLst>
                    <a:ext uri="{FF2B5EF4-FFF2-40B4-BE49-F238E27FC236}">
                      <a16:creationId xmlns:a16="http://schemas.microsoft.com/office/drawing/2014/main" id="{34F3933F-734A-4C8A-9D32-2AC38293A537}"/>
                    </a:ext>
                  </a:extLst>
                </p14:cNvPr>
                <p14:cNvContentPartPr/>
                <p14:nvPr/>
              </p14:nvContentPartPr>
              <p14:xfrm>
                <a:off x="4109386" y="5725918"/>
                <a:ext cx="115920" cy="14760"/>
              </p14:xfrm>
            </p:contentPart>
          </mc:Choice>
          <mc:Fallback>
            <p:pic>
              <p:nvPicPr>
                <p:cNvPr id="261" name="筆跡 260">
                  <a:extLst>
                    <a:ext uri="{FF2B5EF4-FFF2-40B4-BE49-F238E27FC236}">
                      <a16:creationId xmlns:a16="http://schemas.microsoft.com/office/drawing/2014/main" id="{34F3933F-734A-4C8A-9D32-2AC38293A537}"/>
                    </a:ext>
                  </a:extLst>
                </p:cNvPr>
                <p:cNvPicPr/>
                <p:nvPr/>
              </p:nvPicPr>
              <p:blipFill>
                <a:blip r:embed="rId266"/>
                <a:stretch>
                  <a:fillRect/>
                </a:stretch>
              </p:blipFill>
              <p:spPr>
                <a:xfrm>
                  <a:off x="4100386" y="5716918"/>
                  <a:ext cx="1335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62" name="筆跡 261">
                  <a:extLst>
                    <a:ext uri="{FF2B5EF4-FFF2-40B4-BE49-F238E27FC236}">
                      <a16:creationId xmlns:a16="http://schemas.microsoft.com/office/drawing/2014/main" id="{2B8CAB98-EE7D-4F2A-B4C9-DC0E937C8AE3}"/>
                    </a:ext>
                  </a:extLst>
                </p14:cNvPr>
                <p14:cNvContentPartPr/>
                <p14:nvPr/>
              </p14:nvContentPartPr>
              <p14:xfrm>
                <a:off x="4134586" y="5802958"/>
                <a:ext cx="134280" cy="14760"/>
              </p14:xfrm>
            </p:contentPart>
          </mc:Choice>
          <mc:Fallback>
            <p:pic>
              <p:nvPicPr>
                <p:cNvPr id="262" name="筆跡 261">
                  <a:extLst>
                    <a:ext uri="{FF2B5EF4-FFF2-40B4-BE49-F238E27FC236}">
                      <a16:creationId xmlns:a16="http://schemas.microsoft.com/office/drawing/2014/main" id="{2B8CAB98-EE7D-4F2A-B4C9-DC0E937C8AE3}"/>
                    </a:ext>
                  </a:extLst>
                </p:cNvPr>
                <p:cNvPicPr/>
                <p:nvPr/>
              </p:nvPicPr>
              <p:blipFill>
                <a:blip r:embed="rId268"/>
                <a:stretch>
                  <a:fillRect/>
                </a:stretch>
              </p:blipFill>
              <p:spPr>
                <a:xfrm>
                  <a:off x="4125586" y="5794318"/>
                  <a:ext cx="151920" cy="32400"/>
                </a:xfrm>
                <a:prstGeom prst="rect">
                  <a:avLst/>
                </a:prstGeom>
              </p:spPr>
            </p:pic>
          </mc:Fallback>
        </mc:AlternateContent>
      </p:grpSp>
      <p:grpSp>
        <p:nvGrpSpPr>
          <p:cNvPr id="270" name="群組 269">
            <a:extLst>
              <a:ext uri="{FF2B5EF4-FFF2-40B4-BE49-F238E27FC236}">
                <a16:creationId xmlns:a16="http://schemas.microsoft.com/office/drawing/2014/main" id="{F3B2E58A-4C5B-47D5-AB6E-6C0843A444C0}"/>
              </a:ext>
            </a:extLst>
          </p:cNvPr>
          <p:cNvGrpSpPr/>
          <p:nvPr/>
        </p:nvGrpSpPr>
        <p:grpSpPr>
          <a:xfrm>
            <a:off x="4431946" y="5778478"/>
            <a:ext cx="819720" cy="182160"/>
            <a:chOff x="4431946" y="5778478"/>
            <a:chExt cx="819720" cy="182160"/>
          </a:xfrm>
        </p:grpSpPr>
        <mc:AlternateContent xmlns:mc="http://schemas.openxmlformats.org/markup-compatibility/2006">
          <mc:Choice xmlns:p14="http://schemas.microsoft.com/office/powerpoint/2010/main" Requires="p14">
            <p:contentPart p14:bwMode="auto" r:id="rId269">
              <p14:nvContentPartPr>
                <p14:cNvPr id="264" name="筆跡 263">
                  <a:extLst>
                    <a:ext uri="{FF2B5EF4-FFF2-40B4-BE49-F238E27FC236}">
                      <a16:creationId xmlns:a16="http://schemas.microsoft.com/office/drawing/2014/main" id="{9D077AFB-06CB-429C-BC37-33AA6547611A}"/>
                    </a:ext>
                  </a:extLst>
                </p14:cNvPr>
                <p14:cNvContentPartPr/>
                <p14:nvPr/>
              </p14:nvContentPartPr>
              <p14:xfrm>
                <a:off x="4431946" y="5909158"/>
                <a:ext cx="27720" cy="51480"/>
              </p14:xfrm>
            </p:contentPart>
          </mc:Choice>
          <mc:Fallback>
            <p:pic>
              <p:nvPicPr>
                <p:cNvPr id="264" name="筆跡 263">
                  <a:extLst>
                    <a:ext uri="{FF2B5EF4-FFF2-40B4-BE49-F238E27FC236}">
                      <a16:creationId xmlns:a16="http://schemas.microsoft.com/office/drawing/2014/main" id="{9D077AFB-06CB-429C-BC37-33AA6547611A}"/>
                    </a:ext>
                  </a:extLst>
                </p:cNvPr>
                <p:cNvPicPr/>
                <p:nvPr/>
              </p:nvPicPr>
              <p:blipFill>
                <a:blip r:embed="rId270"/>
                <a:stretch>
                  <a:fillRect/>
                </a:stretch>
              </p:blipFill>
              <p:spPr>
                <a:xfrm>
                  <a:off x="4422946" y="5900158"/>
                  <a:ext cx="453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65" name="筆跡 264">
                  <a:extLst>
                    <a:ext uri="{FF2B5EF4-FFF2-40B4-BE49-F238E27FC236}">
                      <a16:creationId xmlns:a16="http://schemas.microsoft.com/office/drawing/2014/main" id="{D44F7797-6838-4703-B352-BCF52D7727DD}"/>
                    </a:ext>
                  </a:extLst>
                </p14:cNvPr>
                <p14:cNvContentPartPr/>
                <p14:nvPr/>
              </p14:nvContentPartPr>
              <p14:xfrm>
                <a:off x="4616266" y="5778478"/>
                <a:ext cx="97920" cy="135720"/>
              </p14:xfrm>
            </p:contentPart>
          </mc:Choice>
          <mc:Fallback>
            <p:pic>
              <p:nvPicPr>
                <p:cNvPr id="265" name="筆跡 264">
                  <a:extLst>
                    <a:ext uri="{FF2B5EF4-FFF2-40B4-BE49-F238E27FC236}">
                      <a16:creationId xmlns:a16="http://schemas.microsoft.com/office/drawing/2014/main" id="{D44F7797-6838-4703-B352-BCF52D7727DD}"/>
                    </a:ext>
                  </a:extLst>
                </p:cNvPr>
                <p:cNvPicPr/>
                <p:nvPr/>
              </p:nvPicPr>
              <p:blipFill>
                <a:blip r:embed="rId272"/>
                <a:stretch>
                  <a:fillRect/>
                </a:stretch>
              </p:blipFill>
              <p:spPr>
                <a:xfrm>
                  <a:off x="4607626" y="5769478"/>
                  <a:ext cx="1155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66" name="筆跡 265">
                  <a:extLst>
                    <a:ext uri="{FF2B5EF4-FFF2-40B4-BE49-F238E27FC236}">
                      <a16:creationId xmlns:a16="http://schemas.microsoft.com/office/drawing/2014/main" id="{0DE161ED-94C3-467C-9BF4-CBD8B6FE46DA}"/>
                    </a:ext>
                  </a:extLst>
                </p14:cNvPr>
                <p14:cNvContentPartPr/>
                <p14:nvPr/>
              </p14:nvContentPartPr>
              <p14:xfrm>
                <a:off x="4782226" y="5791798"/>
                <a:ext cx="77040" cy="132120"/>
              </p14:xfrm>
            </p:contentPart>
          </mc:Choice>
          <mc:Fallback>
            <p:pic>
              <p:nvPicPr>
                <p:cNvPr id="266" name="筆跡 265">
                  <a:extLst>
                    <a:ext uri="{FF2B5EF4-FFF2-40B4-BE49-F238E27FC236}">
                      <a16:creationId xmlns:a16="http://schemas.microsoft.com/office/drawing/2014/main" id="{0DE161ED-94C3-467C-9BF4-CBD8B6FE46DA}"/>
                    </a:ext>
                  </a:extLst>
                </p:cNvPr>
                <p:cNvPicPr/>
                <p:nvPr/>
              </p:nvPicPr>
              <p:blipFill>
                <a:blip r:embed="rId274"/>
                <a:stretch>
                  <a:fillRect/>
                </a:stretch>
              </p:blipFill>
              <p:spPr>
                <a:xfrm>
                  <a:off x="4773226" y="5782798"/>
                  <a:ext cx="946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67" name="筆跡 266">
                  <a:extLst>
                    <a:ext uri="{FF2B5EF4-FFF2-40B4-BE49-F238E27FC236}">
                      <a16:creationId xmlns:a16="http://schemas.microsoft.com/office/drawing/2014/main" id="{60B62931-026C-47E5-82C1-2253E00FC340}"/>
                    </a:ext>
                  </a:extLst>
                </p14:cNvPr>
                <p14:cNvContentPartPr/>
                <p14:nvPr/>
              </p14:nvContentPartPr>
              <p14:xfrm>
                <a:off x="4927666" y="5778478"/>
                <a:ext cx="109440" cy="158760"/>
              </p14:xfrm>
            </p:contentPart>
          </mc:Choice>
          <mc:Fallback>
            <p:pic>
              <p:nvPicPr>
                <p:cNvPr id="267" name="筆跡 266">
                  <a:extLst>
                    <a:ext uri="{FF2B5EF4-FFF2-40B4-BE49-F238E27FC236}">
                      <a16:creationId xmlns:a16="http://schemas.microsoft.com/office/drawing/2014/main" id="{60B62931-026C-47E5-82C1-2253E00FC340}"/>
                    </a:ext>
                  </a:extLst>
                </p:cNvPr>
                <p:cNvPicPr/>
                <p:nvPr/>
              </p:nvPicPr>
              <p:blipFill>
                <a:blip r:embed="rId276"/>
                <a:stretch>
                  <a:fillRect/>
                </a:stretch>
              </p:blipFill>
              <p:spPr>
                <a:xfrm>
                  <a:off x="4919026" y="5769478"/>
                  <a:ext cx="1270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69" name="筆跡 268">
                  <a:extLst>
                    <a:ext uri="{FF2B5EF4-FFF2-40B4-BE49-F238E27FC236}">
                      <a16:creationId xmlns:a16="http://schemas.microsoft.com/office/drawing/2014/main" id="{99C6384A-01AF-4FD6-9D9B-83B21359B607}"/>
                    </a:ext>
                  </a:extLst>
                </p14:cNvPr>
                <p14:cNvContentPartPr/>
                <p14:nvPr/>
              </p14:nvContentPartPr>
              <p14:xfrm>
                <a:off x="5128186" y="5811958"/>
                <a:ext cx="123480" cy="141480"/>
              </p14:xfrm>
            </p:contentPart>
          </mc:Choice>
          <mc:Fallback>
            <p:pic>
              <p:nvPicPr>
                <p:cNvPr id="269" name="筆跡 268">
                  <a:extLst>
                    <a:ext uri="{FF2B5EF4-FFF2-40B4-BE49-F238E27FC236}">
                      <a16:creationId xmlns:a16="http://schemas.microsoft.com/office/drawing/2014/main" id="{99C6384A-01AF-4FD6-9D9B-83B21359B607}"/>
                    </a:ext>
                  </a:extLst>
                </p:cNvPr>
                <p:cNvPicPr/>
                <p:nvPr/>
              </p:nvPicPr>
              <p:blipFill>
                <a:blip r:embed="rId278"/>
                <a:stretch>
                  <a:fillRect/>
                </a:stretch>
              </p:blipFill>
              <p:spPr>
                <a:xfrm>
                  <a:off x="5119546" y="5803318"/>
                  <a:ext cx="141120" cy="15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9">
            <p14:nvContentPartPr>
              <p14:cNvPr id="274" name="筆跡 273">
                <a:extLst>
                  <a:ext uri="{FF2B5EF4-FFF2-40B4-BE49-F238E27FC236}">
                    <a16:creationId xmlns:a16="http://schemas.microsoft.com/office/drawing/2014/main" id="{DC15AD7B-8F79-46C0-95DD-7959BA38DC1C}"/>
                  </a:ext>
                </a:extLst>
              </p14:cNvPr>
              <p14:cNvContentPartPr/>
              <p14:nvPr/>
            </p14:nvContentPartPr>
            <p14:xfrm>
              <a:off x="7606066" y="2578078"/>
              <a:ext cx="167400" cy="117360"/>
            </p14:xfrm>
          </p:contentPart>
        </mc:Choice>
        <mc:Fallback>
          <p:pic>
            <p:nvPicPr>
              <p:cNvPr id="274" name="筆跡 273">
                <a:extLst>
                  <a:ext uri="{FF2B5EF4-FFF2-40B4-BE49-F238E27FC236}">
                    <a16:creationId xmlns:a16="http://schemas.microsoft.com/office/drawing/2014/main" id="{DC15AD7B-8F79-46C0-95DD-7959BA38DC1C}"/>
                  </a:ext>
                </a:extLst>
              </p:cNvPr>
              <p:cNvPicPr/>
              <p:nvPr/>
            </p:nvPicPr>
            <p:blipFill>
              <a:blip r:embed="rId280"/>
              <a:stretch>
                <a:fillRect/>
              </a:stretch>
            </p:blipFill>
            <p:spPr>
              <a:xfrm>
                <a:off x="7597426" y="2569438"/>
                <a:ext cx="1850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75" name="筆跡 274">
                <a:extLst>
                  <a:ext uri="{FF2B5EF4-FFF2-40B4-BE49-F238E27FC236}">
                    <a16:creationId xmlns:a16="http://schemas.microsoft.com/office/drawing/2014/main" id="{F000294E-61B1-48D6-9F03-B6B1B6C038A3}"/>
                  </a:ext>
                </a:extLst>
              </p14:cNvPr>
              <p14:cNvContentPartPr/>
              <p14:nvPr/>
            </p14:nvContentPartPr>
            <p14:xfrm>
              <a:off x="7561786" y="2589238"/>
              <a:ext cx="207000" cy="95040"/>
            </p14:xfrm>
          </p:contentPart>
        </mc:Choice>
        <mc:Fallback>
          <p:pic>
            <p:nvPicPr>
              <p:cNvPr id="275" name="筆跡 274">
                <a:extLst>
                  <a:ext uri="{FF2B5EF4-FFF2-40B4-BE49-F238E27FC236}">
                    <a16:creationId xmlns:a16="http://schemas.microsoft.com/office/drawing/2014/main" id="{F000294E-61B1-48D6-9F03-B6B1B6C038A3}"/>
                  </a:ext>
                </a:extLst>
              </p:cNvPr>
              <p:cNvPicPr/>
              <p:nvPr/>
            </p:nvPicPr>
            <p:blipFill>
              <a:blip r:embed="rId282"/>
              <a:stretch>
                <a:fillRect/>
              </a:stretch>
            </p:blipFill>
            <p:spPr>
              <a:xfrm>
                <a:off x="7552786" y="2580238"/>
                <a:ext cx="2246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77" name="筆跡 276">
                <a:extLst>
                  <a:ext uri="{FF2B5EF4-FFF2-40B4-BE49-F238E27FC236}">
                    <a16:creationId xmlns:a16="http://schemas.microsoft.com/office/drawing/2014/main" id="{3E74FF2A-1A57-41FE-99A5-7E8F58C630F6}"/>
                  </a:ext>
                </a:extLst>
              </p14:cNvPr>
              <p14:cNvContentPartPr/>
              <p14:nvPr/>
            </p14:nvContentPartPr>
            <p14:xfrm>
              <a:off x="4689706" y="1403398"/>
              <a:ext cx="68400" cy="1092600"/>
            </p14:xfrm>
          </p:contentPart>
        </mc:Choice>
        <mc:Fallback>
          <p:pic>
            <p:nvPicPr>
              <p:cNvPr id="277" name="筆跡 276">
                <a:extLst>
                  <a:ext uri="{FF2B5EF4-FFF2-40B4-BE49-F238E27FC236}">
                    <a16:creationId xmlns:a16="http://schemas.microsoft.com/office/drawing/2014/main" id="{3E74FF2A-1A57-41FE-99A5-7E8F58C630F6}"/>
                  </a:ext>
                </a:extLst>
              </p:cNvPr>
              <p:cNvPicPr/>
              <p:nvPr/>
            </p:nvPicPr>
            <p:blipFill>
              <a:blip r:embed="rId284"/>
              <a:stretch>
                <a:fillRect/>
              </a:stretch>
            </p:blipFill>
            <p:spPr>
              <a:xfrm>
                <a:off x="4680706" y="1394758"/>
                <a:ext cx="86040" cy="11102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78" name="筆跡 277">
                <a:extLst>
                  <a:ext uri="{FF2B5EF4-FFF2-40B4-BE49-F238E27FC236}">
                    <a16:creationId xmlns:a16="http://schemas.microsoft.com/office/drawing/2014/main" id="{5D062CDA-6336-4E46-8FE5-35F1337F43A4}"/>
                  </a:ext>
                </a:extLst>
              </p14:cNvPr>
              <p14:cNvContentPartPr/>
              <p14:nvPr/>
            </p14:nvContentPartPr>
            <p14:xfrm>
              <a:off x="4654786" y="1433998"/>
              <a:ext cx="108000" cy="89280"/>
            </p14:xfrm>
          </p:contentPart>
        </mc:Choice>
        <mc:Fallback>
          <p:pic>
            <p:nvPicPr>
              <p:cNvPr id="278" name="筆跡 277">
                <a:extLst>
                  <a:ext uri="{FF2B5EF4-FFF2-40B4-BE49-F238E27FC236}">
                    <a16:creationId xmlns:a16="http://schemas.microsoft.com/office/drawing/2014/main" id="{5D062CDA-6336-4E46-8FE5-35F1337F43A4}"/>
                  </a:ext>
                </a:extLst>
              </p:cNvPr>
              <p:cNvPicPr/>
              <p:nvPr/>
            </p:nvPicPr>
            <p:blipFill>
              <a:blip r:embed="rId286"/>
              <a:stretch>
                <a:fillRect/>
              </a:stretch>
            </p:blipFill>
            <p:spPr>
              <a:xfrm>
                <a:off x="4646146" y="1425358"/>
                <a:ext cx="1256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79" name="筆跡 278">
                <a:extLst>
                  <a:ext uri="{FF2B5EF4-FFF2-40B4-BE49-F238E27FC236}">
                    <a16:creationId xmlns:a16="http://schemas.microsoft.com/office/drawing/2014/main" id="{17F2823C-B6FD-403B-82D6-ABDC2B26E017}"/>
                  </a:ext>
                </a:extLst>
              </p14:cNvPr>
              <p14:cNvContentPartPr/>
              <p14:nvPr/>
            </p14:nvContentPartPr>
            <p14:xfrm>
              <a:off x="4749826" y="1463158"/>
              <a:ext cx="75960" cy="77400"/>
            </p14:xfrm>
          </p:contentPart>
        </mc:Choice>
        <mc:Fallback>
          <p:pic>
            <p:nvPicPr>
              <p:cNvPr id="279" name="筆跡 278">
                <a:extLst>
                  <a:ext uri="{FF2B5EF4-FFF2-40B4-BE49-F238E27FC236}">
                    <a16:creationId xmlns:a16="http://schemas.microsoft.com/office/drawing/2014/main" id="{17F2823C-B6FD-403B-82D6-ABDC2B26E017}"/>
                  </a:ext>
                </a:extLst>
              </p:cNvPr>
              <p:cNvPicPr/>
              <p:nvPr/>
            </p:nvPicPr>
            <p:blipFill>
              <a:blip r:embed="rId288"/>
              <a:stretch>
                <a:fillRect/>
              </a:stretch>
            </p:blipFill>
            <p:spPr>
              <a:xfrm>
                <a:off x="4740826" y="1454518"/>
                <a:ext cx="936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323" name="筆跡 322">
                <a:extLst>
                  <a:ext uri="{FF2B5EF4-FFF2-40B4-BE49-F238E27FC236}">
                    <a16:creationId xmlns:a16="http://schemas.microsoft.com/office/drawing/2014/main" id="{58B43311-BC22-4652-BEED-7E77F13250B5}"/>
                  </a:ext>
                </a:extLst>
              </p14:cNvPr>
              <p14:cNvContentPartPr/>
              <p14:nvPr/>
            </p14:nvContentPartPr>
            <p14:xfrm>
              <a:off x="4688266" y="1837558"/>
              <a:ext cx="85680" cy="18000"/>
            </p14:xfrm>
          </p:contentPart>
        </mc:Choice>
        <mc:Fallback>
          <p:pic>
            <p:nvPicPr>
              <p:cNvPr id="323" name="筆跡 322">
                <a:extLst>
                  <a:ext uri="{FF2B5EF4-FFF2-40B4-BE49-F238E27FC236}">
                    <a16:creationId xmlns:a16="http://schemas.microsoft.com/office/drawing/2014/main" id="{58B43311-BC22-4652-BEED-7E77F13250B5}"/>
                  </a:ext>
                </a:extLst>
              </p:cNvPr>
              <p:cNvPicPr/>
              <p:nvPr/>
            </p:nvPicPr>
            <p:blipFill>
              <a:blip r:embed="rId290"/>
              <a:stretch>
                <a:fillRect/>
              </a:stretch>
            </p:blipFill>
            <p:spPr>
              <a:xfrm>
                <a:off x="4679626" y="1828558"/>
                <a:ext cx="103320" cy="35640"/>
              </a:xfrm>
              <a:prstGeom prst="rect">
                <a:avLst/>
              </a:prstGeom>
            </p:spPr>
          </p:pic>
        </mc:Fallback>
      </mc:AlternateContent>
      <p:grpSp>
        <p:nvGrpSpPr>
          <p:cNvPr id="364" name="群組 363">
            <a:extLst>
              <a:ext uri="{FF2B5EF4-FFF2-40B4-BE49-F238E27FC236}">
                <a16:creationId xmlns:a16="http://schemas.microsoft.com/office/drawing/2014/main" id="{9BEF11EF-4B13-4500-8C76-49BD6F62120D}"/>
              </a:ext>
            </a:extLst>
          </p:cNvPr>
          <p:cNvGrpSpPr/>
          <p:nvPr/>
        </p:nvGrpSpPr>
        <p:grpSpPr>
          <a:xfrm>
            <a:off x="4188226" y="1736038"/>
            <a:ext cx="3204720" cy="1142640"/>
            <a:chOff x="4188226" y="1736038"/>
            <a:chExt cx="3204720" cy="1142640"/>
          </a:xfrm>
        </p:grpSpPr>
        <mc:AlternateContent xmlns:mc="http://schemas.openxmlformats.org/markup-compatibility/2006">
          <mc:Choice xmlns:p14="http://schemas.microsoft.com/office/powerpoint/2010/main" Requires="p14">
            <p:contentPart p14:bwMode="auto" r:id="rId291">
              <p14:nvContentPartPr>
                <p14:cNvPr id="271" name="筆跡 270">
                  <a:extLst>
                    <a:ext uri="{FF2B5EF4-FFF2-40B4-BE49-F238E27FC236}">
                      <a16:creationId xmlns:a16="http://schemas.microsoft.com/office/drawing/2014/main" id="{2F2B38B8-CBA4-4AD1-96FD-6485E1F6EAEB}"/>
                    </a:ext>
                  </a:extLst>
                </p14:cNvPr>
                <p14:cNvContentPartPr/>
                <p14:nvPr/>
              </p14:nvContentPartPr>
              <p14:xfrm>
                <a:off x="4455706" y="2586718"/>
                <a:ext cx="2933640" cy="34920"/>
              </p14:xfrm>
            </p:contentPart>
          </mc:Choice>
          <mc:Fallback>
            <p:pic>
              <p:nvPicPr>
                <p:cNvPr id="271" name="筆跡 270">
                  <a:extLst>
                    <a:ext uri="{FF2B5EF4-FFF2-40B4-BE49-F238E27FC236}">
                      <a16:creationId xmlns:a16="http://schemas.microsoft.com/office/drawing/2014/main" id="{2F2B38B8-CBA4-4AD1-96FD-6485E1F6EAEB}"/>
                    </a:ext>
                  </a:extLst>
                </p:cNvPr>
                <p:cNvPicPr/>
                <p:nvPr/>
              </p:nvPicPr>
              <p:blipFill>
                <a:blip r:embed="rId292"/>
                <a:stretch>
                  <a:fillRect/>
                </a:stretch>
              </p:blipFill>
              <p:spPr>
                <a:xfrm>
                  <a:off x="4447066" y="2577718"/>
                  <a:ext cx="29512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72" name="筆跡 271">
                  <a:extLst>
                    <a:ext uri="{FF2B5EF4-FFF2-40B4-BE49-F238E27FC236}">
                      <a16:creationId xmlns:a16="http://schemas.microsoft.com/office/drawing/2014/main" id="{BF09DFEF-16F4-4C09-9FD3-7325022E2645}"/>
                    </a:ext>
                  </a:extLst>
                </p14:cNvPr>
                <p14:cNvContentPartPr/>
                <p14:nvPr/>
              </p14:nvContentPartPr>
              <p14:xfrm>
                <a:off x="7271266" y="2537758"/>
                <a:ext cx="121680" cy="92880"/>
              </p14:xfrm>
            </p:contentPart>
          </mc:Choice>
          <mc:Fallback>
            <p:pic>
              <p:nvPicPr>
                <p:cNvPr id="272" name="筆跡 271">
                  <a:extLst>
                    <a:ext uri="{FF2B5EF4-FFF2-40B4-BE49-F238E27FC236}">
                      <a16:creationId xmlns:a16="http://schemas.microsoft.com/office/drawing/2014/main" id="{BF09DFEF-16F4-4C09-9FD3-7325022E2645}"/>
                    </a:ext>
                  </a:extLst>
                </p:cNvPr>
                <p:cNvPicPr/>
                <p:nvPr/>
              </p:nvPicPr>
              <p:blipFill>
                <a:blip r:embed="rId294"/>
                <a:stretch>
                  <a:fillRect/>
                </a:stretch>
              </p:blipFill>
              <p:spPr>
                <a:xfrm>
                  <a:off x="7262266" y="2528758"/>
                  <a:ext cx="1393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81" name="筆跡 280">
                  <a:extLst>
                    <a:ext uri="{FF2B5EF4-FFF2-40B4-BE49-F238E27FC236}">
                      <a16:creationId xmlns:a16="http://schemas.microsoft.com/office/drawing/2014/main" id="{1D7C1A55-ABAC-4F20-9F86-91824E331308}"/>
                    </a:ext>
                  </a:extLst>
                </p14:cNvPr>
                <p14:cNvContentPartPr/>
                <p14:nvPr/>
              </p14:nvContentPartPr>
              <p14:xfrm>
                <a:off x="4674226" y="2498518"/>
                <a:ext cx="11880" cy="75600"/>
              </p14:xfrm>
            </p:contentPart>
          </mc:Choice>
          <mc:Fallback>
            <p:pic>
              <p:nvPicPr>
                <p:cNvPr id="281" name="筆跡 280">
                  <a:extLst>
                    <a:ext uri="{FF2B5EF4-FFF2-40B4-BE49-F238E27FC236}">
                      <a16:creationId xmlns:a16="http://schemas.microsoft.com/office/drawing/2014/main" id="{1D7C1A55-ABAC-4F20-9F86-91824E331308}"/>
                    </a:ext>
                  </a:extLst>
                </p:cNvPr>
                <p:cNvPicPr/>
                <p:nvPr/>
              </p:nvPicPr>
              <p:blipFill>
                <a:blip r:embed="rId296"/>
                <a:stretch>
                  <a:fillRect/>
                </a:stretch>
              </p:blipFill>
              <p:spPr>
                <a:xfrm>
                  <a:off x="4665586" y="2489878"/>
                  <a:ext cx="295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82" name="筆跡 281">
                  <a:extLst>
                    <a:ext uri="{FF2B5EF4-FFF2-40B4-BE49-F238E27FC236}">
                      <a16:creationId xmlns:a16="http://schemas.microsoft.com/office/drawing/2014/main" id="{632F8EE8-89DB-44EF-847F-922CC75E18E6}"/>
                    </a:ext>
                  </a:extLst>
                </p14:cNvPr>
                <p14:cNvContentPartPr/>
                <p14:nvPr/>
              </p14:nvContentPartPr>
              <p14:xfrm>
                <a:off x="4653706" y="2540638"/>
                <a:ext cx="46080" cy="72360"/>
              </p14:xfrm>
            </p:contentPart>
          </mc:Choice>
          <mc:Fallback>
            <p:pic>
              <p:nvPicPr>
                <p:cNvPr id="282" name="筆跡 281">
                  <a:extLst>
                    <a:ext uri="{FF2B5EF4-FFF2-40B4-BE49-F238E27FC236}">
                      <a16:creationId xmlns:a16="http://schemas.microsoft.com/office/drawing/2014/main" id="{632F8EE8-89DB-44EF-847F-922CC75E18E6}"/>
                    </a:ext>
                  </a:extLst>
                </p:cNvPr>
                <p:cNvPicPr/>
                <p:nvPr/>
              </p:nvPicPr>
              <p:blipFill>
                <a:blip r:embed="rId298"/>
                <a:stretch>
                  <a:fillRect/>
                </a:stretch>
              </p:blipFill>
              <p:spPr>
                <a:xfrm>
                  <a:off x="4645066" y="2531998"/>
                  <a:ext cx="637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83" name="筆跡 282">
                  <a:extLst>
                    <a:ext uri="{FF2B5EF4-FFF2-40B4-BE49-F238E27FC236}">
                      <a16:creationId xmlns:a16="http://schemas.microsoft.com/office/drawing/2014/main" id="{97BF9ADB-37E1-41DB-B371-56055346434C}"/>
                    </a:ext>
                  </a:extLst>
                </p14:cNvPr>
                <p14:cNvContentPartPr/>
                <p14:nvPr/>
              </p14:nvContentPartPr>
              <p14:xfrm>
                <a:off x="4632826" y="2651878"/>
                <a:ext cx="93960" cy="93960"/>
              </p14:xfrm>
            </p:contentPart>
          </mc:Choice>
          <mc:Fallback>
            <p:pic>
              <p:nvPicPr>
                <p:cNvPr id="283" name="筆跡 282">
                  <a:extLst>
                    <a:ext uri="{FF2B5EF4-FFF2-40B4-BE49-F238E27FC236}">
                      <a16:creationId xmlns:a16="http://schemas.microsoft.com/office/drawing/2014/main" id="{97BF9ADB-37E1-41DB-B371-56055346434C}"/>
                    </a:ext>
                  </a:extLst>
                </p:cNvPr>
                <p:cNvPicPr/>
                <p:nvPr/>
              </p:nvPicPr>
              <p:blipFill>
                <a:blip r:embed="rId300"/>
                <a:stretch>
                  <a:fillRect/>
                </a:stretch>
              </p:blipFill>
              <p:spPr>
                <a:xfrm>
                  <a:off x="4623826" y="2643238"/>
                  <a:ext cx="1116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85" name="筆跡 284">
                  <a:extLst>
                    <a:ext uri="{FF2B5EF4-FFF2-40B4-BE49-F238E27FC236}">
                      <a16:creationId xmlns:a16="http://schemas.microsoft.com/office/drawing/2014/main" id="{0D9B157D-1036-45EC-89A4-FBC377146BAA}"/>
                    </a:ext>
                  </a:extLst>
                </p14:cNvPr>
                <p14:cNvContentPartPr/>
                <p14:nvPr/>
              </p14:nvContentPartPr>
              <p14:xfrm>
                <a:off x="7129426" y="2589958"/>
                <a:ext cx="7200" cy="61200"/>
              </p14:xfrm>
            </p:contentPart>
          </mc:Choice>
          <mc:Fallback>
            <p:pic>
              <p:nvPicPr>
                <p:cNvPr id="285" name="筆跡 284">
                  <a:extLst>
                    <a:ext uri="{FF2B5EF4-FFF2-40B4-BE49-F238E27FC236}">
                      <a16:creationId xmlns:a16="http://schemas.microsoft.com/office/drawing/2014/main" id="{0D9B157D-1036-45EC-89A4-FBC377146BAA}"/>
                    </a:ext>
                  </a:extLst>
                </p:cNvPr>
                <p:cNvPicPr/>
                <p:nvPr/>
              </p:nvPicPr>
              <p:blipFill>
                <a:blip r:embed="rId302"/>
                <a:stretch>
                  <a:fillRect/>
                </a:stretch>
              </p:blipFill>
              <p:spPr>
                <a:xfrm>
                  <a:off x="7120426" y="2581318"/>
                  <a:ext cx="248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86" name="筆跡 285">
                  <a:extLst>
                    <a:ext uri="{FF2B5EF4-FFF2-40B4-BE49-F238E27FC236}">
                      <a16:creationId xmlns:a16="http://schemas.microsoft.com/office/drawing/2014/main" id="{A21CD3FC-F5BD-4421-A1C1-099EFB03377F}"/>
                    </a:ext>
                  </a:extLst>
                </p14:cNvPr>
                <p14:cNvContentPartPr/>
                <p14:nvPr/>
              </p14:nvContentPartPr>
              <p14:xfrm>
                <a:off x="7045906" y="2714518"/>
                <a:ext cx="34560" cy="96120"/>
              </p14:xfrm>
            </p:contentPart>
          </mc:Choice>
          <mc:Fallback>
            <p:pic>
              <p:nvPicPr>
                <p:cNvPr id="286" name="筆跡 285">
                  <a:extLst>
                    <a:ext uri="{FF2B5EF4-FFF2-40B4-BE49-F238E27FC236}">
                      <a16:creationId xmlns:a16="http://schemas.microsoft.com/office/drawing/2014/main" id="{A21CD3FC-F5BD-4421-A1C1-099EFB03377F}"/>
                    </a:ext>
                  </a:extLst>
                </p:cNvPr>
                <p:cNvPicPr/>
                <p:nvPr/>
              </p:nvPicPr>
              <p:blipFill>
                <a:blip r:embed="rId304"/>
                <a:stretch>
                  <a:fillRect/>
                </a:stretch>
              </p:blipFill>
              <p:spPr>
                <a:xfrm>
                  <a:off x="7036906" y="2705878"/>
                  <a:ext cx="522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87" name="筆跡 286">
                  <a:extLst>
                    <a:ext uri="{FF2B5EF4-FFF2-40B4-BE49-F238E27FC236}">
                      <a16:creationId xmlns:a16="http://schemas.microsoft.com/office/drawing/2014/main" id="{58785B55-A509-45B8-9465-15CEA7BA3076}"/>
                    </a:ext>
                  </a:extLst>
                </p14:cNvPr>
                <p14:cNvContentPartPr/>
                <p14:nvPr/>
              </p14:nvContentPartPr>
              <p14:xfrm>
                <a:off x="7101706" y="2722798"/>
                <a:ext cx="73440" cy="77040"/>
              </p14:xfrm>
            </p:contentPart>
          </mc:Choice>
          <mc:Fallback>
            <p:pic>
              <p:nvPicPr>
                <p:cNvPr id="287" name="筆跡 286">
                  <a:extLst>
                    <a:ext uri="{FF2B5EF4-FFF2-40B4-BE49-F238E27FC236}">
                      <a16:creationId xmlns:a16="http://schemas.microsoft.com/office/drawing/2014/main" id="{58785B55-A509-45B8-9465-15CEA7BA3076}"/>
                    </a:ext>
                  </a:extLst>
                </p:cNvPr>
                <p:cNvPicPr/>
                <p:nvPr/>
              </p:nvPicPr>
              <p:blipFill>
                <a:blip r:embed="rId306"/>
                <a:stretch>
                  <a:fillRect/>
                </a:stretch>
              </p:blipFill>
              <p:spPr>
                <a:xfrm>
                  <a:off x="7093066" y="2714158"/>
                  <a:ext cx="910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88" name="筆跡 287">
                  <a:extLst>
                    <a:ext uri="{FF2B5EF4-FFF2-40B4-BE49-F238E27FC236}">
                      <a16:creationId xmlns:a16="http://schemas.microsoft.com/office/drawing/2014/main" id="{BDEAD867-5816-4E6A-BF0E-5B7F03337E82}"/>
                    </a:ext>
                  </a:extLst>
                </p14:cNvPr>
                <p14:cNvContentPartPr/>
                <p14:nvPr/>
              </p14:nvContentPartPr>
              <p14:xfrm>
                <a:off x="7222306" y="2736118"/>
                <a:ext cx="79560" cy="83880"/>
              </p14:xfrm>
            </p:contentPart>
          </mc:Choice>
          <mc:Fallback>
            <p:pic>
              <p:nvPicPr>
                <p:cNvPr id="288" name="筆跡 287">
                  <a:extLst>
                    <a:ext uri="{FF2B5EF4-FFF2-40B4-BE49-F238E27FC236}">
                      <a16:creationId xmlns:a16="http://schemas.microsoft.com/office/drawing/2014/main" id="{BDEAD867-5816-4E6A-BF0E-5B7F03337E82}"/>
                    </a:ext>
                  </a:extLst>
                </p:cNvPr>
                <p:cNvPicPr/>
                <p:nvPr/>
              </p:nvPicPr>
              <p:blipFill>
                <a:blip r:embed="rId308"/>
                <a:stretch>
                  <a:fillRect/>
                </a:stretch>
              </p:blipFill>
              <p:spPr>
                <a:xfrm>
                  <a:off x="7213666" y="2727478"/>
                  <a:ext cx="972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90" name="筆跡 289">
                  <a:extLst>
                    <a:ext uri="{FF2B5EF4-FFF2-40B4-BE49-F238E27FC236}">
                      <a16:creationId xmlns:a16="http://schemas.microsoft.com/office/drawing/2014/main" id="{D4F29806-1E97-41FC-AE48-90AC5AC0B152}"/>
                    </a:ext>
                  </a:extLst>
                </p14:cNvPr>
                <p14:cNvContentPartPr/>
                <p14:nvPr/>
              </p14:nvContentPartPr>
              <p14:xfrm>
                <a:off x="4699426" y="2461438"/>
                <a:ext cx="12960" cy="6480"/>
              </p14:xfrm>
            </p:contentPart>
          </mc:Choice>
          <mc:Fallback>
            <p:pic>
              <p:nvPicPr>
                <p:cNvPr id="290" name="筆跡 289">
                  <a:extLst>
                    <a:ext uri="{FF2B5EF4-FFF2-40B4-BE49-F238E27FC236}">
                      <a16:creationId xmlns:a16="http://schemas.microsoft.com/office/drawing/2014/main" id="{D4F29806-1E97-41FC-AE48-90AC5AC0B152}"/>
                    </a:ext>
                  </a:extLst>
                </p:cNvPr>
                <p:cNvPicPr/>
                <p:nvPr/>
              </p:nvPicPr>
              <p:blipFill>
                <a:blip r:embed="rId310"/>
                <a:stretch>
                  <a:fillRect/>
                </a:stretch>
              </p:blipFill>
              <p:spPr>
                <a:xfrm>
                  <a:off x="4690426" y="2452798"/>
                  <a:ext cx="306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91" name="筆跡 290">
                  <a:extLst>
                    <a:ext uri="{FF2B5EF4-FFF2-40B4-BE49-F238E27FC236}">
                      <a16:creationId xmlns:a16="http://schemas.microsoft.com/office/drawing/2014/main" id="{B6205771-5F77-412B-B446-ABB108B0F998}"/>
                    </a:ext>
                  </a:extLst>
                </p14:cNvPr>
                <p14:cNvContentPartPr/>
                <p14:nvPr/>
              </p14:nvContentPartPr>
              <p14:xfrm>
                <a:off x="4762426" y="2389438"/>
                <a:ext cx="12960" cy="25200"/>
              </p14:xfrm>
            </p:contentPart>
          </mc:Choice>
          <mc:Fallback>
            <p:pic>
              <p:nvPicPr>
                <p:cNvPr id="291" name="筆跡 290">
                  <a:extLst>
                    <a:ext uri="{FF2B5EF4-FFF2-40B4-BE49-F238E27FC236}">
                      <a16:creationId xmlns:a16="http://schemas.microsoft.com/office/drawing/2014/main" id="{B6205771-5F77-412B-B446-ABB108B0F998}"/>
                    </a:ext>
                  </a:extLst>
                </p:cNvPr>
                <p:cNvPicPr/>
                <p:nvPr/>
              </p:nvPicPr>
              <p:blipFill>
                <a:blip r:embed="rId312"/>
                <a:stretch>
                  <a:fillRect/>
                </a:stretch>
              </p:blipFill>
              <p:spPr>
                <a:xfrm>
                  <a:off x="4753426" y="2380798"/>
                  <a:ext cx="30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92" name="筆跡 291">
                  <a:extLst>
                    <a:ext uri="{FF2B5EF4-FFF2-40B4-BE49-F238E27FC236}">
                      <a16:creationId xmlns:a16="http://schemas.microsoft.com/office/drawing/2014/main" id="{AE908082-5554-4E53-AF7B-F74DF9740D3A}"/>
                    </a:ext>
                  </a:extLst>
                </p14:cNvPr>
                <p14:cNvContentPartPr/>
                <p14:nvPr/>
              </p14:nvContentPartPr>
              <p14:xfrm>
                <a:off x="4790866" y="2359558"/>
                <a:ext cx="10800" cy="16920"/>
              </p14:xfrm>
            </p:contentPart>
          </mc:Choice>
          <mc:Fallback>
            <p:pic>
              <p:nvPicPr>
                <p:cNvPr id="292" name="筆跡 291">
                  <a:extLst>
                    <a:ext uri="{FF2B5EF4-FFF2-40B4-BE49-F238E27FC236}">
                      <a16:creationId xmlns:a16="http://schemas.microsoft.com/office/drawing/2014/main" id="{AE908082-5554-4E53-AF7B-F74DF9740D3A}"/>
                    </a:ext>
                  </a:extLst>
                </p:cNvPr>
                <p:cNvPicPr/>
                <p:nvPr/>
              </p:nvPicPr>
              <p:blipFill>
                <a:blip r:embed="rId314"/>
                <a:stretch>
                  <a:fillRect/>
                </a:stretch>
              </p:blipFill>
              <p:spPr>
                <a:xfrm>
                  <a:off x="4782226" y="2350918"/>
                  <a:ext cx="284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93" name="筆跡 292">
                  <a:extLst>
                    <a:ext uri="{FF2B5EF4-FFF2-40B4-BE49-F238E27FC236}">
                      <a16:creationId xmlns:a16="http://schemas.microsoft.com/office/drawing/2014/main" id="{3BC9E913-B251-4EB6-9D81-5785C7477691}"/>
                    </a:ext>
                  </a:extLst>
                </p14:cNvPr>
                <p14:cNvContentPartPr/>
                <p14:nvPr/>
              </p14:nvContentPartPr>
              <p14:xfrm>
                <a:off x="4868626" y="2142478"/>
                <a:ext cx="74520" cy="118800"/>
              </p14:xfrm>
            </p:contentPart>
          </mc:Choice>
          <mc:Fallback>
            <p:pic>
              <p:nvPicPr>
                <p:cNvPr id="293" name="筆跡 292">
                  <a:extLst>
                    <a:ext uri="{FF2B5EF4-FFF2-40B4-BE49-F238E27FC236}">
                      <a16:creationId xmlns:a16="http://schemas.microsoft.com/office/drawing/2014/main" id="{3BC9E913-B251-4EB6-9D81-5785C7477691}"/>
                    </a:ext>
                  </a:extLst>
                </p:cNvPr>
                <p:cNvPicPr/>
                <p:nvPr/>
              </p:nvPicPr>
              <p:blipFill>
                <a:blip r:embed="rId316"/>
                <a:stretch>
                  <a:fillRect/>
                </a:stretch>
              </p:blipFill>
              <p:spPr>
                <a:xfrm>
                  <a:off x="4859986" y="2133478"/>
                  <a:ext cx="921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94" name="筆跡 293">
                  <a:extLst>
                    <a:ext uri="{FF2B5EF4-FFF2-40B4-BE49-F238E27FC236}">
                      <a16:creationId xmlns:a16="http://schemas.microsoft.com/office/drawing/2014/main" id="{26F34E3B-4194-4E88-B281-BDD5A2D41219}"/>
                    </a:ext>
                  </a:extLst>
                </p14:cNvPr>
                <p14:cNvContentPartPr/>
                <p14:nvPr/>
              </p14:nvContentPartPr>
              <p14:xfrm>
                <a:off x="4983106" y="1938718"/>
                <a:ext cx="95400" cy="132120"/>
              </p14:xfrm>
            </p:contentPart>
          </mc:Choice>
          <mc:Fallback>
            <p:pic>
              <p:nvPicPr>
                <p:cNvPr id="294" name="筆跡 293">
                  <a:extLst>
                    <a:ext uri="{FF2B5EF4-FFF2-40B4-BE49-F238E27FC236}">
                      <a16:creationId xmlns:a16="http://schemas.microsoft.com/office/drawing/2014/main" id="{26F34E3B-4194-4E88-B281-BDD5A2D41219}"/>
                    </a:ext>
                  </a:extLst>
                </p:cNvPr>
                <p:cNvPicPr/>
                <p:nvPr/>
              </p:nvPicPr>
              <p:blipFill>
                <a:blip r:embed="rId318"/>
                <a:stretch>
                  <a:fillRect/>
                </a:stretch>
              </p:blipFill>
              <p:spPr>
                <a:xfrm>
                  <a:off x="4974106" y="1929718"/>
                  <a:ext cx="1130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95" name="筆跡 294">
                  <a:extLst>
                    <a:ext uri="{FF2B5EF4-FFF2-40B4-BE49-F238E27FC236}">
                      <a16:creationId xmlns:a16="http://schemas.microsoft.com/office/drawing/2014/main" id="{EE026320-5E45-4157-A4E9-F63C83950641}"/>
                    </a:ext>
                  </a:extLst>
                </p14:cNvPr>
                <p14:cNvContentPartPr/>
                <p14:nvPr/>
              </p14:nvContentPartPr>
              <p14:xfrm>
                <a:off x="5114506" y="1890478"/>
                <a:ext cx="26640" cy="15840"/>
              </p14:xfrm>
            </p:contentPart>
          </mc:Choice>
          <mc:Fallback>
            <p:pic>
              <p:nvPicPr>
                <p:cNvPr id="295" name="筆跡 294">
                  <a:extLst>
                    <a:ext uri="{FF2B5EF4-FFF2-40B4-BE49-F238E27FC236}">
                      <a16:creationId xmlns:a16="http://schemas.microsoft.com/office/drawing/2014/main" id="{EE026320-5E45-4157-A4E9-F63C83950641}"/>
                    </a:ext>
                  </a:extLst>
                </p:cNvPr>
                <p:cNvPicPr/>
                <p:nvPr/>
              </p:nvPicPr>
              <p:blipFill>
                <a:blip r:embed="rId320"/>
                <a:stretch>
                  <a:fillRect/>
                </a:stretch>
              </p:blipFill>
              <p:spPr>
                <a:xfrm>
                  <a:off x="5105506" y="1881478"/>
                  <a:ext cx="442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96" name="筆跡 295">
                  <a:extLst>
                    <a:ext uri="{FF2B5EF4-FFF2-40B4-BE49-F238E27FC236}">
                      <a16:creationId xmlns:a16="http://schemas.microsoft.com/office/drawing/2014/main" id="{507A3179-8940-45ED-9554-D8433A484D49}"/>
                    </a:ext>
                  </a:extLst>
                </p14:cNvPr>
                <p14:cNvContentPartPr/>
                <p14:nvPr/>
              </p14:nvContentPartPr>
              <p14:xfrm>
                <a:off x="5214946" y="1863478"/>
                <a:ext cx="95400" cy="24120"/>
              </p14:xfrm>
            </p:contentPart>
          </mc:Choice>
          <mc:Fallback>
            <p:pic>
              <p:nvPicPr>
                <p:cNvPr id="296" name="筆跡 295">
                  <a:extLst>
                    <a:ext uri="{FF2B5EF4-FFF2-40B4-BE49-F238E27FC236}">
                      <a16:creationId xmlns:a16="http://schemas.microsoft.com/office/drawing/2014/main" id="{507A3179-8940-45ED-9554-D8433A484D49}"/>
                    </a:ext>
                  </a:extLst>
                </p:cNvPr>
                <p:cNvPicPr/>
                <p:nvPr/>
              </p:nvPicPr>
              <p:blipFill>
                <a:blip r:embed="rId322"/>
                <a:stretch>
                  <a:fillRect/>
                </a:stretch>
              </p:blipFill>
              <p:spPr>
                <a:xfrm>
                  <a:off x="5206306" y="1854838"/>
                  <a:ext cx="1130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97" name="筆跡 296">
                  <a:extLst>
                    <a:ext uri="{FF2B5EF4-FFF2-40B4-BE49-F238E27FC236}">
                      <a16:creationId xmlns:a16="http://schemas.microsoft.com/office/drawing/2014/main" id="{6B470123-73C6-434F-87AD-EA50154D4230}"/>
                    </a:ext>
                  </a:extLst>
                </p14:cNvPr>
                <p14:cNvContentPartPr/>
                <p14:nvPr/>
              </p14:nvContentPartPr>
              <p14:xfrm>
                <a:off x="5354626" y="1909918"/>
                <a:ext cx="8280" cy="30240"/>
              </p14:xfrm>
            </p:contentPart>
          </mc:Choice>
          <mc:Fallback>
            <p:pic>
              <p:nvPicPr>
                <p:cNvPr id="297" name="筆跡 296">
                  <a:extLst>
                    <a:ext uri="{FF2B5EF4-FFF2-40B4-BE49-F238E27FC236}">
                      <a16:creationId xmlns:a16="http://schemas.microsoft.com/office/drawing/2014/main" id="{6B470123-73C6-434F-87AD-EA50154D4230}"/>
                    </a:ext>
                  </a:extLst>
                </p:cNvPr>
                <p:cNvPicPr/>
                <p:nvPr/>
              </p:nvPicPr>
              <p:blipFill>
                <a:blip r:embed="rId324"/>
                <a:stretch>
                  <a:fillRect/>
                </a:stretch>
              </p:blipFill>
              <p:spPr>
                <a:xfrm>
                  <a:off x="5345986" y="1900918"/>
                  <a:ext cx="259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98" name="筆跡 297">
                  <a:extLst>
                    <a:ext uri="{FF2B5EF4-FFF2-40B4-BE49-F238E27FC236}">
                      <a16:creationId xmlns:a16="http://schemas.microsoft.com/office/drawing/2014/main" id="{4010D931-A398-4321-BC31-8F9156355B7C}"/>
                    </a:ext>
                  </a:extLst>
                </p14:cNvPr>
                <p14:cNvContentPartPr/>
                <p14:nvPr/>
              </p14:nvContentPartPr>
              <p14:xfrm>
                <a:off x="5398186" y="1992358"/>
                <a:ext cx="30240" cy="115560"/>
              </p14:xfrm>
            </p:contentPart>
          </mc:Choice>
          <mc:Fallback>
            <p:pic>
              <p:nvPicPr>
                <p:cNvPr id="298" name="筆跡 297">
                  <a:extLst>
                    <a:ext uri="{FF2B5EF4-FFF2-40B4-BE49-F238E27FC236}">
                      <a16:creationId xmlns:a16="http://schemas.microsoft.com/office/drawing/2014/main" id="{4010D931-A398-4321-BC31-8F9156355B7C}"/>
                    </a:ext>
                  </a:extLst>
                </p:cNvPr>
                <p:cNvPicPr/>
                <p:nvPr/>
              </p:nvPicPr>
              <p:blipFill>
                <a:blip r:embed="rId326"/>
                <a:stretch>
                  <a:fillRect/>
                </a:stretch>
              </p:blipFill>
              <p:spPr>
                <a:xfrm>
                  <a:off x="5389186" y="1983358"/>
                  <a:ext cx="478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99" name="筆跡 298">
                  <a:extLst>
                    <a:ext uri="{FF2B5EF4-FFF2-40B4-BE49-F238E27FC236}">
                      <a16:creationId xmlns:a16="http://schemas.microsoft.com/office/drawing/2014/main" id="{BCE8085B-13F9-4831-848C-61570B8140EC}"/>
                    </a:ext>
                  </a:extLst>
                </p14:cNvPr>
                <p14:cNvContentPartPr/>
                <p14:nvPr/>
              </p14:nvContentPartPr>
              <p14:xfrm>
                <a:off x="5460826" y="2155798"/>
                <a:ext cx="16200" cy="23040"/>
              </p14:xfrm>
            </p:contentPart>
          </mc:Choice>
          <mc:Fallback>
            <p:pic>
              <p:nvPicPr>
                <p:cNvPr id="299" name="筆跡 298">
                  <a:extLst>
                    <a:ext uri="{FF2B5EF4-FFF2-40B4-BE49-F238E27FC236}">
                      <a16:creationId xmlns:a16="http://schemas.microsoft.com/office/drawing/2014/main" id="{BCE8085B-13F9-4831-848C-61570B8140EC}"/>
                    </a:ext>
                  </a:extLst>
                </p:cNvPr>
                <p:cNvPicPr/>
                <p:nvPr/>
              </p:nvPicPr>
              <p:blipFill>
                <a:blip r:embed="rId328"/>
                <a:stretch>
                  <a:fillRect/>
                </a:stretch>
              </p:blipFill>
              <p:spPr>
                <a:xfrm>
                  <a:off x="5452186" y="2147158"/>
                  <a:ext cx="338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300" name="筆跡 299">
                  <a:extLst>
                    <a:ext uri="{FF2B5EF4-FFF2-40B4-BE49-F238E27FC236}">
                      <a16:creationId xmlns:a16="http://schemas.microsoft.com/office/drawing/2014/main" id="{495D41C7-90ED-4694-AA48-00C457D2E1B4}"/>
                    </a:ext>
                  </a:extLst>
                </p14:cNvPr>
                <p14:cNvContentPartPr/>
                <p14:nvPr/>
              </p14:nvContentPartPr>
              <p14:xfrm>
                <a:off x="5515906" y="2211598"/>
                <a:ext cx="119160" cy="112680"/>
              </p14:xfrm>
            </p:contentPart>
          </mc:Choice>
          <mc:Fallback>
            <p:pic>
              <p:nvPicPr>
                <p:cNvPr id="300" name="筆跡 299">
                  <a:extLst>
                    <a:ext uri="{FF2B5EF4-FFF2-40B4-BE49-F238E27FC236}">
                      <a16:creationId xmlns:a16="http://schemas.microsoft.com/office/drawing/2014/main" id="{495D41C7-90ED-4694-AA48-00C457D2E1B4}"/>
                    </a:ext>
                  </a:extLst>
                </p:cNvPr>
                <p:cNvPicPr/>
                <p:nvPr/>
              </p:nvPicPr>
              <p:blipFill>
                <a:blip r:embed="rId330"/>
                <a:stretch>
                  <a:fillRect/>
                </a:stretch>
              </p:blipFill>
              <p:spPr>
                <a:xfrm>
                  <a:off x="5506906" y="2202598"/>
                  <a:ext cx="1368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301" name="筆跡 300">
                  <a:extLst>
                    <a:ext uri="{FF2B5EF4-FFF2-40B4-BE49-F238E27FC236}">
                      <a16:creationId xmlns:a16="http://schemas.microsoft.com/office/drawing/2014/main" id="{E80A51E8-827E-4842-A8C7-DD6C0934F073}"/>
                    </a:ext>
                  </a:extLst>
                </p14:cNvPr>
                <p14:cNvContentPartPr/>
                <p14:nvPr/>
              </p14:nvContentPartPr>
              <p14:xfrm>
                <a:off x="5698786" y="2357398"/>
                <a:ext cx="17640" cy="21960"/>
              </p14:xfrm>
            </p:contentPart>
          </mc:Choice>
          <mc:Fallback>
            <p:pic>
              <p:nvPicPr>
                <p:cNvPr id="301" name="筆跡 300">
                  <a:extLst>
                    <a:ext uri="{FF2B5EF4-FFF2-40B4-BE49-F238E27FC236}">
                      <a16:creationId xmlns:a16="http://schemas.microsoft.com/office/drawing/2014/main" id="{E80A51E8-827E-4842-A8C7-DD6C0934F073}"/>
                    </a:ext>
                  </a:extLst>
                </p:cNvPr>
                <p:cNvPicPr/>
                <p:nvPr/>
              </p:nvPicPr>
              <p:blipFill>
                <a:blip r:embed="rId328"/>
                <a:stretch>
                  <a:fillRect/>
                </a:stretch>
              </p:blipFill>
              <p:spPr>
                <a:xfrm>
                  <a:off x="5690146" y="2348758"/>
                  <a:ext cx="352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302" name="筆跡 301">
                  <a:extLst>
                    <a:ext uri="{FF2B5EF4-FFF2-40B4-BE49-F238E27FC236}">
                      <a16:creationId xmlns:a16="http://schemas.microsoft.com/office/drawing/2014/main" id="{C1F14238-B58E-46C0-862C-B46EADCC0400}"/>
                    </a:ext>
                  </a:extLst>
                </p14:cNvPr>
                <p14:cNvContentPartPr/>
                <p14:nvPr/>
              </p14:nvContentPartPr>
              <p14:xfrm>
                <a:off x="5795986" y="2415358"/>
                <a:ext cx="164880" cy="54000"/>
              </p14:xfrm>
            </p:contentPart>
          </mc:Choice>
          <mc:Fallback>
            <p:pic>
              <p:nvPicPr>
                <p:cNvPr id="302" name="筆跡 301">
                  <a:extLst>
                    <a:ext uri="{FF2B5EF4-FFF2-40B4-BE49-F238E27FC236}">
                      <a16:creationId xmlns:a16="http://schemas.microsoft.com/office/drawing/2014/main" id="{C1F14238-B58E-46C0-862C-B46EADCC0400}"/>
                    </a:ext>
                  </a:extLst>
                </p:cNvPr>
                <p:cNvPicPr/>
                <p:nvPr/>
              </p:nvPicPr>
              <p:blipFill>
                <a:blip r:embed="rId333"/>
                <a:stretch>
                  <a:fillRect/>
                </a:stretch>
              </p:blipFill>
              <p:spPr>
                <a:xfrm>
                  <a:off x="5787346" y="2406358"/>
                  <a:ext cx="1825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303" name="筆跡 302">
                  <a:extLst>
                    <a:ext uri="{FF2B5EF4-FFF2-40B4-BE49-F238E27FC236}">
                      <a16:creationId xmlns:a16="http://schemas.microsoft.com/office/drawing/2014/main" id="{8E33F439-DF0B-451A-8D8E-8C632A177906}"/>
                    </a:ext>
                  </a:extLst>
                </p14:cNvPr>
                <p14:cNvContentPartPr/>
                <p14:nvPr/>
              </p14:nvContentPartPr>
              <p14:xfrm>
                <a:off x="6010906" y="2480158"/>
                <a:ext cx="167400" cy="25200"/>
              </p14:xfrm>
            </p:contentPart>
          </mc:Choice>
          <mc:Fallback>
            <p:pic>
              <p:nvPicPr>
                <p:cNvPr id="303" name="筆跡 302">
                  <a:extLst>
                    <a:ext uri="{FF2B5EF4-FFF2-40B4-BE49-F238E27FC236}">
                      <a16:creationId xmlns:a16="http://schemas.microsoft.com/office/drawing/2014/main" id="{8E33F439-DF0B-451A-8D8E-8C632A177906}"/>
                    </a:ext>
                  </a:extLst>
                </p:cNvPr>
                <p:cNvPicPr/>
                <p:nvPr/>
              </p:nvPicPr>
              <p:blipFill>
                <a:blip r:embed="rId335"/>
                <a:stretch>
                  <a:fillRect/>
                </a:stretch>
              </p:blipFill>
              <p:spPr>
                <a:xfrm>
                  <a:off x="6002266" y="2471158"/>
                  <a:ext cx="185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304" name="筆跡 303">
                  <a:extLst>
                    <a:ext uri="{FF2B5EF4-FFF2-40B4-BE49-F238E27FC236}">
                      <a16:creationId xmlns:a16="http://schemas.microsoft.com/office/drawing/2014/main" id="{BF116D2A-AB8A-45DB-9B8B-5DB62C86BB2B}"/>
                    </a:ext>
                  </a:extLst>
                </p14:cNvPr>
                <p14:cNvContentPartPr/>
                <p14:nvPr/>
              </p14:nvContentPartPr>
              <p14:xfrm>
                <a:off x="6227266" y="2512918"/>
                <a:ext cx="250920" cy="16920"/>
              </p14:xfrm>
            </p:contentPart>
          </mc:Choice>
          <mc:Fallback>
            <p:pic>
              <p:nvPicPr>
                <p:cNvPr id="304" name="筆跡 303">
                  <a:extLst>
                    <a:ext uri="{FF2B5EF4-FFF2-40B4-BE49-F238E27FC236}">
                      <a16:creationId xmlns:a16="http://schemas.microsoft.com/office/drawing/2014/main" id="{BF116D2A-AB8A-45DB-9B8B-5DB62C86BB2B}"/>
                    </a:ext>
                  </a:extLst>
                </p:cNvPr>
                <p:cNvPicPr/>
                <p:nvPr/>
              </p:nvPicPr>
              <p:blipFill>
                <a:blip r:embed="rId337"/>
                <a:stretch>
                  <a:fillRect/>
                </a:stretch>
              </p:blipFill>
              <p:spPr>
                <a:xfrm>
                  <a:off x="6218266" y="2504278"/>
                  <a:ext cx="2685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305" name="筆跡 304">
                  <a:extLst>
                    <a:ext uri="{FF2B5EF4-FFF2-40B4-BE49-F238E27FC236}">
                      <a16:creationId xmlns:a16="http://schemas.microsoft.com/office/drawing/2014/main" id="{750E88C4-8F3F-464C-BD7D-57DBA5D59F46}"/>
                    </a:ext>
                  </a:extLst>
                </p14:cNvPr>
                <p14:cNvContentPartPr/>
                <p14:nvPr/>
              </p14:nvContentPartPr>
              <p14:xfrm>
                <a:off x="6525706" y="2533438"/>
                <a:ext cx="65520" cy="4320"/>
              </p14:xfrm>
            </p:contentPart>
          </mc:Choice>
          <mc:Fallback>
            <p:pic>
              <p:nvPicPr>
                <p:cNvPr id="305" name="筆跡 304">
                  <a:extLst>
                    <a:ext uri="{FF2B5EF4-FFF2-40B4-BE49-F238E27FC236}">
                      <a16:creationId xmlns:a16="http://schemas.microsoft.com/office/drawing/2014/main" id="{750E88C4-8F3F-464C-BD7D-57DBA5D59F46}"/>
                    </a:ext>
                  </a:extLst>
                </p:cNvPr>
                <p:cNvPicPr/>
                <p:nvPr/>
              </p:nvPicPr>
              <p:blipFill>
                <a:blip r:embed="rId339"/>
                <a:stretch>
                  <a:fillRect/>
                </a:stretch>
              </p:blipFill>
              <p:spPr>
                <a:xfrm>
                  <a:off x="6516706" y="2524798"/>
                  <a:ext cx="83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06" name="筆跡 305">
                  <a:extLst>
                    <a:ext uri="{FF2B5EF4-FFF2-40B4-BE49-F238E27FC236}">
                      <a16:creationId xmlns:a16="http://schemas.microsoft.com/office/drawing/2014/main" id="{64141658-7F12-4786-835E-15D7247FDB2B}"/>
                    </a:ext>
                  </a:extLst>
                </p14:cNvPr>
                <p14:cNvContentPartPr/>
                <p14:nvPr/>
              </p14:nvContentPartPr>
              <p14:xfrm>
                <a:off x="6677626" y="2548918"/>
                <a:ext cx="105480" cy="3600"/>
              </p14:xfrm>
            </p:contentPart>
          </mc:Choice>
          <mc:Fallback>
            <p:pic>
              <p:nvPicPr>
                <p:cNvPr id="306" name="筆跡 305">
                  <a:extLst>
                    <a:ext uri="{FF2B5EF4-FFF2-40B4-BE49-F238E27FC236}">
                      <a16:creationId xmlns:a16="http://schemas.microsoft.com/office/drawing/2014/main" id="{64141658-7F12-4786-835E-15D7247FDB2B}"/>
                    </a:ext>
                  </a:extLst>
                </p:cNvPr>
                <p:cNvPicPr/>
                <p:nvPr/>
              </p:nvPicPr>
              <p:blipFill>
                <a:blip r:embed="rId341"/>
                <a:stretch>
                  <a:fillRect/>
                </a:stretch>
              </p:blipFill>
              <p:spPr>
                <a:xfrm>
                  <a:off x="6668986" y="2540278"/>
                  <a:ext cx="1231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07" name="筆跡 306">
                  <a:extLst>
                    <a:ext uri="{FF2B5EF4-FFF2-40B4-BE49-F238E27FC236}">
                      <a16:creationId xmlns:a16="http://schemas.microsoft.com/office/drawing/2014/main" id="{9D59DD69-D3E9-4D98-BE17-C1ED2C2EA626}"/>
                    </a:ext>
                  </a:extLst>
                </p14:cNvPr>
                <p14:cNvContentPartPr/>
                <p14:nvPr/>
              </p14:nvContentPartPr>
              <p14:xfrm>
                <a:off x="6859426" y="2551078"/>
                <a:ext cx="35640" cy="4320"/>
              </p14:xfrm>
            </p:contentPart>
          </mc:Choice>
          <mc:Fallback>
            <p:pic>
              <p:nvPicPr>
                <p:cNvPr id="307" name="筆跡 306">
                  <a:extLst>
                    <a:ext uri="{FF2B5EF4-FFF2-40B4-BE49-F238E27FC236}">
                      <a16:creationId xmlns:a16="http://schemas.microsoft.com/office/drawing/2014/main" id="{9D59DD69-D3E9-4D98-BE17-C1ED2C2EA626}"/>
                    </a:ext>
                  </a:extLst>
                </p:cNvPr>
                <p:cNvPicPr/>
                <p:nvPr/>
              </p:nvPicPr>
              <p:blipFill>
                <a:blip r:embed="rId343"/>
                <a:stretch>
                  <a:fillRect/>
                </a:stretch>
              </p:blipFill>
              <p:spPr>
                <a:xfrm>
                  <a:off x="6850786" y="2542078"/>
                  <a:ext cx="532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08" name="筆跡 307">
                  <a:extLst>
                    <a:ext uri="{FF2B5EF4-FFF2-40B4-BE49-F238E27FC236}">
                      <a16:creationId xmlns:a16="http://schemas.microsoft.com/office/drawing/2014/main" id="{4AA55137-8F95-48C1-937C-6F8DEF91644D}"/>
                    </a:ext>
                  </a:extLst>
                </p14:cNvPr>
                <p14:cNvContentPartPr/>
                <p14:nvPr/>
              </p14:nvContentPartPr>
              <p14:xfrm>
                <a:off x="6969226" y="2560438"/>
                <a:ext cx="127440" cy="7560"/>
              </p14:xfrm>
            </p:contentPart>
          </mc:Choice>
          <mc:Fallback>
            <p:pic>
              <p:nvPicPr>
                <p:cNvPr id="308" name="筆跡 307">
                  <a:extLst>
                    <a:ext uri="{FF2B5EF4-FFF2-40B4-BE49-F238E27FC236}">
                      <a16:creationId xmlns:a16="http://schemas.microsoft.com/office/drawing/2014/main" id="{4AA55137-8F95-48C1-937C-6F8DEF91644D}"/>
                    </a:ext>
                  </a:extLst>
                </p:cNvPr>
                <p:cNvPicPr/>
                <p:nvPr/>
              </p:nvPicPr>
              <p:blipFill>
                <a:blip r:embed="rId345"/>
                <a:stretch>
                  <a:fillRect/>
                </a:stretch>
              </p:blipFill>
              <p:spPr>
                <a:xfrm>
                  <a:off x="6960586" y="2551438"/>
                  <a:ext cx="1450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10" name="筆跡 309">
                  <a:extLst>
                    <a:ext uri="{FF2B5EF4-FFF2-40B4-BE49-F238E27FC236}">
                      <a16:creationId xmlns:a16="http://schemas.microsoft.com/office/drawing/2014/main" id="{F244AFA5-2E52-4777-8AEA-562BFBD7EE93}"/>
                    </a:ext>
                  </a:extLst>
                </p14:cNvPr>
                <p14:cNvContentPartPr/>
                <p14:nvPr/>
              </p14:nvContentPartPr>
              <p14:xfrm>
                <a:off x="5200186" y="1866718"/>
                <a:ext cx="31320" cy="76320"/>
              </p14:xfrm>
            </p:contentPart>
          </mc:Choice>
          <mc:Fallback>
            <p:pic>
              <p:nvPicPr>
                <p:cNvPr id="310" name="筆跡 309">
                  <a:extLst>
                    <a:ext uri="{FF2B5EF4-FFF2-40B4-BE49-F238E27FC236}">
                      <a16:creationId xmlns:a16="http://schemas.microsoft.com/office/drawing/2014/main" id="{F244AFA5-2E52-4777-8AEA-562BFBD7EE93}"/>
                    </a:ext>
                  </a:extLst>
                </p:cNvPr>
                <p:cNvPicPr/>
                <p:nvPr/>
              </p:nvPicPr>
              <p:blipFill>
                <a:blip r:embed="rId347"/>
                <a:stretch>
                  <a:fillRect/>
                </a:stretch>
              </p:blipFill>
              <p:spPr>
                <a:xfrm>
                  <a:off x="5191186" y="1858078"/>
                  <a:ext cx="489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11" name="筆跡 310">
                  <a:extLst>
                    <a:ext uri="{FF2B5EF4-FFF2-40B4-BE49-F238E27FC236}">
                      <a16:creationId xmlns:a16="http://schemas.microsoft.com/office/drawing/2014/main" id="{1ECB06BD-F52C-4152-825F-8AD81CE5F19A}"/>
                    </a:ext>
                  </a:extLst>
                </p14:cNvPr>
                <p14:cNvContentPartPr/>
                <p14:nvPr/>
              </p14:nvContentPartPr>
              <p14:xfrm>
                <a:off x="5184346" y="2039518"/>
                <a:ext cx="16200" cy="34200"/>
              </p14:xfrm>
            </p:contentPart>
          </mc:Choice>
          <mc:Fallback>
            <p:pic>
              <p:nvPicPr>
                <p:cNvPr id="311" name="筆跡 310">
                  <a:extLst>
                    <a:ext uri="{FF2B5EF4-FFF2-40B4-BE49-F238E27FC236}">
                      <a16:creationId xmlns:a16="http://schemas.microsoft.com/office/drawing/2014/main" id="{1ECB06BD-F52C-4152-825F-8AD81CE5F19A}"/>
                    </a:ext>
                  </a:extLst>
                </p:cNvPr>
                <p:cNvPicPr/>
                <p:nvPr/>
              </p:nvPicPr>
              <p:blipFill>
                <a:blip r:embed="rId349"/>
                <a:stretch>
                  <a:fillRect/>
                </a:stretch>
              </p:blipFill>
              <p:spPr>
                <a:xfrm>
                  <a:off x="5175346" y="2030878"/>
                  <a:ext cx="338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12" name="筆跡 311">
                  <a:extLst>
                    <a:ext uri="{FF2B5EF4-FFF2-40B4-BE49-F238E27FC236}">
                      <a16:creationId xmlns:a16="http://schemas.microsoft.com/office/drawing/2014/main" id="{B7D4B9D8-7A64-4749-BC96-9CBA595E2AD4}"/>
                    </a:ext>
                  </a:extLst>
                </p14:cNvPr>
                <p14:cNvContentPartPr/>
                <p14:nvPr/>
              </p14:nvContentPartPr>
              <p14:xfrm>
                <a:off x="5183266" y="2142478"/>
                <a:ext cx="6120" cy="24120"/>
              </p14:xfrm>
            </p:contentPart>
          </mc:Choice>
          <mc:Fallback>
            <p:pic>
              <p:nvPicPr>
                <p:cNvPr id="312" name="筆跡 311">
                  <a:extLst>
                    <a:ext uri="{FF2B5EF4-FFF2-40B4-BE49-F238E27FC236}">
                      <a16:creationId xmlns:a16="http://schemas.microsoft.com/office/drawing/2014/main" id="{B7D4B9D8-7A64-4749-BC96-9CBA595E2AD4}"/>
                    </a:ext>
                  </a:extLst>
                </p:cNvPr>
                <p:cNvPicPr/>
                <p:nvPr/>
              </p:nvPicPr>
              <p:blipFill>
                <a:blip r:embed="rId351"/>
                <a:stretch>
                  <a:fillRect/>
                </a:stretch>
              </p:blipFill>
              <p:spPr>
                <a:xfrm>
                  <a:off x="5174266" y="2133478"/>
                  <a:ext cx="237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13" name="筆跡 312">
                  <a:extLst>
                    <a:ext uri="{FF2B5EF4-FFF2-40B4-BE49-F238E27FC236}">
                      <a16:creationId xmlns:a16="http://schemas.microsoft.com/office/drawing/2014/main" id="{B0CD7E0C-12D5-4C81-AF36-0BD9C4BAF746}"/>
                    </a:ext>
                  </a:extLst>
                </p14:cNvPr>
                <p14:cNvContentPartPr/>
                <p14:nvPr/>
              </p14:nvContentPartPr>
              <p14:xfrm>
                <a:off x="5195506" y="2237158"/>
                <a:ext cx="3960" cy="14760"/>
              </p14:xfrm>
            </p:contentPart>
          </mc:Choice>
          <mc:Fallback>
            <p:pic>
              <p:nvPicPr>
                <p:cNvPr id="313" name="筆跡 312">
                  <a:extLst>
                    <a:ext uri="{FF2B5EF4-FFF2-40B4-BE49-F238E27FC236}">
                      <a16:creationId xmlns:a16="http://schemas.microsoft.com/office/drawing/2014/main" id="{B0CD7E0C-12D5-4C81-AF36-0BD9C4BAF746}"/>
                    </a:ext>
                  </a:extLst>
                </p:cNvPr>
                <p:cNvPicPr/>
                <p:nvPr/>
              </p:nvPicPr>
              <p:blipFill>
                <a:blip r:embed="rId353"/>
                <a:stretch>
                  <a:fillRect/>
                </a:stretch>
              </p:blipFill>
              <p:spPr>
                <a:xfrm>
                  <a:off x="5186866" y="2228158"/>
                  <a:ext cx="216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14" name="筆跡 313">
                  <a:extLst>
                    <a:ext uri="{FF2B5EF4-FFF2-40B4-BE49-F238E27FC236}">
                      <a16:creationId xmlns:a16="http://schemas.microsoft.com/office/drawing/2014/main" id="{F04A3F36-68A3-429A-9882-93852DF6A405}"/>
                    </a:ext>
                  </a:extLst>
                </p14:cNvPr>
                <p14:cNvContentPartPr/>
                <p14:nvPr/>
              </p14:nvContentPartPr>
              <p14:xfrm>
                <a:off x="5172826" y="2323558"/>
                <a:ext cx="12960" cy="115560"/>
              </p14:xfrm>
            </p:contentPart>
          </mc:Choice>
          <mc:Fallback>
            <p:pic>
              <p:nvPicPr>
                <p:cNvPr id="314" name="筆跡 313">
                  <a:extLst>
                    <a:ext uri="{FF2B5EF4-FFF2-40B4-BE49-F238E27FC236}">
                      <a16:creationId xmlns:a16="http://schemas.microsoft.com/office/drawing/2014/main" id="{F04A3F36-68A3-429A-9882-93852DF6A405}"/>
                    </a:ext>
                  </a:extLst>
                </p:cNvPr>
                <p:cNvPicPr/>
                <p:nvPr/>
              </p:nvPicPr>
              <p:blipFill>
                <a:blip r:embed="rId355"/>
                <a:stretch>
                  <a:fillRect/>
                </a:stretch>
              </p:blipFill>
              <p:spPr>
                <a:xfrm>
                  <a:off x="5163826" y="2314918"/>
                  <a:ext cx="306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15" name="筆跡 314">
                  <a:extLst>
                    <a:ext uri="{FF2B5EF4-FFF2-40B4-BE49-F238E27FC236}">
                      <a16:creationId xmlns:a16="http://schemas.microsoft.com/office/drawing/2014/main" id="{90F5A954-9406-4561-91C2-B9AB631D6C24}"/>
                    </a:ext>
                  </a:extLst>
                </p14:cNvPr>
                <p14:cNvContentPartPr/>
                <p14:nvPr/>
              </p14:nvContentPartPr>
              <p14:xfrm>
                <a:off x="5177506" y="2530558"/>
                <a:ext cx="6120" cy="8640"/>
              </p14:xfrm>
            </p:contentPart>
          </mc:Choice>
          <mc:Fallback>
            <p:pic>
              <p:nvPicPr>
                <p:cNvPr id="315" name="筆跡 314">
                  <a:extLst>
                    <a:ext uri="{FF2B5EF4-FFF2-40B4-BE49-F238E27FC236}">
                      <a16:creationId xmlns:a16="http://schemas.microsoft.com/office/drawing/2014/main" id="{90F5A954-9406-4561-91C2-B9AB631D6C24}"/>
                    </a:ext>
                  </a:extLst>
                </p:cNvPr>
                <p:cNvPicPr/>
                <p:nvPr/>
              </p:nvPicPr>
              <p:blipFill>
                <a:blip r:embed="rId357"/>
                <a:stretch>
                  <a:fillRect/>
                </a:stretch>
              </p:blipFill>
              <p:spPr>
                <a:xfrm>
                  <a:off x="5168506" y="2521558"/>
                  <a:ext cx="237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16" name="筆跡 315">
                  <a:extLst>
                    <a:ext uri="{FF2B5EF4-FFF2-40B4-BE49-F238E27FC236}">
                      <a16:creationId xmlns:a16="http://schemas.microsoft.com/office/drawing/2014/main" id="{0A442A95-01DC-4E33-97E4-0BF3CE92418F}"/>
                    </a:ext>
                  </a:extLst>
                </p14:cNvPr>
                <p14:cNvContentPartPr/>
                <p14:nvPr/>
              </p14:nvContentPartPr>
              <p14:xfrm>
                <a:off x="5187586" y="2552158"/>
                <a:ext cx="9360" cy="12600"/>
              </p14:xfrm>
            </p:contentPart>
          </mc:Choice>
          <mc:Fallback>
            <p:pic>
              <p:nvPicPr>
                <p:cNvPr id="316" name="筆跡 315">
                  <a:extLst>
                    <a:ext uri="{FF2B5EF4-FFF2-40B4-BE49-F238E27FC236}">
                      <a16:creationId xmlns:a16="http://schemas.microsoft.com/office/drawing/2014/main" id="{0A442A95-01DC-4E33-97E4-0BF3CE92418F}"/>
                    </a:ext>
                  </a:extLst>
                </p:cNvPr>
                <p:cNvPicPr/>
                <p:nvPr/>
              </p:nvPicPr>
              <p:blipFill>
                <a:blip r:embed="rId359"/>
                <a:stretch>
                  <a:fillRect/>
                </a:stretch>
              </p:blipFill>
              <p:spPr>
                <a:xfrm>
                  <a:off x="5178946" y="2543158"/>
                  <a:ext cx="270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17" name="筆跡 316">
                  <a:extLst>
                    <a:ext uri="{FF2B5EF4-FFF2-40B4-BE49-F238E27FC236}">
                      <a16:creationId xmlns:a16="http://schemas.microsoft.com/office/drawing/2014/main" id="{44691B9B-D1BA-4C68-9791-A7CCA51D5D5A}"/>
                    </a:ext>
                  </a:extLst>
                </p14:cNvPr>
                <p14:cNvContentPartPr/>
                <p14:nvPr/>
              </p14:nvContentPartPr>
              <p14:xfrm>
                <a:off x="5183266" y="2567638"/>
                <a:ext cx="19440" cy="69480"/>
              </p14:xfrm>
            </p:contentPart>
          </mc:Choice>
          <mc:Fallback>
            <p:pic>
              <p:nvPicPr>
                <p:cNvPr id="317" name="筆跡 316">
                  <a:extLst>
                    <a:ext uri="{FF2B5EF4-FFF2-40B4-BE49-F238E27FC236}">
                      <a16:creationId xmlns:a16="http://schemas.microsoft.com/office/drawing/2014/main" id="{44691B9B-D1BA-4C68-9791-A7CCA51D5D5A}"/>
                    </a:ext>
                  </a:extLst>
                </p:cNvPr>
                <p:cNvPicPr/>
                <p:nvPr/>
              </p:nvPicPr>
              <p:blipFill>
                <a:blip r:embed="rId361"/>
                <a:stretch>
                  <a:fillRect/>
                </a:stretch>
              </p:blipFill>
              <p:spPr>
                <a:xfrm>
                  <a:off x="5174626" y="2558638"/>
                  <a:ext cx="370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20" name="筆跡 319">
                  <a:extLst>
                    <a:ext uri="{FF2B5EF4-FFF2-40B4-BE49-F238E27FC236}">
                      <a16:creationId xmlns:a16="http://schemas.microsoft.com/office/drawing/2014/main" id="{D09C8DC7-1C51-41DF-9EEE-5098009EFAC9}"/>
                    </a:ext>
                  </a:extLst>
                </p14:cNvPr>
                <p14:cNvContentPartPr/>
                <p14:nvPr/>
              </p14:nvContentPartPr>
              <p14:xfrm>
                <a:off x="5124586" y="2701198"/>
                <a:ext cx="16560" cy="117720"/>
              </p14:xfrm>
            </p:contentPart>
          </mc:Choice>
          <mc:Fallback>
            <p:pic>
              <p:nvPicPr>
                <p:cNvPr id="320" name="筆跡 319">
                  <a:extLst>
                    <a:ext uri="{FF2B5EF4-FFF2-40B4-BE49-F238E27FC236}">
                      <a16:creationId xmlns:a16="http://schemas.microsoft.com/office/drawing/2014/main" id="{D09C8DC7-1C51-41DF-9EEE-5098009EFAC9}"/>
                    </a:ext>
                  </a:extLst>
                </p:cNvPr>
                <p:cNvPicPr/>
                <p:nvPr/>
              </p:nvPicPr>
              <p:blipFill>
                <a:blip r:embed="rId363"/>
                <a:stretch>
                  <a:fillRect/>
                </a:stretch>
              </p:blipFill>
              <p:spPr>
                <a:xfrm>
                  <a:off x="5115946" y="2692558"/>
                  <a:ext cx="342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21" name="筆跡 320">
                  <a:extLst>
                    <a:ext uri="{FF2B5EF4-FFF2-40B4-BE49-F238E27FC236}">
                      <a16:creationId xmlns:a16="http://schemas.microsoft.com/office/drawing/2014/main" id="{2EFFFD1C-E10C-40E7-99F3-FF9D8A567974}"/>
                    </a:ext>
                  </a:extLst>
                </p14:cNvPr>
                <p14:cNvContentPartPr/>
                <p14:nvPr/>
              </p14:nvContentPartPr>
              <p14:xfrm>
                <a:off x="5176786" y="2735758"/>
                <a:ext cx="68760" cy="82800"/>
              </p14:xfrm>
            </p:contentPart>
          </mc:Choice>
          <mc:Fallback>
            <p:pic>
              <p:nvPicPr>
                <p:cNvPr id="321" name="筆跡 320">
                  <a:extLst>
                    <a:ext uri="{FF2B5EF4-FFF2-40B4-BE49-F238E27FC236}">
                      <a16:creationId xmlns:a16="http://schemas.microsoft.com/office/drawing/2014/main" id="{2EFFFD1C-E10C-40E7-99F3-FF9D8A567974}"/>
                    </a:ext>
                  </a:extLst>
                </p:cNvPr>
                <p:cNvPicPr/>
                <p:nvPr/>
              </p:nvPicPr>
              <p:blipFill>
                <a:blip r:embed="rId365"/>
                <a:stretch>
                  <a:fillRect/>
                </a:stretch>
              </p:blipFill>
              <p:spPr>
                <a:xfrm>
                  <a:off x="5168146" y="2727118"/>
                  <a:ext cx="864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24" name="筆跡 323">
                  <a:extLst>
                    <a:ext uri="{FF2B5EF4-FFF2-40B4-BE49-F238E27FC236}">
                      <a16:creationId xmlns:a16="http://schemas.microsoft.com/office/drawing/2014/main" id="{91F4A7BE-C100-442E-8450-7C426EC35B51}"/>
                    </a:ext>
                  </a:extLst>
                </p14:cNvPr>
                <p14:cNvContentPartPr/>
                <p14:nvPr/>
              </p14:nvContentPartPr>
              <p14:xfrm>
                <a:off x="4199746" y="1855198"/>
                <a:ext cx="38160" cy="23040"/>
              </p14:xfrm>
            </p:contentPart>
          </mc:Choice>
          <mc:Fallback>
            <p:pic>
              <p:nvPicPr>
                <p:cNvPr id="324" name="筆跡 323">
                  <a:extLst>
                    <a:ext uri="{FF2B5EF4-FFF2-40B4-BE49-F238E27FC236}">
                      <a16:creationId xmlns:a16="http://schemas.microsoft.com/office/drawing/2014/main" id="{91F4A7BE-C100-442E-8450-7C426EC35B51}"/>
                    </a:ext>
                  </a:extLst>
                </p:cNvPr>
                <p:cNvPicPr/>
                <p:nvPr/>
              </p:nvPicPr>
              <p:blipFill>
                <a:blip r:embed="rId367"/>
                <a:stretch>
                  <a:fillRect/>
                </a:stretch>
              </p:blipFill>
              <p:spPr>
                <a:xfrm>
                  <a:off x="4190746" y="1846558"/>
                  <a:ext cx="558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25" name="筆跡 324">
                  <a:extLst>
                    <a:ext uri="{FF2B5EF4-FFF2-40B4-BE49-F238E27FC236}">
                      <a16:creationId xmlns:a16="http://schemas.microsoft.com/office/drawing/2014/main" id="{94A1942D-A768-4078-A1F4-57C497D16CCF}"/>
                    </a:ext>
                  </a:extLst>
                </p14:cNvPr>
                <p14:cNvContentPartPr/>
                <p14:nvPr/>
              </p14:nvContentPartPr>
              <p14:xfrm>
                <a:off x="4318546" y="1736038"/>
                <a:ext cx="11880" cy="132120"/>
              </p14:xfrm>
            </p:contentPart>
          </mc:Choice>
          <mc:Fallback>
            <p:pic>
              <p:nvPicPr>
                <p:cNvPr id="325" name="筆跡 324">
                  <a:extLst>
                    <a:ext uri="{FF2B5EF4-FFF2-40B4-BE49-F238E27FC236}">
                      <a16:creationId xmlns:a16="http://schemas.microsoft.com/office/drawing/2014/main" id="{94A1942D-A768-4078-A1F4-57C497D16CCF}"/>
                    </a:ext>
                  </a:extLst>
                </p:cNvPr>
                <p:cNvPicPr/>
                <p:nvPr/>
              </p:nvPicPr>
              <p:blipFill>
                <a:blip r:embed="rId369"/>
                <a:stretch>
                  <a:fillRect/>
                </a:stretch>
              </p:blipFill>
              <p:spPr>
                <a:xfrm>
                  <a:off x="4309906" y="1727038"/>
                  <a:ext cx="295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27" name="筆跡 326">
                  <a:extLst>
                    <a:ext uri="{FF2B5EF4-FFF2-40B4-BE49-F238E27FC236}">
                      <a16:creationId xmlns:a16="http://schemas.microsoft.com/office/drawing/2014/main" id="{0CD01E37-A0A5-4A09-B654-EC4EA82F1057}"/>
                    </a:ext>
                  </a:extLst>
                </p14:cNvPr>
                <p14:cNvContentPartPr/>
                <p14:nvPr/>
              </p14:nvContentPartPr>
              <p14:xfrm>
                <a:off x="4379746" y="1738558"/>
                <a:ext cx="83160" cy="125640"/>
              </p14:xfrm>
            </p:contentPart>
          </mc:Choice>
          <mc:Fallback>
            <p:pic>
              <p:nvPicPr>
                <p:cNvPr id="327" name="筆跡 326">
                  <a:extLst>
                    <a:ext uri="{FF2B5EF4-FFF2-40B4-BE49-F238E27FC236}">
                      <a16:creationId xmlns:a16="http://schemas.microsoft.com/office/drawing/2014/main" id="{0CD01E37-A0A5-4A09-B654-EC4EA82F1057}"/>
                    </a:ext>
                  </a:extLst>
                </p:cNvPr>
                <p:cNvPicPr/>
                <p:nvPr/>
              </p:nvPicPr>
              <p:blipFill>
                <a:blip r:embed="rId371"/>
                <a:stretch>
                  <a:fillRect/>
                </a:stretch>
              </p:blipFill>
              <p:spPr>
                <a:xfrm>
                  <a:off x="4370746" y="1729558"/>
                  <a:ext cx="1008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28" name="筆跡 327">
                  <a:extLst>
                    <a:ext uri="{FF2B5EF4-FFF2-40B4-BE49-F238E27FC236}">
                      <a16:creationId xmlns:a16="http://schemas.microsoft.com/office/drawing/2014/main" id="{F9F776DB-7079-47F3-BD6F-0FCEB9336554}"/>
                    </a:ext>
                  </a:extLst>
                </p14:cNvPr>
                <p14:cNvContentPartPr/>
                <p14:nvPr/>
              </p14:nvContentPartPr>
              <p14:xfrm>
                <a:off x="4502866" y="1770958"/>
                <a:ext cx="12960" cy="90000"/>
              </p14:xfrm>
            </p:contentPart>
          </mc:Choice>
          <mc:Fallback>
            <p:pic>
              <p:nvPicPr>
                <p:cNvPr id="328" name="筆跡 327">
                  <a:extLst>
                    <a:ext uri="{FF2B5EF4-FFF2-40B4-BE49-F238E27FC236}">
                      <a16:creationId xmlns:a16="http://schemas.microsoft.com/office/drawing/2014/main" id="{F9F776DB-7079-47F3-BD6F-0FCEB9336554}"/>
                    </a:ext>
                  </a:extLst>
                </p:cNvPr>
                <p:cNvPicPr/>
                <p:nvPr/>
              </p:nvPicPr>
              <p:blipFill>
                <a:blip r:embed="rId373"/>
                <a:stretch>
                  <a:fillRect/>
                </a:stretch>
              </p:blipFill>
              <p:spPr>
                <a:xfrm>
                  <a:off x="4493866" y="1761958"/>
                  <a:ext cx="306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29" name="筆跡 328">
                  <a:extLst>
                    <a:ext uri="{FF2B5EF4-FFF2-40B4-BE49-F238E27FC236}">
                      <a16:creationId xmlns:a16="http://schemas.microsoft.com/office/drawing/2014/main" id="{50F738EF-937B-4C86-B7A9-E1A8492581D5}"/>
                    </a:ext>
                  </a:extLst>
                </p14:cNvPr>
                <p14:cNvContentPartPr/>
                <p14:nvPr/>
              </p14:nvContentPartPr>
              <p14:xfrm>
                <a:off x="4539946" y="1737478"/>
                <a:ext cx="83520" cy="164520"/>
              </p14:xfrm>
            </p:contentPart>
          </mc:Choice>
          <mc:Fallback>
            <p:pic>
              <p:nvPicPr>
                <p:cNvPr id="329" name="筆跡 328">
                  <a:extLst>
                    <a:ext uri="{FF2B5EF4-FFF2-40B4-BE49-F238E27FC236}">
                      <a16:creationId xmlns:a16="http://schemas.microsoft.com/office/drawing/2014/main" id="{50F738EF-937B-4C86-B7A9-E1A8492581D5}"/>
                    </a:ext>
                  </a:extLst>
                </p:cNvPr>
                <p:cNvPicPr/>
                <p:nvPr/>
              </p:nvPicPr>
              <p:blipFill>
                <a:blip r:embed="rId375"/>
                <a:stretch>
                  <a:fillRect/>
                </a:stretch>
              </p:blipFill>
              <p:spPr>
                <a:xfrm>
                  <a:off x="4530946" y="1728478"/>
                  <a:ext cx="1011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31" name="筆跡 330">
                  <a:extLst>
                    <a:ext uri="{FF2B5EF4-FFF2-40B4-BE49-F238E27FC236}">
                      <a16:creationId xmlns:a16="http://schemas.microsoft.com/office/drawing/2014/main" id="{FD82897C-76EC-4CA2-B735-3D81716BBB7D}"/>
                    </a:ext>
                  </a:extLst>
                </p14:cNvPr>
                <p14:cNvContentPartPr/>
                <p14:nvPr/>
              </p14:nvContentPartPr>
              <p14:xfrm>
                <a:off x="5397106" y="2565478"/>
                <a:ext cx="28800" cy="45720"/>
              </p14:xfrm>
            </p:contentPart>
          </mc:Choice>
          <mc:Fallback>
            <p:pic>
              <p:nvPicPr>
                <p:cNvPr id="331" name="筆跡 330">
                  <a:extLst>
                    <a:ext uri="{FF2B5EF4-FFF2-40B4-BE49-F238E27FC236}">
                      <a16:creationId xmlns:a16="http://schemas.microsoft.com/office/drawing/2014/main" id="{FD82897C-76EC-4CA2-B735-3D81716BBB7D}"/>
                    </a:ext>
                  </a:extLst>
                </p:cNvPr>
                <p:cNvPicPr/>
                <p:nvPr/>
              </p:nvPicPr>
              <p:blipFill>
                <a:blip r:embed="rId377"/>
                <a:stretch>
                  <a:fillRect/>
                </a:stretch>
              </p:blipFill>
              <p:spPr>
                <a:xfrm>
                  <a:off x="5388106" y="2556478"/>
                  <a:ext cx="464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32" name="筆跡 331">
                  <a:extLst>
                    <a:ext uri="{FF2B5EF4-FFF2-40B4-BE49-F238E27FC236}">
                      <a16:creationId xmlns:a16="http://schemas.microsoft.com/office/drawing/2014/main" id="{B2AC359F-DF96-4E19-BBA1-D082A58156AF}"/>
                    </a:ext>
                  </a:extLst>
                </p14:cNvPr>
                <p14:cNvContentPartPr/>
                <p14:nvPr/>
              </p14:nvContentPartPr>
              <p14:xfrm>
                <a:off x="5379826" y="2777518"/>
                <a:ext cx="17640" cy="101160"/>
              </p14:xfrm>
            </p:contentPart>
          </mc:Choice>
          <mc:Fallback>
            <p:pic>
              <p:nvPicPr>
                <p:cNvPr id="332" name="筆跡 331">
                  <a:extLst>
                    <a:ext uri="{FF2B5EF4-FFF2-40B4-BE49-F238E27FC236}">
                      <a16:creationId xmlns:a16="http://schemas.microsoft.com/office/drawing/2014/main" id="{B2AC359F-DF96-4E19-BBA1-D082A58156AF}"/>
                    </a:ext>
                  </a:extLst>
                </p:cNvPr>
                <p:cNvPicPr/>
                <p:nvPr/>
              </p:nvPicPr>
              <p:blipFill>
                <a:blip r:embed="rId379"/>
                <a:stretch>
                  <a:fillRect/>
                </a:stretch>
              </p:blipFill>
              <p:spPr>
                <a:xfrm>
                  <a:off x="5370826" y="2768518"/>
                  <a:ext cx="352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33" name="筆跡 332">
                  <a:extLst>
                    <a:ext uri="{FF2B5EF4-FFF2-40B4-BE49-F238E27FC236}">
                      <a16:creationId xmlns:a16="http://schemas.microsoft.com/office/drawing/2014/main" id="{5FDDF5D3-231A-4FD2-AF21-D47E2643AA9C}"/>
                    </a:ext>
                  </a:extLst>
                </p14:cNvPr>
                <p14:cNvContentPartPr/>
                <p14:nvPr/>
              </p14:nvContentPartPr>
              <p14:xfrm>
                <a:off x="5425906" y="2781478"/>
                <a:ext cx="65160" cy="83520"/>
              </p14:xfrm>
            </p:contentPart>
          </mc:Choice>
          <mc:Fallback>
            <p:pic>
              <p:nvPicPr>
                <p:cNvPr id="333" name="筆跡 332">
                  <a:extLst>
                    <a:ext uri="{FF2B5EF4-FFF2-40B4-BE49-F238E27FC236}">
                      <a16:creationId xmlns:a16="http://schemas.microsoft.com/office/drawing/2014/main" id="{5FDDF5D3-231A-4FD2-AF21-D47E2643AA9C}"/>
                    </a:ext>
                  </a:extLst>
                </p:cNvPr>
                <p:cNvPicPr/>
                <p:nvPr/>
              </p:nvPicPr>
              <p:blipFill>
                <a:blip r:embed="rId381"/>
                <a:stretch>
                  <a:fillRect/>
                </a:stretch>
              </p:blipFill>
              <p:spPr>
                <a:xfrm>
                  <a:off x="5416906" y="2772838"/>
                  <a:ext cx="828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335" name="筆跡 334">
                  <a:extLst>
                    <a:ext uri="{FF2B5EF4-FFF2-40B4-BE49-F238E27FC236}">
                      <a16:creationId xmlns:a16="http://schemas.microsoft.com/office/drawing/2014/main" id="{13CA5AD5-58F2-453D-998F-A2DF009FD0AF}"/>
                    </a:ext>
                  </a:extLst>
                </p14:cNvPr>
                <p14:cNvContentPartPr/>
                <p14:nvPr/>
              </p14:nvContentPartPr>
              <p14:xfrm>
                <a:off x="5762866" y="2599318"/>
                <a:ext cx="8280" cy="60120"/>
              </p14:xfrm>
            </p:contentPart>
          </mc:Choice>
          <mc:Fallback>
            <p:pic>
              <p:nvPicPr>
                <p:cNvPr id="335" name="筆跡 334">
                  <a:extLst>
                    <a:ext uri="{FF2B5EF4-FFF2-40B4-BE49-F238E27FC236}">
                      <a16:creationId xmlns:a16="http://schemas.microsoft.com/office/drawing/2014/main" id="{13CA5AD5-58F2-453D-998F-A2DF009FD0AF}"/>
                    </a:ext>
                  </a:extLst>
                </p:cNvPr>
                <p:cNvPicPr/>
                <p:nvPr/>
              </p:nvPicPr>
              <p:blipFill>
                <a:blip r:embed="rId383"/>
                <a:stretch>
                  <a:fillRect/>
                </a:stretch>
              </p:blipFill>
              <p:spPr>
                <a:xfrm>
                  <a:off x="5754226" y="2590678"/>
                  <a:ext cx="259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336" name="筆跡 335">
                  <a:extLst>
                    <a:ext uri="{FF2B5EF4-FFF2-40B4-BE49-F238E27FC236}">
                      <a16:creationId xmlns:a16="http://schemas.microsoft.com/office/drawing/2014/main" id="{2980CD2F-C099-4992-BC42-A012C69977C6}"/>
                    </a:ext>
                  </a:extLst>
                </p14:cNvPr>
                <p14:cNvContentPartPr/>
                <p14:nvPr/>
              </p14:nvContentPartPr>
              <p14:xfrm>
                <a:off x="5709226" y="2747278"/>
                <a:ext cx="73440" cy="64440"/>
              </p14:xfrm>
            </p:contentPart>
          </mc:Choice>
          <mc:Fallback>
            <p:pic>
              <p:nvPicPr>
                <p:cNvPr id="336" name="筆跡 335">
                  <a:extLst>
                    <a:ext uri="{FF2B5EF4-FFF2-40B4-BE49-F238E27FC236}">
                      <a16:creationId xmlns:a16="http://schemas.microsoft.com/office/drawing/2014/main" id="{2980CD2F-C099-4992-BC42-A012C69977C6}"/>
                    </a:ext>
                  </a:extLst>
                </p:cNvPr>
                <p:cNvPicPr/>
                <p:nvPr/>
              </p:nvPicPr>
              <p:blipFill>
                <a:blip r:embed="rId385"/>
                <a:stretch>
                  <a:fillRect/>
                </a:stretch>
              </p:blipFill>
              <p:spPr>
                <a:xfrm>
                  <a:off x="5700226" y="2738638"/>
                  <a:ext cx="910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337" name="筆跡 336">
                  <a:extLst>
                    <a:ext uri="{FF2B5EF4-FFF2-40B4-BE49-F238E27FC236}">
                      <a16:creationId xmlns:a16="http://schemas.microsoft.com/office/drawing/2014/main" id="{2753EA58-356E-4F68-A7E3-74064D1AF79D}"/>
                    </a:ext>
                  </a:extLst>
                </p14:cNvPr>
                <p14:cNvContentPartPr/>
                <p14:nvPr/>
              </p14:nvContentPartPr>
              <p14:xfrm>
                <a:off x="5824786" y="2720278"/>
                <a:ext cx="97920" cy="92160"/>
              </p14:xfrm>
            </p:contentPart>
          </mc:Choice>
          <mc:Fallback>
            <p:pic>
              <p:nvPicPr>
                <p:cNvPr id="337" name="筆跡 336">
                  <a:extLst>
                    <a:ext uri="{FF2B5EF4-FFF2-40B4-BE49-F238E27FC236}">
                      <a16:creationId xmlns:a16="http://schemas.microsoft.com/office/drawing/2014/main" id="{2753EA58-356E-4F68-A7E3-74064D1AF79D}"/>
                    </a:ext>
                  </a:extLst>
                </p:cNvPr>
                <p:cNvPicPr/>
                <p:nvPr/>
              </p:nvPicPr>
              <p:blipFill>
                <a:blip r:embed="rId387"/>
                <a:stretch>
                  <a:fillRect/>
                </a:stretch>
              </p:blipFill>
              <p:spPr>
                <a:xfrm>
                  <a:off x="5816146" y="2711638"/>
                  <a:ext cx="1155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339" name="筆跡 338">
                  <a:extLst>
                    <a:ext uri="{FF2B5EF4-FFF2-40B4-BE49-F238E27FC236}">
                      <a16:creationId xmlns:a16="http://schemas.microsoft.com/office/drawing/2014/main" id="{B0D12402-9BE5-415A-84A1-95FDF44DB49B}"/>
                    </a:ext>
                  </a:extLst>
                </p14:cNvPr>
                <p14:cNvContentPartPr/>
                <p14:nvPr/>
              </p14:nvContentPartPr>
              <p14:xfrm>
                <a:off x="5770066" y="2395558"/>
                <a:ext cx="11520" cy="216360"/>
              </p14:xfrm>
            </p:contentPart>
          </mc:Choice>
          <mc:Fallback>
            <p:pic>
              <p:nvPicPr>
                <p:cNvPr id="339" name="筆跡 338">
                  <a:extLst>
                    <a:ext uri="{FF2B5EF4-FFF2-40B4-BE49-F238E27FC236}">
                      <a16:creationId xmlns:a16="http://schemas.microsoft.com/office/drawing/2014/main" id="{B0D12402-9BE5-415A-84A1-95FDF44DB49B}"/>
                    </a:ext>
                  </a:extLst>
                </p:cNvPr>
                <p:cNvPicPr/>
                <p:nvPr/>
              </p:nvPicPr>
              <p:blipFill>
                <a:blip r:embed="rId389"/>
                <a:stretch>
                  <a:fillRect/>
                </a:stretch>
              </p:blipFill>
              <p:spPr>
                <a:xfrm>
                  <a:off x="5761426" y="2386918"/>
                  <a:ext cx="291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340" name="筆跡 339">
                  <a:extLst>
                    <a:ext uri="{FF2B5EF4-FFF2-40B4-BE49-F238E27FC236}">
                      <a16:creationId xmlns:a16="http://schemas.microsoft.com/office/drawing/2014/main" id="{BBEA78AF-B35F-45D9-BDD9-F21CAB50385F}"/>
                    </a:ext>
                  </a:extLst>
                </p14:cNvPr>
                <p14:cNvContentPartPr/>
                <p14:nvPr/>
              </p14:nvContentPartPr>
              <p14:xfrm>
                <a:off x="4664506" y="2345158"/>
                <a:ext cx="56880" cy="10800"/>
              </p14:xfrm>
            </p:contentPart>
          </mc:Choice>
          <mc:Fallback>
            <p:pic>
              <p:nvPicPr>
                <p:cNvPr id="340" name="筆跡 339">
                  <a:extLst>
                    <a:ext uri="{FF2B5EF4-FFF2-40B4-BE49-F238E27FC236}">
                      <a16:creationId xmlns:a16="http://schemas.microsoft.com/office/drawing/2014/main" id="{BBEA78AF-B35F-45D9-BDD9-F21CAB50385F}"/>
                    </a:ext>
                  </a:extLst>
                </p:cNvPr>
                <p:cNvPicPr/>
                <p:nvPr/>
              </p:nvPicPr>
              <p:blipFill>
                <a:blip r:embed="rId391"/>
                <a:stretch>
                  <a:fillRect/>
                </a:stretch>
              </p:blipFill>
              <p:spPr>
                <a:xfrm>
                  <a:off x="4655506" y="2336518"/>
                  <a:ext cx="745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341" name="筆跡 340">
                  <a:extLst>
                    <a:ext uri="{FF2B5EF4-FFF2-40B4-BE49-F238E27FC236}">
                      <a16:creationId xmlns:a16="http://schemas.microsoft.com/office/drawing/2014/main" id="{0AD94CDC-3C63-41A7-8DA1-9CEB6288036E}"/>
                    </a:ext>
                  </a:extLst>
                </p14:cNvPr>
                <p14:cNvContentPartPr/>
                <p14:nvPr/>
              </p14:nvContentPartPr>
              <p14:xfrm>
                <a:off x="4793026" y="2368918"/>
                <a:ext cx="45000" cy="12600"/>
              </p14:xfrm>
            </p:contentPart>
          </mc:Choice>
          <mc:Fallback>
            <p:pic>
              <p:nvPicPr>
                <p:cNvPr id="341" name="筆跡 340">
                  <a:extLst>
                    <a:ext uri="{FF2B5EF4-FFF2-40B4-BE49-F238E27FC236}">
                      <a16:creationId xmlns:a16="http://schemas.microsoft.com/office/drawing/2014/main" id="{0AD94CDC-3C63-41A7-8DA1-9CEB6288036E}"/>
                    </a:ext>
                  </a:extLst>
                </p:cNvPr>
                <p:cNvPicPr/>
                <p:nvPr/>
              </p:nvPicPr>
              <p:blipFill>
                <a:blip r:embed="rId393"/>
                <a:stretch>
                  <a:fillRect/>
                </a:stretch>
              </p:blipFill>
              <p:spPr>
                <a:xfrm>
                  <a:off x="4784386" y="2359918"/>
                  <a:ext cx="626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342" name="筆跡 341">
                  <a:extLst>
                    <a:ext uri="{FF2B5EF4-FFF2-40B4-BE49-F238E27FC236}">
                      <a16:creationId xmlns:a16="http://schemas.microsoft.com/office/drawing/2014/main" id="{18517CB5-D275-4542-9E40-F67826FCB4AB}"/>
                    </a:ext>
                  </a:extLst>
                </p14:cNvPr>
                <p14:cNvContentPartPr/>
                <p14:nvPr/>
              </p14:nvContentPartPr>
              <p14:xfrm>
                <a:off x="4931626" y="2376118"/>
                <a:ext cx="16200" cy="2520"/>
              </p14:xfrm>
            </p:contentPart>
          </mc:Choice>
          <mc:Fallback>
            <p:pic>
              <p:nvPicPr>
                <p:cNvPr id="342" name="筆跡 341">
                  <a:extLst>
                    <a:ext uri="{FF2B5EF4-FFF2-40B4-BE49-F238E27FC236}">
                      <a16:creationId xmlns:a16="http://schemas.microsoft.com/office/drawing/2014/main" id="{18517CB5-D275-4542-9E40-F67826FCB4AB}"/>
                    </a:ext>
                  </a:extLst>
                </p:cNvPr>
                <p:cNvPicPr/>
                <p:nvPr/>
              </p:nvPicPr>
              <p:blipFill>
                <a:blip r:embed="rId310"/>
                <a:stretch>
                  <a:fillRect/>
                </a:stretch>
              </p:blipFill>
              <p:spPr>
                <a:xfrm>
                  <a:off x="4922626" y="2367118"/>
                  <a:ext cx="338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343" name="筆跡 342">
                  <a:extLst>
                    <a:ext uri="{FF2B5EF4-FFF2-40B4-BE49-F238E27FC236}">
                      <a16:creationId xmlns:a16="http://schemas.microsoft.com/office/drawing/2014/main" id="{D7F3D0F2-8460-410F-8072-1D50C164E846}"/>
                    </a:ext>
                  </a:extLst>
                </p14:cNvPr>
                <p14:cNvContentPartPr/>
                <p14:nvPr/>
              </p14:nvContentPartPr>
              <p14:xfrm>
                <a:off x="5034586" y="2377198"/>
                <a:ext cx="21960" cy="1440"/>
              </p14:xfrm>
            </p:contentPart>
          </mc:Choice>
          <mc:Fallback>
            <p:pic>
              <p:nvPicPr>
                <p:cNvPr id="343" name="筆跡 342">
                  <a:extLst>
                    <a:ext uri="{FF2B5EF4-FFF2-40B4-BE49-F238E27FC236}">
                      <a16:creationId xmlns:a16="http://schemas.microsoft.com/office/drawing/2014/main" id="{D7F3D0F2-8460-410F-8072-1D50C164E846}"/>
                    </a:ext>
                  </a:extLst>
                </p:cNvPr>
                <p:cNvPicPr/>
                <p:nvPr/>
              </p:nvPicPr>
              <p:blipFill>
                <a:blip r:embed="rId396"/>
                <a:stretch>
                  <a:fillRect/>
                </a:stretch>
              </p:blipFill>
              <p:spPr>
                <a:xfrm>
                  <a:off x="5025586" y="2368198"/>
                  <a:ext cx="396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344" name="筆跡 343">
                  <a:extLst>
                    <a:ext uri="{FF2B5EF4-FFF2-40B4-BE49-F238E27FC236}">
                      <a16:creationId xmlns:a16="http://schemas.microsoft.com/office/drawing/2014/main" id="{BF6A2378-BA30-4321-A781-9E6BBB8C7F97}"/>
                    </a:ext>
                  </a:extLst>
                </p14:cNvPr>
                <p14:cNvContentPartPr/>
                <p14:nvPr/>
              </p14:nvContentPartPr>
              <p14:xfrm>
                <a:off x="5170666" y="2371798"/>
                <a:ext cx="178920" cy="12600"/>
              </p14:xfrm>
            </p:contentPart>
          </mc:Choice>
          <mc:Fallback>
            <p:pic>
              <p:nvPicPr>
                <p:cNvPr id="344" name="筆跡 343">
                  <a:extLst>
                    <a:ext uri="{FF2B5EF4-FFF2-40B4-BE49-F238E27FC236}">
                      <a16:creationId xmlns:a16="http://schemas.microsoft.com/office/drawing/2014/main" id="{BF6A2378-BA30-4321-A781-9E6BBB8C7F97}"/>
                    </a:ext>
                  </a:extLst>
                </p:cNvPr>
                <p:cNvPicPr/>
                <p:nvPr/>
              </p:nvPicPr>
              <p:blipFill>
                <a:blip r:embed="rId398"/>
                <a:stretch>
                  <a:fillRect/>
                </a:stretch>
              </p:blipFill>
              <p:spPr>
                <a:xfrm>
                  <a:off x="5161666" y="2363158"/>
                  <a:ext cx="1965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345" name="筆跡 344">
                  <a:extLst>
                    <a:ext uri="{FF2B5EF4-FFF2-40B4-BE49-F238E27FC236}">
                      <a16:creationId xmlns:a16="http://schemas.microsoft.com/office/drawing/2014/main" id="{280F9132-55ED-4CB1-8E6E-99A74AEF36DC}"/>
                    </a:ext>
                  </a:extLst>
                </p14:cNvPr>
                <p14:cNvContentPartPr/>
                <p14:nvPr/>
              </p14:nvContentPartPr>
              <p14:xfrm>
                <a:off x="5457586" y="2392678"/>
                <a:ext cx="32400" cy="6480"/>
              </p14:xfrm>
            </p:contentPart>
          </mc:Choice>
          <mc:Fallback>
            <p:pic>
              <p:nvPicPr>
                <p:cNvPr id="345" name="筆跡 344">
                  <a:extLst>
                    <a:ext uri="{FF2B5EF4-FFF2-40B4-BE49-F238E27FC236}">
                      <a16:creationId xmlns:a16="http://schemas.microsoft.com/office/drawing/2014/main" id="{280F9132-55ED-4CB1-8E6E-99A74AEF36DC}"/>
                    </a:ext>
                  </a:extLst>
                </p:cNvPr>
                <p:cNvPicPr/>
                <p:nvPr/>
              </p:nvPicPr>
              <p:blipFill>
                <a:blip r:embed="rId400"/>
                <a:stretch>
                  <a:fillRect/>
                </a:stretch>
              </p:blipFill>
              <p:spPr>
                <a:xfrm>
                  <a:off x="5448586" y="2383678"/>
                  <a:ext cx="500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346" name="筆跡 345">
                  <a:extLst>
                    <a:ext uri="{FF2B5EF4-FFF2-40B4-BE49-F238E27FC236}">
                      <a16:creationId xmlns:a16="http://schemas.microsoft.com/office/drawing/2014/main" id="{A2911687-A293-4CF0-AA96-A39D76445AB1}"/>
                    </a:ext>
                  </a:extLst>
                </p14:cNvPr>
                <p14:cNvContentPartPr/>
                <p14:nvPr/>
              </p14:nvContentPartPr>
              <p14:xfrm>
                <a:off x="5601586" y="2392678"/>
                <a:ext cx="108000" cy="7560"/>
              </p14:xfrm>
            </p:contentPart>
          </mc:Choice>
          <mc:Fallback>
            <p:pic>
              <p:nvPicPr>
                <p:cNvPr id="346" name="筆跡 345">
                  <a:extLst>
                    <a:ext uri="{FF2B5EF4-FFF2-40B4-BE49-F238E27FC236}">
                      <a16:creationId xmlns:a16="http://schemas.microsoft.com/office/drawing/2014/main" id="{A2911687-A293-4CF0-AA96-A39D76445AB1}"/>
                    </a:ext>
                  </a:extLst>
                </p:cNvPr>
                <p:cNvPicPr/>
                <p:nvPr/>
              </p:nvPicPr>
              <p:blipFill>
                <a:blip r:embed="rId402"/>
                <a:stretch>
                  <a:fillRect/>
                </a:stretch>
              </p:blipFill>
              <p:spPr>
                <a:xfrm>
                  <a:off x="5592946" y="2383678"/>
                  <a:ext cx="1256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347" name="筆跡 346">
                  <a:extLst>
                    <a:ext uri="{FF2B5EF4-FFF2-40B4-BE49-F238E27FC236}">
                      <a16:creationId xmlns:a16="http://schemas.microsoft.com/office/drawing/2014/main" id="{8F42EE89-CA74-40D9-8C9F-FAD883D88427}"/>
                    </a:ext>
                  </a:extLst>
                </p14:cNvPr>
                <p14:cNvContentPartPr/>
                <p14:nvPr/>
              </p14:nvContentPartPr>
              <p14:xfrm>
                <a:off x="5742346" y="2394478"/>
                <a:ext cx="6120" cy="6480"/>
              </p14:xfrm>
            </p:contentPart>
          </mc:Choice>
          <mc:Fallback>
            <p:pic>
              <p:nvPicPr>
                <p:cNvPr id="347" name="筆跡 346">
                  <a:extLst>
                    <a:ext uri="{FF2B5EF4-FFF2-40B4-BE49-F238E27FC236}">
                      <a16:creationId xmlns:a16="http://schemas.microsoft.com/office/drawing/2014/main" id="{8F42EE89-CA74-40D9-8C9F-FAD883D88427}"/>
                    </a:ext>
                  </a:extLst>
                </p:cNvPr>
                <p:cNvPicPr/>
                <p:nvPr/>
              </p:nvPicPr>
              <p:blipFill>
                <a:blip r:embed="rId404"/>
                <a:stretch>
                  <a:fillRect/>
                </a:stretch>
              </p:blipFill>
              <p:spPr>
                <a:xfrm>
                  <a:off x="5733346" y="2385838"/>
                  <a:ext cx="237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349" name="筆跡 348">
                  <a:extLst>
                    <a:ext uri="{FF2B5EF4-FFF2-40B4-BE49-F238E27FC236}">
                      <a16:creationId xmlns:a16="http://schemas.microsoft.com/office/drawing/2014/main" id="{42590357-82BF-4C53-93FF-F517E105125B}"/>
                    </a:ext>
                  </a:extLst>
                </p14:cNvPr>
                <p14:cNvContentPartPr/>
                <p14:nvPr/>
              </p14:nvContentPartPr>
              <p14:xfrm>
                <a:off x="4188226" y="2386198"/>
                <a:ext cx="11880" cy="16920"/>
              </p14:xfrm>
            </p:contentPart>
          </mc:Choice>
          <mc:Fallback>
            <p:pic>
              <p:nvPicPr>
                <p:cNvPr id="349" name="筆跡 348">
                  <a:extLst>
                    <a:ext uri="{FF2B5EF4-FFF2-40B4-BE49-F238E27FC236}">
                      <a16:creationId xmlns:a16="http://schemas.microsoft.com/office/drawing/2014/main" id="{42590357-82BF-4C53-93FF-F517E105125B}"/>
                    </a:ext>
                  </a:extLst>
                </p:cNvPr>
                <p:cNvPicPr/>
                <p:nvPr/>
              </p:nvPicPr>
              <p:blipFill>
                <a:blip r:embed="rId406"/>
                <a:stretch>
                  <a:fillRect/>
                </a:stretch>
              </p:blipFill>
              <p:spPr>
                <a:xfrm>
                  <a:off x="4179586" y="2377558"/>
                  <a:ext cx="295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350" name="筆跡 349">
                  <a:extLst>
                    <a:ext uri="{FF2B5EF4-FFF2-40B4-BE49-F238E27FC236}">
                      <a16:creationId xmlns:a16="http://schemas.microsoft.com/office/drawing/2014/main" id="{404669A1-BB4E-4BE8-812E-3758B1DDDA80}"/>
                    </a:ext>
                  </a:extLst>
                </p14:cNvPr>
                <p14:cNvContentPartPr/>
                <p14:nvPr/>
              </p14:nvContentPartPr>
              <p14:xfrm>
                <a:off x="4305586" y="2314918"/>
                <a:ext cx="79560" cy="86400"/>
              </p14:xfrm>
            </p:contentPart>
          </mc:Choice>
          <mc:Fallback>
            <p:pic>
              <p:nvPicPr>
                <p:cNvPr id="350" name="筆跡 349">
                  <a:extLst>
                    <a:ext uri="{FF2B5EF4-FFF2-40B4-BE49-F238E27FC236}">
                      <a16:creationId xmlns:a16="http://schemas.microsoft.com/office/drawing/2014/main" id="{404669A1-BB4E-4BE8-812E-3758B1DDDA80}"/>
                    </a:ext>
                  </a:extLst>
                </p:cNvPr>
                <p:cNvPicPr/>
                <p:nvPr/>
              </p:nvPicPr>
              <p:blipFill>
                <a:blip r:embed="rId408"/>
                <a:stretch>
                  <a:fillRect/>
                </a:stretch>
              </p:blipFill>
              <p:spPr>
                <a:xfrm>
                  <a:off x="4296946" y="2306278"/>
                  <a:ext cx="972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351" name="筆跡 350">
                  <a:extLst>
                    <a:ext uri="{FF2B5EF4-FFF2-40B4-BE49-F238E27FC236}">
                      <a16:creationId xmlns:a16="http://schemas.microsoft.com/office/drawing/2014/main" id="{DD182C2F-47D5-484B-B8C8-F18567B4E4CD}"/>
                    </a:ext>
                  </a:extLst>
                </p14:cNvPr>
                <p14:cNvContentPartPr/>
                <p14:nvPr/>
              </p14:nvContentPartPr>
              <p14:xfrm>
                <a:off x="4396666" y="2317438"/>
                <a:ext cx="93240" cy="88200"/>
              </p14:xfrm>
            </p:contentPart>
          </mc:Choice>
          <mc:Fallback>
            <p:pic>
              <p:nvPicPr>
                <p:cNvPr id="351" name="筆跡 350">
                  <a:extLst>
                    <a:ext uri="{FF2B5EF4-FFF2-40B4-BE49-F238E27FC236}">
                      <a16:creationId xmlns:a16="http://schemas.microsoft.com/office/drawing/2014/main" id="{DD182C2F-47D5-484B-B8C8-F18567B4E4CD}"/>
                    </a:ext>
                  </a:extLst>
                </p:cNvPr>
                <p:cNvPicPr/>
                <p:nvPr/>
              </p:nvPicPr>
              <p:blipFill>
                <a:blip r:embed="rId410"/>
                <a:stretch>
                  <a:fillRect/>
                </a:stretch>
              </p:blipFill>
              <p:spPr>
                <a:xfrm>
                  <a:off x="4388026" y="2308798"/>
                  <a:ext cx="1108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352" name="筆跡 351">
                  <a:extLst>
                    <a:ext uri="{FF2B5EF4-FFF2-40B4-BE49-F238E27FC236}">
                      <a16:creationId xmlns:a16="http://schemas.microsoft.com/office/drawing/2014/main" id="{2AAB985E-8DA0-41BB-A074-8794EDB0EAD3}"/>
                    </a:ext>
                  </a:extLst>
                </p14:cNvPr>
                <p14:cNvContentPartPr/>
                <p14:nvPr/>
              </p14:nvContentPartPr>
              <p14:xfrm>
                <a:off x="4506106" y="2320678"/>
                <a:ext cx="41400" cy="103320"/>
              </p14:xfrm>
            </p:contentPart>
          </mc:Choice>
          <mc:Fallback>
            <p:pic>
              <p:nvPicPr>
                <p:cNvPr id="352" name="筆跡 351">
                  <a:extLst>
                    <a:ext uri="{FF2B5EF4-FFF2-40B4-BE49-F238E27FC236}">
                      <a16:creationId xmlns:a16="http://schemas.microsoft.com/office/drawing/2014/main" id="{2AAB985E-8DA0-41BB-A074-8794EDB0EAD3}"/>
                    </a:ext>
                  </a:extLst>
                </p:cNvPr>
                <p:cNvPicPr/>
                <p:nvPr/>
              </p:nvPicPr>
              <p:blipFill>
                <a:blip r:embed="rId412"/>
                <a:stretch>
                  <a:fillRect/>
                </a:stretch>
              </p:blipFill>
              <p:spPr>
                <a:xfrm>
                  <a:off x="4497466" y="2311678"/>
                  <a:ext cx="590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354" name="筆跡 353">
                  <a:extLst>
                    <a:ext uri="{FF2B5EF4-FFF2-40B4-BE49-F238E27FC236}">
                      <a16:creationId xmlns:a16="http://schemas.microsoft.com/office/drawing/2014/main" id="{15CC623E-58DD-409C-B9AA-00B892BD6CAC}"/>
                    </a:ext>
                  </a:extLst>
                </p14:cNvPr>
                <p14:cNvContentPartPr/>
                <p14:nvPr/>
              </p14:nvContentPartPr>
              <p14:xfrm>
                <a:off x="4568026" y="2310238"/>
                <a:ext cx="72360" cy="88920"/>
              </p14:xfrm>
            </p:contentPart>
          </mc:Choice>
          <mc:Fallback>
            <p:pic>
              <p:nvPicPr>
                <p:cNvPr id="354" name="筆跡 353">
                  <a:extLst>
                    <a:ext uri="{FF2B5EF4-FFF2-40B4-BE49-F238E27FC236}">
                      <a16:creationId xmlns:a16="http://schemas.microsoft.com/office/drawing/2014/main" id="{15CC623E-58DD-409C-B9AA-00B892BD6CAC}"/>
                    </a:ext>
                  </a:extLst>
                </p:cNvPr>
                <p:cNvPicPr/>
                <p:nvPr/>
              </p:nvPicPr>
              <p:blipFill>
                <a:blip r:embed="rId414"/>
                <a:stretch>
                  <a:fillRect/>
                </a:stretch>
              </p:blipFill>
              <p:spPr>
                <a:xfrm>
                  <a:off x="4559026" y="2301238"/>
                  <a:ext cx="900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356" name="筆跡 355">
                  <a:extLst>
                    <a:ext uri="{FF2B5EF4-FFF2-40B4-BE49-F238E27FC236}">
                      <a16:creationId xmlns:a16="http://schemas.microsoft.com/office/drawing/2014/main" id="{F4F141DC-65DD-41F6-8278-7DBC1449806C}"/>
                    </a:ext>
                  </a:extLst>
                </p14:cNvPr>
                <p14:cNvContentPartPr/>
                <p14:nvPr/>
              </p14:nvContentPartPr>
              <p14:xfrm>
                <a:off x="5726146" y="2454238"/>
                <a:ext cx="132840" cy="111600"/>
              </p14:xfrm>
            </p:contentPart>
          </mc:Choice>
          <mc:Fallback>
            <p:pic>
              <p:nvPicPr>
                <p:cNvPr id="356" name="筆跡 355">
                  <a:extLst>
                    <a:ext uri="{FF2B5EF4-FFF2-40B4-BE49-F238E27FC236}">
                      <a16:creationId xmlns:a16="http://schemas.microsoft.com/office/drawing/2014/main" id="{F4F141DC-65DD-41F6-8278-7DBC1449806C}"/>
                    </a:ext>
                  </a:extLst>
                </p:cNvPr>
                <p:cNvPicPr/>
                <p:nvPr/>
              </p:nvPicPr>
              <p:blipFill>
                <a:blip r:embed="rId416"/>
                <a:stretch>
                  <a:fillRect/>
                </a:stretch>
              </p:blipFill>
              <p:spPr>
                <a:xfrm>
                  <a:off x="5717506" y="2445598"/>
                  <a:ext cx="1504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357" name="筆跡 356">
                  <a:extLst>
                    <a:ext uri="{FF2B5EF4-FFF2-40B4-BE49-F238E27FC236}">
                      <a16:creationId xmlns:a16="http://schemas.microsoft.com/office/drawing/2014/main" id="{E8944E0A-33F9-4551-A3FA-408D55F8CCD7}"/>
                    </a:ext>
                  </a:extLst>
                </p14:cNvPr>
                <p14:cNvContentPartPr/>
                <p14:nvPr/>
              </p14:nvContentPartPr>
              <p14:xfrm>
                <a:off x="5853226" y="2469718"/>
                <a:ext cx="113400" cy="103320"/>
              </p14:xfrm>
            </p:contentPart>
          </mc:Choice>
          <mc:Fallback>
            <p:pic>
              <p:nvPicPr>
                <p:cNvPr id="357" name="筆跡 356">
                  <a:extLst>
                    <a:ext uri="{FF2B5EF4-FFF2-40B4-BE49-F238E27FC236}">
                      <a16:creationId xmlns:a16="http://schemas.microsoft.com/office/drawing/2014/main" id="{E8944E0A-33F9-4551-A3FA-408D55F8CCD7}"/>
                    </a:ext>
                  </a:extLst>
                </p:cNvPr>
                <p:cNvPicPr/>
                <p:nvPr/>
              </p:nvPicPr>
              <p:blipFill>
                <a:blip r:embed="rId418"/>
                <a:stretch>
                  <a:fillRect/>
                </a:stretch>
              </p:blipFill>
              <p:spPr>
                <a:xfrm>
                  <a:off x="5844226" y="2461078"/>
                  <a:ext cx="1310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358" name="筆跡 357">
                  <a:extLst>
                    <a:ext uri="{FF2B5EF4-FFF2-40B4-BE49-F238E27FC236}">
                      <a16:creationId xmlns:a16="http://schemas.microsoft.com/office/drawing/2014/main" id="{58A04536-BD07-465F-922E-E4F2FE6AF65A}"/>
                    </a:ext>
                  </a:extLst>
                </p14:cNvPr>
                <p14:cNvContentPartPr/>
                <p14:nvPr/>
              </p14:nvContentPartPr>
              <p14:xfrm>
                <a:off x="5921986" y="2492398"/>
                <a:ext cx="101160" cy="86760"/>
              </p14:xfrm>
            </p:contentPart>
          </mc:Choice>
          <mc:Fallback>
            <p:pic>
              <p:nvPicPr>
                <p:cNvPr id="358" name="筆跡 357">
                  <a:extLst>
                    <a:ext uri="{FF2B5EF4-FFF2-40B4-BE49-F238E27FC236}">
                      <a16:creationId xmlns:a16="http://schemas.microsoft.com/office/drawing/2014/main" id="{58A04536-BD07-465F-922E-E4F2FE6AF65A}"/>
                    </a:ext>
                  </a:extLst>
                </p:cNvPr>
                <p:cNvPicPr/>
                <p:nvPr/>
              </p:nvPicPr>
              <p:blipFill>
                <a:blip r:embed="rId420"/>
                <a:stretch>
                  <a:fillRect/>
                </a:stretch>
              </p:blipFill>
              <p:spPr>
                <a:xfrm>
                  <a:off x="5912986" y="2483398"/>
                  <a:ext cx="1188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359" name="筆跡 358">
                  <a:extLst>
                    <a:ext uri="{FF2B5EF4-FFF2-40B4-BE49-F238E27FC236}">
                      <a16:creationId xmlns:a16="http://schemas.microsoft.com/office/drawing/2014/main" id="{909FEC86-47D0-4BC9-A4D0-CAAA27D8D904}"/>
                    </a:ext>
                  </a:extLst>
                </p14:cNvPr>
                <p14:cNvContentPartPr/>
                <p14:nvPr/>
              </p14:nvContentPartPr>
              <p14:xfrm>
                <a:off x="6020266" y="2516158"/>
                <a:ext cx="91800" cy="66240"/>
              </p14:xfrm>
            </p:contentPart>
          </mc:Choice>
          <mc:Fallback>
            <p:pic>
              <p:nvPicPr>
                <p:cNvPr id="359" name="筆跡 358">
                  <a:extLst>
                    <a:ext uri="{FF2B5EF4-FFF2-40B4-BE49-F238E27FC236}">
                      <a16:creationId xmlns:a16="http://schemas.microsoft.com/office/drawing/2014/main" id="{909FEC86-47D0-4BC9-A4D0-CAAA27D8D904}"/>
                    </a:ext>
                  </a:extLst>
                </p:cNvPr>
                <p:cNvPicPr/>
                <p:nvPr/>
              </p:nvPicPr>
              <p:blipFill>
                <a:blip r:embed="rId422"/>
                <a:stretch>
                  <a:fillRect/>
                </a:stretch>
              </p:blipFill>
              <p:spPr>
                <a:xfrm>
                  <a:off x="6011266" y="2507158"/>
                  <a:ext cx="1094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360" name="筆跡 359">
                  <a:extLst>
                    <a:ext uri="{FF2B5EF4-FFF2-40B4-BE49-F238E27FC236}">
                      <a16:creationId xmlns:a16="http://schemas.microsoft.com/office/drawing/2014/main" id="{B748AAEF-1A2C-461D-9CC6-DA3D89056A69}"/>
                    </a:ext>
                  </a:extLst>
                </p14:cNvPr>
                <p14:cNvContentPartPr/>
                <p14:nvPr/>
              </p14:nvContentPartPr>
              <p14:xfrm>
                <a:off x="6120706" y="2528398"/>
                <a:ext cx="72360" cy="49680"/>
              </p14:xfrm>
            </p:contentPart>
          </mc:Choice>
          <mc:Fallback>
            <p:pic>
              <p:nvPicPr>
                <p:cNvPr id="360" name="筆跡 359">
                  <a:extLst>
                    <a:ext uri="{FF2B5EF4-FFF2-40B4-BE49-F238E27FC236}">
                      <a16:creationId xmlns:a16="http://schemas.microsoft.com/office/drawing/2014/main" id="{B748AAEF-1A2C-461D-9CC6-DA3D89056A69}"/>
                    </a:ext>
                  </a:extLst>
                </p:cNvPr>
                <p:cNvPicPr/>
                <p:nvPr/>
              </p:nvPicPr>
              <p:blipFill>
                <a:blip r:embed="rId424"/>
                <a:stretch>
                  <a:fillRect/>
                </a:stretch>
              </p:blipFill>
              <p:spPr>
                <a:xfrm>
                  <a:off x="6112066" y="2519398"/>
                  <a:ext cx="900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361" name="筆跡 360">
                  <a:extLst>
                    <a:ext uri="{FF2B5EF4-FFF2-40B4-BE49-F238E27FC236}">
                      <a16:creationId xmlns:a16="http://schemas.microsoft.com/office/drawing/2014/main" id="{8CD1A23A-8E0A-451A-8209-8815A0016692}"/>
                    </a:ext>
                  </a:extLst>
                </p14:cNvPr>
                <p14:cNvContentPartPr/>
                <p14:nvPr/>
              </p14:nvContentPartPr>
              <p14:xfrm>
                <a:off x="6215746" y="2546038"/>
                <a:ext cx="46080" cy="32400"/>
              </p14:xfrm>
            </p:contentPart>
          </mc:Choice>
          <mc:Fallback>
            <p:pic>
              <p:nvPicPr>
                <p:cNvPr id="361" name="筆跡 360">
                  <a:extLst>
                    <a:ext uri="{FF2B5EF4-FFF2-40B4-BE49-F238E27FC236}">
                      <a16:creationId xmlns:a16="http://schemas.microsoft.com/office/drawing/2014/main" id="{8CD1A23A-8E0A-451A-8209-8815A0016692}"/>
                    </a:ext>
                  </a:extLst>
                </p:cNvPr>
                <p:cNvPicPr/>
                <p:nvPr/>
              </p:nvPicPr>
              <p:blipFill>
                <a:blip r:embed="rId426"/>
                <a:stretch>
                  <a:fillRect/>
                </a:stretch>
              </p:blipFill>
              <p:spPr>
                <a:xfrm>
                  <a:off x="6206746" y="2537038"/>
                  <a:ext cx="637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362" name="筆跡 361">
                  <a:extLst>
                    <a:ext uri="{FF2B5EF4-FFF2-40B4-BE49-F238E27FC236}">
                      <a16:creationId xmlns:a16="http://schemas.microsoft.com/office/drawing/2014/main" id="{AE2FFDB2-8E5A-4FEB-B1BB-938972ABC2B5}"/>
                    </a:ext>
                  </a:extLst>
                </p14:cNvPr>
                <p14:cNvContentPartPr/>
                <p14:nvPr/>
              </p14:nvContentPartPr>
              <p14:xfrm>
                <a:off x="6289906" y="2548918"/>
                <a:ext cx="88560" cy="61200"/>
              </p14:xfrm>
            </p:contentPart>
          </mc:Choice>
          <mc:Fallback>
            <p:pic>
              <p:nvPicPr>
                <p:cNvPr id="362" name="筆跡 361">
                  <a:extLst>
                    <a:ext uri="{FF2B5EF4-FFF2-40B4-BE49-F238E27FC236}">
                      <a16:creationId xmlns:a16="http://schemas.microsoft.com/office/drawing/2014/main" id="{AE2FFDB2-8E5A-4FEB-B1BB-938972ABC2B5}"/>
                    </a:ext>
                  </a:extLst>
                </p:cNvPr>
                <p:cNvPicPr/>
                <p:nvPr/>
              </p:nvPicPr>
              <p:blipFill>
                <a:blip r:embed="rId428"/>
                <a:stretch>
                  <a:fillRect/>
                </a:stretch>
              </p:blipFill>
              <p:spPr>
                <a:xfrm>
                  <a:off x="6281266" y="2540278"/>
                  <a:ext cx="1062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363" name="筆跡 362">
                  <a:extLst>
                    <a:ext uri="{FF2B5EF4-FFF2-40B4-BE49-F238E27FC236}">
                      <a16:creationId xmlns:a16="http://schemas.microsoft.com/office/drawing/2014/main" id="{AA9552BE-C717-46CE-B6B5-13A55FAFDC05}"/>
                    </a:ext>
                  </a:extLst>
                </p14:cNvPr>
                <p14:cNvContentPartPr/>
                <p14:nvPr/>
              </p14:nvContentPartPr>
              <p14:xfrm>
                <a:off x="6048346" y="2386198"/>
                <a:ext cx="463680" cy="187560"/>
              </p14:xfrm>
            </p:contentPart>
          </mc:Choice>
          <mc:Fallback>
            <p:pic>
              <p:nvPicPr>
                <p:cNvPr id="363" name="筆跡 362">
                  <a:extLst>
                    <a:ext uri="{FF2B5EF4-FFF2-40B4-BE49-F238E27FC236}">
                      <a16:creationId xmlns:a16="http://schemas.microsoft.com/office/drawing/2014/main" id="{AA9552BE-C717-46CE-B6B5-13A55FAFDC05}"/>
                    </a:ext>
                  </a:extLst>
                </p:cNvPr>
                <p:cNvPicPr/>
                <p:nvPr/>
              </p:nvPicPr>
              <p:blipFill>
                <a:blip r:embed="rId430"/>
                <a:stretch>
                  <a:fillRect/>
                </a:stretch>
              </p:blipFill>
              <p:spPr>
                <a:xfrm>
                  <a:off x="6039706" y="2377558"/>
                  <a:ext cx="481320" cy="205200"/>
                </a:xfrm>
                <a:prstGeom prst="rect">
                  <a:avLst/>
                </a:prstGeom>
              </p:spPr>
            </p:pic>
          </mc:Fallback>
        </mc:AlternateContent>
      </p:grpSp>
      <p:grpSp>
        <p:nvGrpSpPr>
          <p:cNvPr id="370" name="群組 369">
            <a:extLst>
              <a:ext uri="{FF2B5EF4-FFF2-40B4-BE49-F238E27FC236}">
                <a16:creationId xmlns:a16="http://schemas.microsoft.com/office/drawing/2014/main" id="{9AF4EFD8-7982-4871-8B67-3ED2698D77DF}"/>
              </a:ext>
            </a:extLst>
          </p:cNvPr>
          <p:cNvGrpSpPr/>
          <p:nvPr/>
        </p:nvGrpSpPr>
        <p:grpSpPr>
          <a:xfrm>
            <a:off x="6551986" y="2077678"/>
            <a:ext cx="630720" cy="141120"/>
            <a:chOff x="6551986" y="2077678"/>
            <a:chExt cx="630720" cy="141120"/>
          </a:xfrm>
        </p:grpSpPr>
        <mc:AlternateContent xmlns:mc="http://schemas.openxmlformats.org/markup-compatibility/2006">
          <mc:Choice xmlns:p14="http://schemas.microsoft.com/office/powerpoint/2010/main" Requires="p14">
            <p:contentPart p14:bwMode="auto" r:id="rId431">
              <p14:nvContentPartPr>
                <p14:cNvPr id="365" name="筆跡 364">
                  <a:extLst>
                    <a:ext uri="{FF2B5EF4-FFF2-40B4-BE49-F238E27FC236}">
                      <a16:creationId xmlns:a16="http://schemas.microsoft.com/office/drawing/2014/main" id="{E418FA5E-DACE-4274-9F6C-32344BC9EF19}"/>
                    </a:ext>
                  </a:extLst>
                </p14:cNvPr>
                <p14:cNvContentPartPr/>
                <p14:nvPr/>
              </p14:nvContentPartPr>
              <p14:xfrm>
                <a:off x="6551986" y="2197918"/>
                <a:ext cx="33480" cy="9720"/>
              </p14:xfrm>
            </p:contentPart>
          </mc:Choice>
          <mc:Fallback>
            <p:pic>
              <p:nvPicPr>
                <p:cNvPr id="365" name="筆跡 364">
                  <a:extLst>
                    <a:ext uri="{FF2B5EF4-FFF2-40B4-BE49-F238E27FC236}">
                      <a16:creationId xmlns:a16="http://schemas.microsoft.com/office/drawing/2014/main" id="{E418FA5E-DACE-4274-9F6C-32344BC9EF19}"/>
                    </a:ext>
                  </a:extLst>
                </p:cNvPr>
                <p:cNvPicPr/>
                <p:nvPr/>
              </p:nvPicPr>
              <p:blipFill>
                <a:blip r:embed="rId432"/>
                <a:stretch>
                  <a:fillRect/>
                </a:stretch>
              </p:blipFill>
              <p:spPr>
                <a:xfrm>
                  <a:off x="6542986" y="2189278"/>
                  <a:ext cx="511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366" name="筆跡 365">
                  <a:extLst>
                    <a:ext uri="{FF2B5EF4-FFF2-40B4-BE49-F238E27FC236}">
                      <a16:creationId xmlns:a16="http://schemas.microsoft.com/office/drawing/2014/main" id="{47178AD0-1568-4F52-96A1-307269144DC6}"/>
                    </a:ext>
                  </a:extLst>
                </p14:cNvPr>
                <p14:cNvContentPartPr/>
                <p14:nvPr/>
              </p14:nvContentPartPr>
              <p14:xfrm>
                <a:off x="6628666" y="2102158"/>
                <a:ext cx="96120" cy="108720"/>
              </p14:xfrm>
            </p:contentPart>
          </mc:Choice>
          <mc:Fallback>
            <p:pic>
              <p:nvPicPr>
                <p:cNvPr id="366" name="筆跡 365">
                  <a:extLst>
                    <a:ext uri="{FF2B5EF4-FFF2-40B4-BE49-F238E27FC236}">
                      <a16:creationId xmlns:a16="http://schemas.microsoft.com/office/drawing/2014/main" id="{47178AD0-1568-4F52-96A1-307269144DC6}"/>
                    </a:ext>
                  </a:extLst>
                </p:cNvPr>
                <p:cNvPicPr/>
                <p:nvPr/>
              </p:nvPicPr>
              <p:blipFill>
                <a:blip r:embed="rId434"/>
                <a:stretch>
                  <a:fillRect/>
                </a:stretch>
              </p:blipFill>
              <p:spPr>
                <a:xfrm>
                  <a:off x="6620026" y="2093518"/>
                  <a:ext cx="1137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367" name="筆跡 366">
                  <a:extLst>
                    <a:ext uri="{FF2B5EF4-FFF2-40B4-BE49-F238E27FC236}">
                      <a16:creationId xmlns:a16="http://schemas.microsoft.com/office/drawing/2014/main" id="{1B698B0B-1604-4EC6-9DFF-54E543A0072D}"/>
                    </a:ext>
                  </a:extLst>
                </p14:cNvPr>
                <p14:cNvContentPartPr/>
                <p14:nvPr/>
              </p14:nvContentPartPr>
              <p14:xfrm>
                <a:off x="6729466" y="2107558"/>
                <a:ext cx="100800" cy="96120"/>
              </p14:xfrm>
            </p:contentPart>
          </mc:Choice>
          <mc:Fallback>
            <p:pic>
              <p:nvPicPr>
                <p:cNvPr id="367" name="筆跡 366">
                  <a:extLst>
                    <a:ext uri="{FF2B5EF4-FFF2-40B4-BE49-F238E27FC236}">
                      <a16:creationId xmlns:a16="http://schemas.microsoft.com/office/drawing/2014/main" id="{1B698B0B-1604-4EC6-9DFF-54E543A0072D}"/>
                    </a:ext>
                  </a:extLst>
                </p:cNvPr>
                <p:cNvPicPr/>
                <p:nvPr/>
              </p:nvPicPr>
              <p:blipFill>
                <a:blip r:embed="rId436"/>
                <a:stretch>
                  <a:fillRect/>
                </a:stretch>
              </p:blipFill>
              <p:spPr>
                <a:xfrm>
                  <a:off x="6720466" y="2098558"/>
                  <a:ext cx="1184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368" name="筆跡 367">
                  <a:extLst>
                    <a:ext uri="{FF2B5EF4-FFF2-40B4-BE49-F238E27FC236}">
                      <a16:creationId xmlns:a16="http://schemas.microsoft.com/office/drawing/2014/main" id="{251EFC7A-F7CD-49DA-95BD-FB4140202070}"/>
                    </a:ext>
                  </a:extLst>
                </p14:cNvPr>
                <p14:cNvContentPartPr/>
                <p14:nvPr/>
              </p14:nvContentPartPr>
              <p14:xfrm>
                <a:off x="6861226" y="2077678"/>
                <a:ext cx="140400" cy="133920"/>
              </p14:xfrm>
            </p:contentPart>
          </mc:Choice>
          <mc:Fallback>
            <p:pic>
              <p:nvPicPr>
                <p:cNvPr id="368" name="筆跡 367">
                  <a:extLst>
                    <a:ext uri="{FF2B5EF4-FFF2-40B4-BE49-F238E27FC236}">
                      <a16:creationId xmlns:a16="http://schemas.microsoft.com/office/drawing/2014/main" id="{251EFC7A-F7CD-49DA-95BD-FB4140202070}"/>
                    </a:ext>
                  </a:extLst>
                </p:cNvPr>
                <p:cNvPicPr/>
                <p:nvPr/>
              </p:nvPicPr>
              <p:blipFill>
                <a:blip r:embed="rId438"/>
                <a:stretch>
                  <a:fillRect/>
                </a:stretch>
              </p:blipFill>
              <p:spPr>
                <a:xfrm>
                  <a:off x="6852226" y="2069038"/>
                  <a:ext cx="1580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369" name="筆跡 368">
                  <a:extLst>
                    <a:ext uri="{FF2B5EF4-FFF2-40B4-BE49-F238E27FC236}">
                      <a16:creationId xmlns:a16="http://schemas.microsoft.com/office/drawing/2014/main" id="{805F0201-7163-4790-A7DD-1AC23DAAD4E8}"/>
                    </a:ext>
                  </a:extLst>
                </p14:cNvPr>
                <p14:cNvContentPartPr/>
                <p14:nvPr/>
              </p14:nvContentPartPr>
              <p14:xfrm>
                <a:off x="7055266" y="2103238"/>
                <a:ext cx="127440" cy="115560"/>
              </p14:xfrm>
            </p:contentPart>
          </mc:Choice>
          <mc:Fallback>
            <p:pic>
              <p:nvPicPr>
                <p:cNvPr id="369" name="筆跡 368">
                  <a:extLst>
                    <a:ext uri="{FF2B5EF4-FFF2-40B4-BE49-F238E27FC236}">
                      <a16:creationId xmlns:a16="http://schemas.microsoft.com/office/drawing/2014/main" id="{805F0201-7163-4790-A7DD-1AC23DAAD4E8}"/>
                    </a:ext>
                  </a:extLst>
                </p:cNvPr>
                <p:cNvPicPr/>
                <p:nvPr/>
              </p:nvPicPr>
              <p:blipFill>
                <a:blip r:embed="rId440"/>
                <a:stretch>
                  <a:fillRect/>
                </a:stretch>
              </p:blipFill>
              <p:spPr>
                <a:xfrm>
                  <a:off x="7046266" y="2094598"/>
                  <a:ext cx="145080" cy="133200"/>
                </a:xfrm>
                <a:prstGeom prst="rect">
                  <a:avLst/>
                </a:prstGeom>
              </p:spPr>
            </p:pic>
          </mc:Fallback>
        </mc:AlternateContent>
      </p:grpSp>
      <p:grpSp>
        <p:nvGrpSpPr>
          <p:cNvPr id="385" name="群組 384">
            <a:extLst>
              <a:ext uri="{FF2B5EF4-FFF2-40B4-BE49-F238E27FC236}">
                <a16:creationId xmlns:a16="http://schemas.microsoft.com/office/drawing/2014/main" id="{0E344BE7-D185-453B-B899-9613C1F34328}"/>
              </a:ext>
            </a:extLst>
          </p:cNvPr>
          <p:cNvGrpSpPr/>
          <p:nvPr/>
        </p:nvGrpSpPr>
        <p:grpSpPr>
          <a:xfrm>
            <a:off x="6047626" y="3133558"/>
            <a:ext cx="688680" cy="421200"/>
            <a:chOff x="6047626" y="3133558"/>
            <a:chExt cx="688680" cy="421200"/>
          </a:xfrm>
        </p:grpSpPr>
        <mc:AlternateContent xmlns:mc="http://schemas.openxmlformats.org/markup-compatibility/2006">
          <mc:Choice xmlns:p14="http://schemas.microsoft.com/office/powerpoint/2010/main" Requires="p14">
            <p:contentPart p14:bwMode="auto" r:id="rId441">
              <p14:nvContentPartPr>
                <p14:cNvPr id="371" name="筆跡 370">
                  <a:extLst>
                    <a:ext uri="{FF2B5EF4-FFF2-40B4-BE49-F238E27FC236}">
                      <a16:creationId xmlns:a16="http://schemas.microsoft.com/office/drawing/2014/main" id="{8071EE7A-EE88-4809-9851-558289CD21B5}"/>
                    </a:ext>
                  </a:extLst>
                </p14:cNvPr>
                <p14:cNvContentPartPr/>
                <p14:nvPr/>
              </p14:nvContentPartPr>
              <p14:xfrm>
                <a:off x="6135826" y="3133558"/>
                <a:ext cx="90720" cy="25200"/>
              </p14:xfrm>
            </p:contentPart>
          </mc:Choice>
          <mc:Fallback>
            <p:pic>
              <p:nvPicPr>
                <p:cNvPr id="371" name="筆跡 370">
                  <a:extLst>
                    <a:ext uri="{FF2B5EF4-FFF2-40B4-BE49-F238E27FC236}">
                      <a16:creationId xmlns:a16="http://schemas.microsoft.com/office/drawing/2014/main" id="{8071EE7A-EE88-4809-9851-558289CD21B5}"/>
                    </a:ext>
                  </a:extLst>
                </p:cNvPr>
                <p:cNvPicPr/>
                <p:nvPr/>
              </p:nvPicPr>
              <p:blipFill>
                <a:blip r:embed="rId442"/>
                <a:stretch>
                  <a:fillRect/>
                </a:stretch>
              </p:blipFill>
              <p:spPr>
                <a:xfrm>
                  <a:off x="6126826" y="3124558"/>
                  <a:ext cx="1083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372" name="筆跡 371">
                  <a:extLst>
                    <a:ext uri="{FF2B5EF4-FFF2-40B4-BE49-F238E27FC236}">
                      <a16:creationId xmlns:a16="http://schemas.microsoft.com/office/drawing/2014/main" id="{CD6EF492-9497-44C7-9033-9F9B746E6950}"/>
                    </a:ext>
                  </a:extLst>
                </p14:cNvPr>
                <p14:cNvContentPartPr/>
                <p14:nvPr/>
              </p14:nvContentPartPr>
              <p14:xfrm>
                <a:off x="6093346" y="3198358"/>
                <a:ext cx="205200" cy="15840"/>
              </p14:xfrm>
            </p:contentPart>
          </mc:Choice>
          <mc:Fallback>
            <p:pic>
              <p:nvPicPr>
                <p:cNvPr id="372" name="筆跡 371">
                  <a:extLst>
                    <a:ext uri="{FF2B5EF4-FFF2-40B4-BE49-F238E27FC236}">
                      <a16:creationId xmlns:a16="http://schemas.microsoft.com/office/drawing/2014/main" id="{CD6EF492-9497-44C7-9033-9F9B746E6950}"/>
                    </a:ext>
                  </a:extLst>
                </p:cNvPr>
                <p:cNvPicPr/>
                <p:nvPr/>
              </p:nvPicPr>
              <p:blipFill>
                <a:blip r:embed="rId444"/>
                <a:stretch>
                  <a:fillRect/>
                </a:stretch>
              </p:blipFill>
              <p:spPr>
                <a:xfrm>
                  <a:off x="6084706" y="3189358"/>
                  <a:ext cx="2228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373" name="筆跡 372">
                  <a:extLst>
                    <a:ext uri="{FF2B5EF4-FFF2-40B4-BE49-F238E27FC236}">
                      <a16:creationId xmlns:a16="http://schemas.microsoft.com/office/drawing/2014/main" id="{7A1BF89B-95F0-4A27-AABC-7E4544102740}"/>
                    </a:ext>
                  </a:extLst>
                </p14:cNvPr>
                <p14:cNvContentPartPr/>
                <p14:nvPr/>
              </p14:nvContentPartPr>
              <p14:xfrm>
                <a:off x="6113866" y="3255958"/>
                <a:ext cx="124560" cy="60120"/>
              </p14:xfrm>
            </p:contentPart>
          </mc:Choice>
          <mc:Fallback>
            <p:pic>
              <p:nvPicPr>
                <p:cNvPr id="373" name="筆跡 372">
                  <a:extLst>
                    <a:ext uri="{FF2B5EF4-FFF2-40B4-BE49-F238E27FC236}">
                      <a16:creationId xmlns:a16="http://schemas.microsoft.com/office/drawing/2014/main" id="{7A1BF89B-95F0-4A27-AABC-7E4544102740}"/>
                    </a:ext>
                  </a:extLst>
                </p:cNvPr>
                <p:cNvPicPr/>
                <p:nvPr/>
              </p:nvPicPr>
              <p:blipFill>
                <a:blip r:embed="rId446"/>
                <a:stretch>
                  <a:fillRect/>
                </a:stretch>
              </p:blipFill>
              <p:spPr>
                <a:xfrm>
                  <a:off x="6105226" y="3247318"/>
                  <a:ext cx="1422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374" name="筆跡 373">
                  <a:extLst>
                    <a:ext uri="{FF2B5EF4-FFF2-40B4-BE49-F238E27FC236}">
                      <a16:creationId xmlns:a16="http://schemas.microsoft.com/office/drawing/2014/main" id="{CE4D6E5F-2770-44E9-BFEE-5CB3154C523F}"/>
                    </a:ext>
                  </a:extLst>
                </p14:cNvPr>
                <p14:cNvContentPartPr/>
                <p14:nvPr/>
              </p14:nvContentPartPr>
              <p14:xfrm>
                <a:off x="6047626" y="3352798"/>
                <a:ext cx="48240" cy="104400"/>
              </p14:xfrm>
            </p:contentPart>
          </mc:Choice>
          <mc:Fallback>
            <p:pic>
              <p:nvPicPr>
                <p:cNvPr id="374" name="筆跡 373">
                  <a:extLst>
                    <a:ext uri="{FF2B5EF4-FFF2-40B4-BE49-F238E27FC236}">
                      <a16:creationId xmlns:a16="http://schemas.microsoft.com/office/drawing/2014/main" id="{CE4D6E5F-2770-44E9-BFEE-5CB3154C523F}"/>
                    </a:ext>
                  </a:extLst>
                </p:cNvPr>
                <p:cNvPicPr/>
                <p:nvPr/>
              </p:nvPicPr>
              <p:blipFill>
                <a:blip r:embed="rId448"/>
                <a:stretch>
                  <a:fillRect/>
                </a:stretch>
              </p:blipFill>
              <p:spPr>
                <a:xfrm>
                  <a:off x="6038626" y="3343798"/>
                  <a:ext cx="658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375" name="筆跡 374">
                  <a:extLst>
                    <a:ext uri="{FF2B5EF4-FFF2-40B4-BE49-F238E27FC236}">
                      <a16:creationId xmlns:a16="http://schemas.microsoft.com/office/drawing/2014/main" id="{837AAFE2-E661-490E-8B93-501E4961F679}"/>
                    </a:ext>
                  </a:extLst>
                </p14:cNvPr>
                <p14:cNvContentPartPr/>
                <p14:nvPr/>
              </p14:nvContentPartPr>
              <p14:xfrm>
                <a:off x="6113866" y="3353878"/>
                <a:ext cx="260280" cy="91800"/>
              </p14:xfrm>
            </p:contentPart>
          </mc:Choice>
          <mc:Fallback>
            <p:pic>
              <p:nvPicPr>
                <p:cNvPr id="375" name="筆跡 374">
                  <a:extLst>
                    <a:ext uri="{FF2B5EF4-FFF2-40B4-BE49-F238E27FC236}">
                      <a16:creationId xmlns:a16="http://schemas.microsoft.com/office/drawing/2014/main" id="{837AAFE2-E661-490E-8B93-501E4961F679}"/>
                    </a:ext>
                  </a:extLst>
                </p:cNvPr>
                <p:cNvPicPr/>
                <p:nvPr/>
              </p:nvPicPr>
              <p:blipFill>
                <a:blip r:embed="rId450"/>
                <a:stretch>
                  <a:fillRect/>
                </a:stretch>
              </p:blipFill>
              <p:spPr>
                <a:xfrm>
                  <a:off x="6105226" y="3344878"/>
                  <a:ext cx="2779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376" name="筆跡 375">
                  <a:extLst>
                    <a:ext uri="{FF2B5EF4-FFF2-40B4-BE49-F238E27FC236}">
                      <a16:creationId xmlns:a16="http://schemas.microsoft.com/office/drawing/2014/main" id="{8A97657F-95B2-40A7-9292-6776060FC7D0}"/>
                    </a:ext>
                  </a:extLst>
                </p14:cNvPr>
                <p14:cNvContentPartPr/>
                <p14:nvPr/>
              </p14:nvContentPartPr>
              <p14:xfrm>
                <a:off x="6191626" y="3398878"/>
                <a:ext cx="58320" cy="72360"/>
              </p14:xfrm>
            </p:contentPart>
          </mc:Choice>
          <mc:Fallback>
            <p:pic>
              <p:nvPicPr>
                <p:cNvPr id="376" name="筆跡 375">
                  <a:extLst>
                    <a:ext uri="{FF2B5EF4-FFF2-40B4-BE49-F238E27FC236}">
                      <a16:creationId xmlns:a16="http://schemas.microsoft.com/office/drawing/2014/main" id="{8A97657F-95B2-40A7-9292-6776060FC7D0}"/>
                    </a:ext>
                  </a:extLst>
                </p:cNvPr>
                <p:cNvPicPr/>
                <p:nvPr/>
              </p:nvPicPr>
              <p:blipFill>
                <a:blip r:embed="rId452"/>
                <a:stretch>
                  <a:fillRect/>
                </a:stretch>
              </p:blipFill>
              <p:spPr>
                <a:xfrm>
                  <a:off x="6182986" y="3390238"/>
                  <a:ext cx="759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377" name="筆跡 376">
                  <a:extLst>
                    <a:ext uri="{FF2B5EF4-FFF2-40B4-BE49-F238E27FC236}">
                      <a16:creationId xmlns:a16="http://schemas.microsoft.com/office/drawing/2014/main" id="{91B8C9F4-65FB-4058-A8D1-22CD0EA8B640}"/>
                    </a:ext>
                  </a:extLst>
                </p14:cNvPr>
                <p14:cNvContentPartPr/>
                <p14:nvPr/>
              </p14:nvContentPartPr>
              <p14:xfrm>
                <a:off x="6585106" y="3206638"/>
                <a:ext cx="55080" cy="8640"/>
              </p14:xfrm>
            </p:contentPart>
          </mc:Choice>
          <mc:Fallback>
            <p:pic>
              <p:nvPicPr>
                <p:cNvPr id="377" name="筆跡 376">
                  <a:extLst>
                    <a:ext uri="{FF2B5EF4-FFF2-40B4-BE49-F238E27FC236}">
                      <a16:creationId xmlns:a16="http://schemas.microsoft.com/office/drawing/2014/main" id="{91B8C9F4-65FB-4058-A8D1-22CD0EA8B640}"/>
                    </a:ext>
                  </a:extLst>
                </p:cNvPr>
                <p:cNvPicPr/>
                <p:nvPr/>
              </p:nvPicPr>
              <p:blipFill>
                <a:blip r:embed="rId454"/>
                <a:stretch>
                  <a:fillRect/>
                </a:stretch>
              </p:blipFill>
              <p:spPr>
                <a:xfrm>
                  <a:off x="6576106" y="3197638"/>
                  <a:ext cx="727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378" name="筆跡 377">
                  <a:extLst>
                    <a:ext uri="{FF2B5EF4-FFF2-40B4-BE49-F238E27FC236}">
                      <a16:creationId xmlns:a16="http://schemas.microsoft.com/office/drawing/2014/main" id="{DF68436C-1F28-4748-A781-4B7EE040BEB0}"/>
                    </a:ext>
                  </a:extLst>
                </p14:cNvPr>
                <p14:cNvContentPartPr/>
                <p14:nvPr/>
              </p14:nvContentPartPr>
              <p14:xfrm>
                <a:off x="6530026" y="3255958"/>
                <a:ext cx="195840" cy="8640"/>
              </p14:xfrm>
            </p:contentPart>
          </mc:Choice>
          <mc:Fallback>
            <p:pic>
              <p:nvPicPr>
                <p:cNvPr id="378" name="筆跡 377">
                  <a:extLst>
                    <a:ext uri="{FF2B5EF4-FFF2-40B4-BE49-F238E27FC236}">
                      <a16:creationId xmlns:a16="http://schemas.microsoft.com/office/drawing/2014/main" id="{DF68436C-1F28-4748-A781-4B7EE040BEB0}"/>
                    </a:ext>
                  </a:extLst>
                </p:cNvPr>
                <p:cNvPicPr/>
                <p:nvPr/>
              </p:nvPicPr>
              <p:blipFill>
                <a:blip r:embed="rId456"/>
                <a:stretch>
                  <a:fillRect/>
                </a:stretch>
              </p:blipFill>
              <p:spPr>
                <a:xfrm>
                  <a:off x="6521386" y="3247318"/>
                  <a:ext cx="2134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379" name="筆跡 378">
                  <a:extLst>
                    <a:ext uri="{FF2B5EF4-FFF2-40B4-BE49-F238E27FC236}">
                      <a16:creationId xmlns:a16="http://schemas.microsoft.com/office/drawing/2014/main" id="{9FB16307-48FD-4097-BA2D-5652332A095F}"/>
                    </a:ext>
                  </a:extLst>
                </p14:cNvPr>
                <p14:cNvContentPartPr/>
                <p14:nvPr/>
              </p14:nvContentPartPr>
              <p14:xfrm>
                <a:off x="6499426" y="3296278"/>
                <a:ext cx="67680" cy="153720"/>
              </p14:xfrm>
            </p:contentPart>
          </mc:Choice>
          <mc:Fallback>
            <p:pic>
              <p:nvPicPr>
                <p:cNvPr id="379" name="筆跡 378">
                  <a:extLst>
                    <a:ext uri="{FF2B5EF4-FFF2-40B4-BE49-F238E27FC236}">
                      <a16:creationId xmlns:a16="http://schemas.microsoft.com/office/drawing/2014/main" id="{9FB16307-48FD-4097-BA2D-5652332A095F}"/>
                    </a:ext>
                  </a:extLst>
                </p:cNvPr>
                <p:cNvPicPr/>
                <p:nvPr/>
              </p:nvPicPr>
              <p:blipFill>
                <a:blip r:embed="rId458"/>
                <a:stretch>
                  <a:fillRect/>
                </a:stretch>
              </p:blipFill>
              <p:spPr>
                <a:xfrm>
                  <a:off x="6490426" y="3287278"/>
                  <a:ext cx="853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380" name="筆跡 379">
                  <a:extLst>
                    <a:ext uri="{FF2B5EF4-FFF2-40B4-BE49-F238E27FC236}">
                      <a16:creationId xmlns:a16="http://schemas.microsoft.com/office/drawing/2014/main" id="{1A140B51-292A-4C3D-9407-F1FF771A6870}"/>
                    </a:ext>
                  </a:extLst>
                </p14:cNvPr>
                <p14:cNvContentPartPr/>
                <p14:nvPr/>
              </p14:nvContentPartPr>
              <p14:xfrm>
                <a:off x="6591946" y="3316798"/>
                <a:ext cx="144360" cy="12240"/>
              </p14:xfrm>
            </p:contentPart>
          </mc:Choice>
          <mc:Fallback>
            <p:pic>
              <p:nvPicPr>
                <p:cNvPr id="380" name="筆跡 379">
                  <a:extLst>
                    <a:ext uri="{FF2B5EF4-FFF2-40B4-BE49-F238E27FC236}">
                      <a16:creationId xmlns:a16="http://schemas.microsoft.com/office/drawing/2014/main" id="{1A140B51-292A-4C3D-9407-F1FF771A6870}"/>
                    </a:ext>
                  </a:extLst>
                </p:cNvPr>
                <p:cNvPicPr/>
                <p:nvPr/>
              </p:nvPicPr>
              <p:blipFill>
                <a:blip r:embed="rId460"/>
                <a:stretch>
                  <a:fillRect/>
                </a:stretch>
              </p:blipFill>
              <p:spPr>
                <a:xfrm>
                  <a:off x="6582946" y="3307798"/>
                  <a:ext cx="1620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381" name="筆跡 380">
                  <a:extLst>
                    <a:ext uri="{FF2B5EF4-FFF2-40B4-BE49-F238E27FC236}">
                      <a16:creationId xmlns:a16="http://schemas.microsoft.com/office/drawing/2014/main" id="{69F6B303-4C66-4BE9-B82F-F0F6E2300055}"/>
                    </a:ext>
                  </a:extLst>
                </p14:cNvPr>
                <p14:cNvContentPartPr/>
                <p14:nvPr/>
              </p14:nvContentPartPr>
              <p14:xfrm>
                <a:off x="6623986" y="3303478"/>
                <a:ext cx="30240" cy="98280"/>
              </p14:xfrm>
            </p:contentPart>
          </mc:Choice>
          <mc:Fallback>
            <p:pic>
              <p:nvPicPr>
                <p:cNvPr id="381" name="筆跡 380">
                  <a:extLst>
                    <a:ext uri="{FF2B5EF4-FFF2-40B4-BE49-F238E27FC236}">
                      <a16:creationId xmlns:a16="http://schemas.microsoft.com/office/drawing/2014/main" id="{69F6B303-4C66-4BE9-B82F-F0F6E2300055}"/>
                    </a:ext>
                  </a:extLst>
                </p:cNvPr>
                <p:cNvPicPr/>
                <p:nvPr/>
              </p:nvPicPr>
              <p:blipFill>
                <a:blip r:embed="rId462"/>
                <a:stretch>
                  <a:fillRect/>
                </a:stretch>
              </p:blipFill>
              <p:spPr>
                <a:xfrm>
                  <a:off x="6614986" y="3294478"/>
                  <a:ext cx="478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382" name="筆跡 381">
                  <a:extLst>
                    <a:ext uri="{FF2B5EF4-FFF2-40B4-BE49-F238E27FC236}">
                      <a16:creationId xmlns:a16="http://schemas.microsoft.com/office/drawing/2014/main" id="{5C47F4B3-48E0-4FBC-9480-D496F8A1A796}"/>
                    </a:ext>
                  </a:extLst>
                </p14:cNvPr>
                <p14:cNvContentPartPr/>
                <p14:nvPr/>
              </p14:nvContentPartPr>
              <p14:xfrm>
                <a:off x="6626506" y="3311398"/>
                <a:ext cx="89280" cy="104400"/>
              </p14:xfrm>
            </p:contentPart>
          </mc:Choice>
          <mc:Fallback>
            <p:pic>
              <p:nvPicPr>
                <p:cNvPr id="382" name="筆跡 381">
                  <a:extLst>
                    <a:ext uri="{FF2B5EF4-FFF2-40B4-BE49-F238E27FC236}">
                      <a16:creationId xmlns:a16="http://schemas.microsoft.com/office/drawing/2014/main" id="{5C47F4B3-48E0-4FBC-9480-D496F8A1A796}"/>
                    </a:ext>
                  </a:extLst>
                </p:cNvPr>
                <p:cNvPicPr/>
                <p:nvPr/>
              </p:nvPicPr>
              <p:blipFill>
                <a:blip r:embed="rId464"/>
                <a:stretch>
                  <a:fillRect/>
                </a:stretch>
              </p:blipFill>
              <p:spPr>
                <a:xfrm>
                  <a:off x="6617506" y="3302758"/>
                  <a:ext cx="1069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383" name="筆跡 382">
                  <a:extLst>
                    <a:ext uri="{FF2B5EF4-FFF2-40B4-BE49-F238E27FC236}">
                      <a16:creationId xmlns:a16="http://schemas.microsoft.com/office/drawing/2014/main" id="{D168BA68-2997-45FE-9319-42D5FE0D07B3}"/>
                    </a:ext>
                  </a:extLst>
                </p14:cNvPr>
                <p14:cNvContentPartPr/>
                <p14:nvPr/>
              </p14:nvContentPartPr>
              <p14:xfrm>
                <a:off x="6599866" y="3433798"/>
                <a:ext cx="104760" cy="68400"/>
              </p14:xfrm>
            </p:contentPart>
          </mc:Choice>
          <mc:Fallback>
            <p:pic>
              <p:nvPicPr>
                <p:cNvPr id="383" name="筆跡 382">
                  <a:extLst>
                    <a:ext uri="{FF2B5EF4-FFF2-40B4-BE49-F238E27FC236}">
                      <a16:creationId xmlns:a16="http://schemas.microsoft.com/office/drawing/2014/main" id="{D168BA68-2997-45FE-9319-42D5FE0D07B3}"/>
                    </a:ext>
                  </a:extLst>
                </p:cNvPr>
                <p:cNvPicPr/>
                <p:nvPr/>
              </p:nvPicPr>
              <p:blipFill>
                <a:blip r:embed="rId466"/>
                <a:stretch>
                  <a:fillRect/>
                </a:stretch>
              </p:blipFill>
              <p:spPr>
                <a:xfrm>
                  <a:off x="6591226" y="3425158"/>
                  <a:ext cx="1224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384" name="筆跡 383">
                  <a:extLst>
                    <a:ext uri="{FF2B5EF4-FFF2-40B4-BE49-F238E27FC236}">
                      <a16:creationId xmlns:a16="http://schemas.microsoft.com/office/drawing/2014/main" id="{DB73518D-30E6-4F2E-9DFB-888FEC4CA259}"/>
                    </a:ext>
                  </a:extLst>
                </p14:cNvPr>
                <p14:cNvContentPartPr/>
                <p14:nvPr/>
              </p14:nvContentPartPr>
              <p14:xfrm>
                <a:off x="6643426" y="3462958"/>
                <a:ext cx="50760" cy="91800"/>
              </p14:xfrm>
            </p:contentPart>
          </mc:Choice>
          <mc:Fallback>
            <p:pic>
              <p:nvPicPr>
                <p:cNvPr id="384" name="筆跡 383">
                  <a:extLst>
                    <a:ext uri="{FF2B5EF4-FFF2-40B4-BE49-F238E27FC236}">
                      <a16:creationId xmlns:a16="http://schemas.microsoft.com/office/drawing/2014/main" id="{DB73518D-30E6-4F2E-9DFB-888FEC4CA259}"/>
                    </a:ext>
                  </a:extLst>
                </p:cNvPr>
                <p:cNvPicPr/>
                <p:nvPr/>
              </p:nvPicPr>
              <p:blipFill>
                <a:blip r:embed="rId468"/>
                <a:stretch>
                  <a:fillRect/>
                </a:stretch>
              </p:blipFill>
              <p:spPr>
                <a:xfrm>
                  <a:off x="6634426" y="3453958"/>
                  <a:ext cx="68400" cy="109440"/>
                </a:xfrm>
                <a:prstGeom prst="rect">
                  <a:avLst/>
                </a:prstGeom>
              </p:spPr>
            </p:pic>
          </mc:Fallback>
        </mc:AlternateContent>
      </p:grpSp>
      <p:grpSp>
        <p:nvGrpSpPr>
          <p:cNvPr id="417" name="群組 416">
            <a:extLst>
              <a:ext uri="{FF2B5EF4-FFF2-40B4-BE49-F238E27FC236}">
                <a16:creationId xmlns:a16="http://schemas.microsoft.com/office/drawing/2014/main" id="{D2B3419F-65A3-4A66-9ADE-CF8BB4A9DB51}"/>
              </a:ext>
            </a:extLst>
          </p:cNvPr>
          <p:cNvGrpSpPr/>
          <p:nvPr/>
        </p:nvGrpSpPr>
        <p:grpSpPr>
          <a:xfrm>
            <a:off x="6092266" y="3748078"/>
            <a:ext cx="655560" cy="437760"/>
            <a:chOff x="6092266" y="3748078"/>
            <a:chExt cx="655560" cy="437760"/>
          </a:xfrm>
        </p:grpSpPr>
        <mc:AlternateContent xmlns:mc="http://schemas.openxmlformats.org/markup-compatibility/2006">
          <mc:Choice xmlns:p14="http://schemas.microsoft.com/office/powerpoint/2010/main" Requires="p14">
            <p:contentPart p14:bwMode="auto" r:id="rId469">
              <p14:nvContentPartPr>
                <p14:cNvPr id="386" name="筆跡 385">
                  <a:extLst>
                    <a:ext uri="{FF2B5EF4-FFF2-40B4-BE49-F238E27FC236}">
                      <a16:creationId xmlns:a16="http://schemas.microsoft.com/office/drawing/2014/main" id="{2C105CD3-421E-455E-9D76-6B48909913A8}"/>
                    </a:ext>
                  </a:extLst>
                </p14:cNvPr>
                <p14:cNvContentPartPr/>
                <p14:nvPr/>
              </p14:nvContentPartPr>
              <p14:xfrm>
                <a:off x="6185866" y="3748078"/>
                <a:ext cx="49680" cy="19800"/>
              </p14:xfrm>
            </p:contentPart>
          </mc:Choice>
          <mc:Fallback>
            <p:pic>
              <p:nvPicPr>
                <p:cNvPr id="386" name="筆跡 385">
                  <a:extLst>
                    <a:ext uri="{FF2B5EF4-FFF2-40B4-BE49-F238E27FC236}">
                      <a16:creationId xmlns:a16="http://schemas.microsoft.com/office/drawing/2014/main" id="{2C105CD3-421E-455E-9D76-6B48909913A8}"/>
                    </a:ext>
                  </a:extLst>
                </p:cNvPr>
                <p:cNvPicPr/>
                <p:nvPr/>
              </p:nvPicPr>
              <p:blipFill>
                <a:blip r:embed="rId470"/>
                <a:stretch>
                  <a:fillRect/>
                </a:stretch>
              </p:blipFill>
              <p:spPr>
                <a:xfrm>
                  <a:off x="6177226" y="3739078"/>
                  <a:ext cx="673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387" name="筆跡 386">
                  <a:extLst>
                    <a:ext uri="{FF2B5EF4-FFF2-40B4-BE49-F238E27FC236}">
                      <a16:creationId xmlns:a16="http://schemas.microsoft.com/office/drawing/2014/main" id="{2E618663-EF86-426D-A106-31BE00E8DECC}"/>
                    </a:ext>
                  </a:extLst>
                </p14:cNvPr>
                <p14:cNvContentPartPr/>
                <p14:nvPr/>
              </p14:nvContentPartPr>
              <p14:xfrm>
                <a:off x="6127546" y="3815758"/>
                <a:ext cx="164880" cy="15840"/>
              </p14:xfrm>
            </p:contentPart>
          </mc:Choice>
          <mc:Fallback>
            <p:pic>
              <p:nvPicPr>
                <p:cNvPr id="387" name="筆跡 386">
                  <a:extLst>
                    <a:ext uri="{FF2B5EF4-FFF2-40B4-BE49-F238E27FC236}">
                      <a16:creationId xmlns:a16="http://schemas.microsoft.com/office/drawing/2014/main" id="{2E618663-EF86-426D-A106-31BE00E8DECC}"/>
                    </a:ext>
                  </a:extLst>
                </p:cNvPr>
                <p:cNvPicPr/>
                <p:nvPr/>
              </p:nvPicPr>
              <p:blipFill>
                <a:blip r:embed="rId472"/>
                <a:stretch>
                  <a:fillRect/>
                </a:stretch>
              </p:blipFill>
              <p:spPr>
                <a:xfrm>
                  <a:off x="6118906" y="3807118"/>
                  <a:ext cx="1825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388" name="筆跡 387">
                  <a:extLst>
                    <a:ext uri="{FF2B5EF4-FFF2-40B4-BE49-F238E27FC236}">
                      <a16:creationId xmlns:a16="http://schemas.microsoft.com/office/drawing/2014/main" id="{3660EBB5-828E-49EB-B8EB-16AAD94E09BF}"/>
                    </a:ext>
                  </a:extLst>
                </p14:cNvPr>
                <p14:cNvContentPartPr/>
                <p14:nvPr/>
              </p14:nvContentPartPr>
              <p14:xfrm>
                <a:off x="6166426" y="3880558"/>
                <a:ext cx="51840" cy="47880"/>
              </p14:xfrm>
            </p:contentPart>
          </mc:Choice>
          <mc:Fallback>
            <p:pic>
              <p:nvPicPr>
                <p:cNvPr id="388" name="筆跡 387">
                  <a:extLst>
                    <a:ext uri="{FF2B5EF4-FFF2-40B4-BE49-F238E27FC236}">
                      <a16:creationId xmlns:a16="http://schemas.microsoft.com/office/drawing/2014/main" id="{3660EBB5-828E-49EB-B8EB-16AAD94E09BF}"/>
                    </a:ext>
                  </a:extLst>
                </p:cNvPr>
                <p:cNvPicPr/>
                <p:nvPr/>
              </p:nvPicPr>
              <p:blipFill>
                <a:blip r:embed="rId474"/>
                <a:stretch>
                  <a:fillRect/>
                </a:stretch>
              </p:blipFill>
              <p:spPr>
                <a:xfrm>
                  <a:off x="6157786" y="3871918"/>
                  <a:ext cx="694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389" name="筆跡 388">
                  <a:extLst>
                    <a:ext uri="{FF2B5EF4-FFF2-40B4-BE49-F238E27FC236}">
                      <a16:creationId xmlns:a16="http://schemas.microsoft.com/office/drawing/2014/main" id="{D00DF739-FB20-45F0-9916-31D82B42784D}"/>
                    </a:ext>
                  </a:extLst>
                </p14:cNvPr>
                <p14:cNvContentPartPr/>
                <p14:nvPr/>
              </p14:nvContentPartPr>
              <p14:xfrm>
                <a:off x="6186946" y="3858958"/>
                <a:ext cx="93960" cy="62280"/>
              </p14:xfrm>
            </p:contentPart>
          </mc:Choice>
          <mc:Fallback>
            <p:pic>
              <p:nvPicPr>
                <p:cNvPr id="389" name="筆跡 388">
                  <a:extLst>
                    <a:ext uri="{FF2B5EF4-FFF2-40B4-BE49-F238E27FC236}">
                      <a16:creationId xmlns:a16="http://schemas.microsoft.com/office/drawing/2014/main" id="{D00DF739-FB20-45F0-9916-31D82B42784D}"/>
                    </a:ext>
                  </a:extLst>
                </p:cNvPr>
                <p:cNvPicPr/>
                <p:nvPr/>
              </p:nvPicPr>
              <p:blipFill>
                <a:blip r:embed="rId476"/>
                <a:stretch>
                  <a:fillRect/>
                </a:stretch>
              </p:blipFill>
              <p:spPr>
                <a:xfrm>
                  <a:off x="6178306" y="3850318"/>
                  <a:ext cx="1116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390" name="筆跡 389">
                  <a:extLst>
                    <a:ext uri="{FF2B5EF4-FFF2-40B4-BE49-F238E27FC236}">
                      <a16:creationId xmlns:a16="http://schemas.microsoft.com/office/drawing/2014/main" id="{6FDFD4FB-946B-4C5D-9BA2-8211BDEB1606}"/>
                    </a:ext>
                  </a:extLst>
                </p14:cNvPr>
                <p14:cNvContentPartPr/>
                <p14:nvPr/>
              </p14:nvContentPartPr>
              <p14:xfrm>
                <a:off x="6092266" y="3981358"/>
                <a:ext cx="16200" cy="81720"/>
              </p14:xfrm>
            </p:contentPart>
          </mc:Choice>
          <mc:Fallback>
            <p:pic>
              <p:nvPicPr>
                <p:cNvPr id="390" name="筆跡 389">
                  <a:extLst>
                    <a:ext uri="{FF2B5EF4-FFF2-40B4-BE49-F238E27FC236}">
                      <a16:creationId xmlns:a16="http://schemas.microsoft.com/office/drawing/2014/main" id="{6FDFD4FB-946B-4C5D-9BA2-8211BDEB1606}"/>
                    </a:ext>
                  </a:extLst>
                </p:cNvPr>
                <p:cNvPicPr/>
                <p:nvPr/>
              </p:nvPicPr>
              <p:blipFill>
                <a:blip r:embed="rId478"/>
                <a:stretch>
                  <a:fillRect/>
                </a:stretch>
              </p:blipFill>
              <p:spPr>
                <a:xfrm>
                  <a:off x="6083266" y="3972718"/>
                  <a:ext cx="338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91" name="筆跡 390">
                  <a:extLst>
                    <a:ext uri="{FF2B5EF4-FFF2-40B4-BE49-F238E27FC236}">
                      <a16:creationId xmlns:a16="http://schemas.microsoft.com/office/drawing/2014/main" id="{62299D58-DE70-4A3A-B12C-2E7BB5CB7D8C}"/>
                    </a:ext>
                  </a:extLst>
                </p14:cNvPr>
                <p14:cNvContentPartPr/>
                <p14:nvPr/>
              </p14:nvContentPartPr>
              <p14:xfrm>
                <a:off x="6134386" y="3969118"/>
                <a:ext cx="225360" cy="84600"/>
              </p14:xfrm>
            </p:contentPart>
          </mc:Choice>
          <mc:Fallback>
            <p:pic>
              <p:nvPicPr>
                <p:cNvPr id="391" name="筆跡 390">
                  <a:extLst>
                    <a:ext uri="{FF2B5EF4-FFF2-40B4-BE49-F238E27FC236}">
                      <a16:creationId xmlns:a16="http://schemas.microsoft.com/office/drawing/2014/main" id="{62299D58-DE70-4A3A-B12C-2E7BB5CB7D8C}"/>
                    </a:ext>
                  </a:extLst>
                </p:cNvPr>
                <p:cNvPicPr/>
                <p:nvPr/>
              </p:nvPicPr>
              <p:blipFill>
                <a:blip r:embed="rId480"/>
                <a:stretch>
                  <a:fillRect/>
                </a:stretch>
              </p:blipFill>
              <p:spPr>
                <a:xfrm>
                  <a:off x="6125746" y="3960478"/>
                  <a:ext cx="2430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392" name="筆跡 391">
                  <a:extLst>
                    <a:ext uri="{FF2B5EF4-FFF2-40B4-BE49-F238E27FC236}">
                      <a16:creationId xmlns:a16="http://schemas.microsoft.com/office/drawing/2014/main" id="{D11FC657-050E-44FC-A2C6-3F18A052E3EA}"/>
                    </a:ext>
                  </a:extLst>
                </p14:cNvPr>
                <p14:cNvContentPartPr/>
                <p14:nvPr/>
              </p14:nvContentPartPr>
              <p14:xfrm>
                <a:off x="6200986" y="4000078"/>
                <a:ext cx="65880" cy="49320"/>
              </p14:xfrm>
            </p:contentPart>
          </mc:Choice>
          <mc:Fallback>
            <p:pic>
              <p:nvPicPr>
                <p:cNvPr id="392" name="筆跡 391">
                  <a:extLst>
                    <a:ext uri="{FF2B5EF4-FFF2-40B4-BE49-F238E27FC236}">
                      <a16:creationId xmlns:a16="http://schemas.microsoft.com/office/drawing/2014/main" id="{D11FC657-050E-44FC-A2C6-3F18A052E3EA}"/>
                    </a:ext>
                  </a:extLst>
                </p:cNvPr>
                <p:cNvPicPr/>
                <p:nvPr/>
              </p:nvPicPr>
              <p:blipFill>
                <a:blip r:embed="rId482"/>
                <a:stretch>
                  <a:fillRect/>
                </a:stretch>
              </p:blipFill>
              <p:spPr>
                <a:xfrm>
                  <a:off x="6191986" y="3991078"/>
                  <a:ext cx="835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393" name="筆跡 392">
                  <a:extLst>
                    <a:ext uri="{FF2B5EF4-FFF2-40B4-BE49-F238E27FC236}">
                      <a16:creationId xmlns:a16="http://schemas.microsoft.com/office/drawing/2014/main" id="{5F3DC02B-5042-48CC-A5DD-35E459E2CA4D}"/>
                    </a:ext>
                  </a:extLst>
                </p14:cNvPr>
                <p14:cNvContentPartPr/>
                <p14:nvPr/>
              </p14:nvContentPartPr>
              <p14:xfrm>
                <a:off x="6577186" y="3822958"/>
                <a:ext cx="50760" cy="24120"/>
              </p14:xfrm>
            </p:contentPart>
          </mc:Choice>
          <mc:Fallback>
            <p:pic>
              <p:nvPicPr>
                <p:cNvPr id="393" name="筆跡 392">
                  <a:extLst>
                    <a:ext uri="{FF2B5EF4-FFF2-40B4-BE49-F238E27FC236}">
                      <a16:creationId xmlns:a16="http://schemas.microsoft.com/office/drawing/2014/main" id="{5F3DC02B-5042-48CC-A5DD-35E459E2CA4D}"/>
                    </a:ext>
                  </a:extLst>
                </p:cNvPr>
                <p:cNvPicPr/>
                <p:nvPr/>
              </p:nvPicPr>
              <p:blipFill>
                <a:blip r:embed="rId484"/>
                <a:stretch>
                  <a:fillRect/>
                </a:stretch>
              </p:blipFill>
              <p:spPr>
                <a:xfrm>
                  <a:off x="6568186" y="3814318"/>
                  <a:ext cx="684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394" name="筆跡 393">
                  <a:extLst>
                    <a:ext uri="{FF2B5EF4-FFF2-40B4-BE49-F238E27FC236}">
                      <a16:creationId xmlns:a16="http://schemas.microsoft.com/office/drawing/2014/main" id="{6581D583-EF25-4472-8873-1AEC1F7457D0}"/>
                    </a:ext>
                  </a:extLst>
                </p14:cNvPr>
                <p14:cNvContentPartPr/>
                <p14:nvPr/>
              </p14:nvContentPartPr>
              <p14:xfrm>
                <a:off x="6528946" y="3889918"/>
                <a:ext cx="150120" cy="2520"/>
              </p14:xfrm>
            </p:contentPart>
          </mc:Choice>
          <mc:Fallback>
            <p:pic>
              <p:nvPicPr>
                <p:cNvPr id="394" name="筆跡 393">
                  <a:extLst>
                    <a:ext uri="{FF2B5EF4-FFF2-40B4-BE49-F238E27FC236}">
                      <a16:creationId xmlns:a16="http://schemas.microsoft.com/office/drawing/2014/main" id="{6581D583-EF25-4472-8873-1AEC1F7457D0}"/>
                    </a:ext>
                  </a:extLst>
                </p:cNvPr>
                <p:cNvPicPr/>
                <p:nvPr/>
              </p:nvPicPr>
              <p:blipFill>
                <a:blip r:embed="rId486"/>
                <a:stretch>
                  <a:fillRect/>
                </a:stretch>
              </p:blipFill>
              <p:spPr>
                <a:xfrm>
                  <a:off x="6520306" y="3881278"/>
                  <a:ext cx="1677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95" name="筆跡 394">
                  <a:extLst>
                    <a:ext uri="{FF2B5EF4-FFF2-40B4-BE49-F238E27FC236}">
                      <a16:creationId xmlns:a16="http://schemas.microsoft.com/office/drawing/2014/main" id="{3EE3AD24-7FDC-4BFC-9559-E81EEADE9AF4}"/>
                    </a:ext>
                  </a:extLst>
                </p14:cNvPr>
                <p14:cNvContentPartPr/>
                <p14:nvPr/>
              </p14:nvContentPartPr>
              <p14:xfrm>
                <a:off x="6455866" y="3938158"/>
                <a:ext cx="280440" cy="115560"/>
              </p14:xfrm>
            </p:contentPart>
          </mc:Choice>
          <mc:Fallback>
            <p:pic>
              <p:nvPicPr>
                <p:cNvPr id="395" name="筆跡 394">
                  <a:extLst>
                    <a:ext uri="{FF2B5EF4-FFF2-40B4-BE49-F238E27FC236}">
                      <a16:creationId xmlns:a16="http://schemas.microsoft.com/office/drawing/2014/main" id="{3EE3AD24-7FDC-4BFC-9559-E81EEADE9AF4}"/>
                    </a:ext>
                  </a:extLst>
                </p:cNvPr>
                <p:cNvPicPr/>
                <p:nvPr/>
              </p:nvPicPr>
              <p:blipFill>
                <a:blip r:embed="rId488"/>
                <a:stretch>
                  <a:fillRect/>
                </a:stretch>
              </p:blipFill>
              <p:spPr>
                <a:xfrm>
                  <a:off x="6446866" y="3929518"/>
                  <a:ext cx="298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96" name="筆跡 395">
                  <a:extLst>
                    <a:ext uri="{FF2B5EF4-FFF2-40B4-BE49-F238E27FC236}">
                      <a16:creationId xmlns:a16="http://schemas.microsoft.com/office/drawing/2014/main" id="{D1413C22-2A28-4A04-A971-E3F433BE3E07}"/>
                    </a:ext>
                  </a:extLst>
                </p14:cNvPr>
                <p14:cNvContentPartPr/>
                <p14:nvPr/>
              </p14:nvContentPartPr>
              <p14:xfrm>
                <a:off x="6612466" y="3941398"/>
                <a:ext cx="19800" cy="78480"/>
              </p14:xfrm>
            </p:contentPart>
          </mc:Choice>
          <mc:Fallback>
            <p:pic>
              <p:nvPicPr>
                <p:cNvPr id="396" name="筆跡 395">
                  <a:extLst>
                    <a:ext uri="{FF2B5EF4-FFF2-40B4-BE49-F238E27FC236}">
                      <a16:creationId xmlns:a16="http://schemas.microsoft.com/office/drawing/2014/main" id="{D1413C22-2A28-4A04-A971-E3F433BE3E07}"/>
                    </a:ext>
                  </a:extLst>
                </p:cNvPr>
                <p:cNvPicPr/>
                <p:nvPr/>
              </p:nvPicPr>
              <p:blipFill>
                <a:blip r:embed="rId490"/>
                <a:stretch>
                  <a:fillRect/>
                </a:stretch>
              </p:blipFill>
              <p:spPr>
                <a:xfrm>
                  <a:off x="6603826" y="3932398"/>
                  <a:ext cx="374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97" name="筆跡 396">
                  <a:extLst>
                    <a:ext uri="{FF2B5EF4-FFF2-40B4-BE49-F238E27FC236}">
                      <a16:creationId xmlns:a16="http://schemas.microsoft.com/office/drawing/2014/main" id="{43C57A3F-07B4-450B-AC38-661B482E17E3}"/>
                    </a:ext>
                  </a:extLst>
                </p14:cNvPr>
                <p14:cNvContentPartPr/>
                <p14:nvPr/>
              </p14:nvContentPartPr>
              <p14:xfrm>
                <a:off x="6608146" y="3938158"/>
                <a:ext cx="106560" cy="91800"/>
              </p14:xfrm>
            </p:contentPart>
          </mc:Choice>
          <mc:Fallback>
            <p:pic>
              <p:nvPicPr>
                <p:cNvPr id="397" name="筆跡 396">
                  <a:extLst>
                    <a:ext uri="{FF2B5EF4-FFF2-40B4-BE49-F238E27FC236}">
                      <a16:creationId xmlns:a16="http://schemas.microsoft.com/office/drawing/2014/main" id="{43C57A3F-07B4-450B-AC38-661B482E17E3}"/>
                    </a:ext>
                  </a:extLst>
                </p:cNvPr>
                <p:cNvPicPr/>
                <p:nvPr/>
              </p:nvPicPr>
              <p:blipFill>
                <a:blip r:embed="rId492"/>
                <a:stretch>
                  <a:fillRect/>
                </a:stretch>
              </p:blipFill>
              <p:spPr>
                <a:xfrm>
                  <a:off x="6599146" y="3929518"/>
                  <a:ext cx="1242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98" name="筆跡 397">
                  <a:extLst>
                    <a:ext uri="{FF2B5EF4-FFF2-40B4-BE49-F238E27FC236}">
                      <a16:creationId xmlns:a16="http://schemas.microsoft.com/office/drawing/2014/main" id="{EDEFC39B-ACBC-4ABF-A5D4-E0C73BA9E1F1}"/>
                    </a:ext>
                  </a:extLst>
                </p14:cNvPr>
                <p14:cNvContentPartPr/>
                <p14:nvPr/>
              </p14:nvContentPartPr>
              <p14:xfrm>
                <a:off x="6575746" y="4049038"/>
                <a:ext cx="122400" cy="66600"/>
              </p14:xfrm>
            </p:contentPart>
          </mc:Choice>
          <mc:Fallback>
            <p:pic>
              <p:nvPicPr>
                <p:cNvPr id="398" name="筆跡 397">
                  <a:extLst>
                    <a:ext uri="{FF2B5EF4-FFF2-40B4-BE49-F238E27FC236}">
                      <a16:creationId xmlns:a16="http://schemas.microsoft.com/office/drawing/2014/main" id="{EDEFC39B-ACBC-4ABF-A5D4-E0C73BA9E1F1}"/>
                    </a:ext>
                  </a:extLst>
                </p:cNvPr>
                <p:cNvPicPr/>
                <p:nvPr/>
              </p:nvPicPr>
              <p:blipFill>
                <a:blip r:embed="rId494"/>
                <a:stretch>
                  <a:fillRect/>
                </a:stretch>
              </p:blipFill>
              <p:spPr>
                <a:xfrm>
                  <a:off x="6567106" y="4040398"/>
                  <a:ext cx="1400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99" name="筆跡 398">
                  <a:extLst>
                    <a:ext uri="{FF2B5EF4-FFF2-40B4-BE49-F238E27FC236}">
                      <a16:creationId xmlns:a16="http://schemas.microsoft.com/office/drawing/2014/main" id="{BD924F0E-DD15-4B72-A91C-6D7DE74F445D}"/>
                    </a:ext>
                  </a:extLst>
                </p14:cNvPr>
                <p14:cNvContentPartPr/>
                <p14:nvPr/>
              </p14:nvContentPartPr>
              <p14:xfrm>
                <a:off x="6618226" y="4068118"/>
                <a:ext cx="129600" cy="117720"/>
              </p14:xfrm>
            </p:contentPart>
          </mc:Choice>
          <mc:Fallback>
            <p:pic>
              <p:nvPicPr>
                <p:cNvPr id="399" name="筆跡 398">
                  <a:extLst>
                    <a:ext uri="{FF2B5EF4-FFF2-40B4-BE49-F238E27FC236}">
                      <a16:creationId xmlns:a16="http://schemas.microsoft.com/office/drawing/2014/main" id="{BD924F0E-DD15-4B72-A91C-6D7DE74F445D}"/>
                    </a:ext>
                  </a:extLst>
                </p:cNvPr>
                <p:cNvPicPr/>
                <p:nvPr/>
              </p:nvPicPr>
              <p:blipFill>
                <a:blip r:embed="rId496"/>
                <a:stretch>
                  <a:fillRect/>
                </a:stretch>
              </p:blipFill>
              <p:spPr>
                <a:xfrm>
                  <a:off x="6609226" y="4059118"/>
                  <a:ext cx="147240" cy="135360"/>
                </a:xfrm>
                <a:prstGeom prst="rect">
                  <a:avLst/>
                </a:prstGeom>
              </p:spPr>
            </p:pic>
          </mc:Fallback>
        </mc:AlternateContent>
      </p:grpSp>
      <p:grpSp>
        <p:nvGrpSpPr>
          <p:cNvPr id="416" name="群組 415">
            <a:extLst>
              <a:ext uri="{FF2B5EF4-FFF2-40B4-BE49-F238E27FC236}">
                <a16:creationId xmlns:a16="http://schemas.microsoft.com/office/drawing/2014/main" id="{FECA615C-0B2B-4385-AC36-53EB97AC72B4}"/>
              </a:ext>
            </a:extLst>
          </p:cNvPr>
          <p:cNvGrpSpPr/>
          <p:nvPr/>
        </p:nvGrpSpPr>
        <p:grpSpPr>
          <a:xfrm>
            <a:off x="6149506" y="4408678"/>
            <a:ext cx="834120" cy="347400"/>
            <a:chOff x="6149506" y="4408678"/>
            <a:chExt cx="834120" cy="347400"/>
          </a:xfrm>
        </p:grpSpPr>
        <mc:AlternateContent xmlns:mc="http://schemas.openxmlformats.org/markup-compatibility/2006">
          <mc:Choice xmlns:p14="http://schemas.microsoft.com/office/powerpoint/2010/main" Requires="p14">
            <p:contentPart p14:bwMode="auto" r:id="rId497">
              <p14:nvContentPartPr>
                <p14:cNvPr id="400" name="筆跡 399">
                  <a:extLst>
                    <a:ext uri="{FF2B5EF4-FFF2-40B4-BE49-F238E27FC236}">
                      <a16:creationId xmlns:a16="http://schemas.microsoft.com/office/drawing/2014/main" id="{1366AF62-9CA8-446F-8DC9-F4AB57960954}"/>
                    </a:ext>
                  </a:extLst>
                </p14:cNvPr>
                <p14:cNvContentPartPr/>
                <p14:nvPr/>
              </p14:nvContentPartPr>
              <p14:xfrm>
                <a:off x="6227266" y="4408678"/>
                <a:ext cx="144000" cy="93960"/>
              </p14:xfrm>
            </p:contentPart>
          </mc:Choice>
          <mc:Fallback>
            <p:pic>
              <p:nvPicPr>
                <p:cNvPr id="400" name="筆跡 399">
                  <a:extLst>
                    <a:ext uri="{FF2B5EF4-FFF2-40B4-BE49-F238E27FC236}">
                      <a16:creationId xmlns:a16="http://schemas.microsoft.com/office/drawing/2014/main" id="{1366AF62-9CA8-446F-8DC9-F4AB57960954}"/>
                    </a:ext>
                  </a:extLst>
                </p:cNvPr>
                <p:cNvPicPr/>
                <p:nvPr/>
              </p:nvPicPr>
              <p:blipFill>
                <a:blip r:embed="rId498"/>
                <a:stretch>
                  <a:fillRect/>
                </a:stretch>
              </p:blipFill>
              <p:spPr>
                <a:xfrm>
                  <a:off x="6218266" y="4399678"/>
                  <a:ext cx="1616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401" name="筆跡 400">
                  <a:extLst>
                    <a:ext uri="{FF2B5EF4-FFF2-40B4-BE49-F238E27FC236}">
                      <a16:creationId xmlns:a16="http://schemas.microsoft.com/office/drawing/2014/main" id="{FBEDE1B3-0A6E-4008-82C4-0E4795D97AB1}"/>
                    </a:ext>
                  </a:extLst>
                </p14:cNvPr>
                <p14:cNvContentPartPr/>
                <p14:nvPr/>
              </p14:nvContentPartPr>
              <p14:xfrm>
                <a:off x="6149506" y="4516678"/>
                <a:ext cx="39240" cy="140400"/>
              </p14:xfrm>
            </p:contentPart>
          </mc:Choice>
          <mc:Fallback>
            <p:pic>
              <p:nvPicPr>
                <p:cNvPr id="401" name="筆跡 400">
                  <a:extLst>
                    <a:ext uri="{FF2B5EF4-FFF2-40B4-BE49-F238E27FC236}">
                      <a16:creationId xmlns:a16="http://schemas.microsoft.com/office/drawing/2014/main" id="{FBEDE1B3-0A6E-4008-82C4-0E4795D97AB1}"/>
                    </a:ext>
                  </a:extLst>
                </p:cNvPr>
                <p:cNvPicPr/>
                <p:nvPr/>
              </p:nvPicPr>
              <p:blipFill>
                <a:blip r:embed="rId500"/>
                <a:stretch>
                  <a:fillRect/>
                </a:stretch>
              </p:blipFill>
              <p:spPr>
                <a:xfrm>
                  <a:off x="6140506" y="4507678"/>
                  <a:ext cx="568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402" name="筆跡 401">
                  <a:extLst>
                    <a:ext uri="{FF2B5EF4-FFF2-40B4-BE49-F238E27FC236}">
                      <a16:creationId xmlns:a16="http://schemas.microsoft.com/office/drawing/2014/main" id="{AB793B59-34FF-4E44-A71A-4E14F12A0669}"/>
                    </a:ext>
                  </a:extLst>
                </p14:cNvPr>
                <p14:cNvContentPartPr/>
                <p14:nvPr/>
              </p14:nvContentPartPr>
              <p14:xfrm>
                <a:off x="6203146" y="4527118"/>
                <a:ext cx="298800" cy="148320"/>
              </p14:xfrm>
            </p:contentPart>
          </mc:Choice>
          <mc:Fallback>
            <p:pic>
              <p:nvPicPr>
                <p:cNvPr id="402" name="筆跡 401">
                  <a:extLst>
                    <a:ext uri="{FF2B5EF4-FFF2-40B4-BE49-F238E27FC236}">
                      <a16:creationId xmlns:a16="http://schemas.microsoft.com/office/drawing/2014/main" id="{AB793B59-34FF-4E44-A71A-4E14F12A0669}"/>
                    </a:ext>
                  </a:extLst>
                </p:cNvPr>
                <p:cNvPicPr/>
                <p:nvPr/>
              </p:nvPicPr>
              <p:blipFill>
                <a:blip r:embed="rId502"/>
                <a:stretch>
                  <a:fillRect/>
                </a:stretch>
              </p:blipFill>
              <p:spPr>
                <a:xfrm>
                  <a:off x="6194146" y="4518478"/>
                  <a:ext cx="31644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403" name="筆跡 402">
                  <a:extLst>
                    <a:ext uri="{FF2B5EF4-FFF2-40B4-BE49-F238E27FC236}">
                      <a16:creationId xmlns:a16="http://schemas.microsoft.com/office/drawing/2014/main" id="{00F8B521-CE93-42AC-8F84-969405954819}"/>
                    </a:ext>
                  </a:extLst>
                </p14:cNvPr>
                <p14:cNvContentPartPr/>
                <p14:nvPr/>
              </p14:nvContentPartPr>
              <p14:xfrm>
                <a:off x="6300346" y="4562038"/>
                <a:ext cx="16200" cy="99000"/>
              </p14:xfrm>
            </p:contentPart>
          </mc:Choice>
          <mc:Fallback>
            <p:pic>
              <p:nvPicPr>
                <p:cNvPr id="403" name="筆跡 402">
                  <a:extLst>
                    <a:ext uri="{FF2B5EF4-FFF2-40B4-BE49-F238E27FC236}">
                      <a16:creationId xmlns:a16="http://schemas.microsoft.com/office/drawing/2014/main" id="{00F8B521-CE93-42AC-8F84-969405954819}"/>
                    </a:ext>
                  </a:extLst>
                </p:cNvPr>
                <p:cNvPicPr/>
                <p:nvPr/>
              </p:nvPicPr>
              <p:blipFill>
                <a:blip r:embed="rId504"/>
                <a:stretch>
                  <a:fillRect/>
                </a:stretch>
              </p:blipFill>
              <p:spPr>
                <a:xfrm>
                  <a:off x="6291346" y="4553038"/>
                  <a:ext cx="338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404" name="筆跡 403">
                  <a:extLst>
                    <a:ext uri="{FF2B5EF4-FFF2-40B4-BE49-F238E27FC236}">
                      <a16:creationId xmlns:a16="http://schemas.microsoft.com/office/drawing/2014/main" id="{0B854116-F456-49F2-9DD1-099B2E0A0A16}"/>
                    </a:ext>
                  </a:extLst>
                </p14:cNvPr>
                <p14:cNvContentPartPr/>
                <p14:nvPr/>
              </p14:nvContentPartPr>
              <p14:xfrm>
                <a:off x="6333466" y="4589758"/>
                <a:ext cx="35640" cy="85680"/>
              </p14:xfrm>
            </p:contentPart>
          </mc:Choice>
          <mc:Fallback>
            <p:pic>
              <p:nvPicPr>
                <p:cNvPr id="404" name="筆跡 403">
                  <a:extLst>
                    <a:ext uri="{FF2B5EF4-FFF2-40B4-BE49-F238E27FC236}">
                      <a16:creationId xmlns:a16="http://schemas.microsoft.com/office/drawing/2014/main" id="{0B854116-F456-49F2-9DD1-099B2E0A0A16}"/>
                    </a:ext>
                  </a:extLst>
                </p:cNvPr>
                <p:cNvPicPr/>
                <p:nvPr/>
              </p:nvPicPr>
              <p:blipFill>
                <a:blip r:embed="rId506"/>
                <a:stretch>
                  <a:fillRect/>
                </a:stretch>
              </p:blipFill>
              <p:spPr>
                <a:xfrm>
                  <a:off x="6324826" y="4580758"/>
                  <a:ext cx="532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405" name="筆跡 404">
                  <a:extLst>
                    <a:ext uri="{FF2B5EF4-FFF2-40B4-BE49-F238E27FC236}">
                      <a16:creationId xmlns:a16="http://schemas.microsoft.com/office/drawing/2014/main" id="{B5E5A529-6D3B-47DB-A8F6-5E66FF9E7C91}"/>
                    </a:ext>
                  </a:extLst>
                </p14:cNvPr>
                <p14:cNvContentPartPr/>
                <p14:nvPr/>
              </p14:nvContentPartPr>
              <p14:xfrm>
                <a:off x="6311866" y="4599118"/>
                <a:ext cx="71280" cy="45720"/>
              </p14:xfrm>
            </p:contentPart>
          </mc:Choice>
          <mc:Fallback>
            <p:pic>
              <p:nvPicPr>
                <p:cNvPr id="405" name="筆跡 404">
                  <a:extLst>
                    <a:ext uri="{FF2B5EF4-FFF2-40B4-BE49-F238E27FC236}">
                      <a16:creationId xmlns:a16="http://schemas.microsoft.com/office/drawing/2014/main" id="{B5E5A529-6D3B-47DB-A8F6-5E66FF9E7C91}"/>
                    </a:ext>
                  </a:extLst>
                </p:cNvPr>
                <p:cNvPicPr/>
                <p:nvPr/>
              </p:nvPicPr>
              <p:blipFill>
                <a:blip r:embed="rId508"/>
                <a:stretch>
                  <a:fillRect/>
                </a:stretch>
              </p:blipFill>
              <p:spPr>
                <a:xfrm>
                  <a:off x="6302866" y="4590118"/>
                  <a:ext cx="889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406" name="筆跡 405">
                  <a:extLst>
                    <a:ext uri="{FF2B5EF4-FFF2-40B4-BE49-F238E27FC236}">
                      <a16:creationId xmlns:a16="http://schemas.microsoft.com/office/drawing/2014/main" id="{0E52D5F4-9B36-4621-A716-9A1FF6DF3983}"/>
                    </a:ext>
                  </a:extLst>
                </p14:cNvPr>
                <p14:cNvContentPartPr/>
                <p14:nvPr/>
              </p14:nvContentPartPr>
              <p14:xfrm>
                <a:off x="6278746" y="4680118"/>
                <a:ext cx="112320" cy="31320"/>
              </p14:xfrm>
            </p:contentPart>
          </mc:Choice>
          <mc:Fallback>
            <p:pic>
              <p:nvPicPr>
                <p:cNvPr id="406" name="筆跡 405">
                  <a:extLst>
                    <a:ext uri="{FF2B5EF4-FFF2-40B4-BE49-F238E27FC236}">
                      <a16:creationId xmlns:a16="http://schemas.microsoft.com/office/drawing/2014/main" id="{0E52D5F4-9B36-4621-A716-9A1FF6DF3983}"/>
                    </a:ext>
                  </a:extLst>
                </p:cNvPr>
                <p:cNvPicPr/>
                <p:nvPr/>
              </p:nvPicPr>
              <p:blipFill>
                <a:blip r:embed="rId510"/>
                <a:stretch>
                  <a:fillRect/>
                </a:stretch>
              </p:blipFill>
              <p:spPr>
                <a:xfrm>
                  <a:off x="6269746" y="4671478"/>
                  <a:ext cx="1299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407" name="筆跡 406">
                  <a:extLst>
                    <a:ext uri="{FF2B5EF4-FFF2-40B4-BE49-F238E27FC236}">
                      <a16:creationId xmlns:a16="http://schemas.microsoft.com/office/drawing/2014/main" id="{F9112D4A-EDF1-4DC5-A447-802AFD350F94}"/>
                    </a:ext>
                  </a:extLst>
                </p14:cNvPr>
                <p14:cNvContentPartPr/>
                <p14:nvPr/>
              </p14:nvContentPartPr>
              <p14:xfrm>
                <a:off x="6630826" y="4455838"/>
                <a:ext cx="180000" cy="82440"/>
              </p14:xfrm>
            </p:contentPart>
          </mc:Choice>
          <mc:Fallback>
            <p:pic>
              <p:nvPicPr>
                <p:cNvPr id="407" name="筆跡 406">
                  <a:extLst>
                    <a:ext uri="{FF2B5EF4-FFF2-40B4-BE49-F238E27FC236}">
                      <a16:creationId xmlns:a16="http://schemas.microsoft.com/office/drawing/2014/main" id="{F9112D4A-EDF1-4DC5-A447-802AFD350F94}"/>
                    </a:ext>
                  </a:extLst>
                </p:cNvPr>
                <p:cNvPicPr/>
                <p:nvPr/>
              </p:nvPicPr>
              <p:blipFill>
                <a:blip r:embed="rId512"/>
                <a:stretch>
                  <a:fillRect/>
                </a:stretch>
              </p:blipFill>
              <p:spPr>
                <a:xfrm>
                  <a:off x="6622186" y="4447198"/>
                  <a:ext cx="1976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408" name="筆跡 407">
                  <a:extLst>
                    <a:ext uri="{FF2B5EF4-FFF2-40B4-BE49-F238E27FC236}">
                      <a16:creationId xmlns:a16="http://schemas.microsoft.com/office/drawing/2014/main" id="{2D5CE5BF-2D41-456D-9BC4-E8F82E647DAE}"/>
                    </a:ext>
                  </a:extLst>
                </p14:cNvPr>
                <p14:cNvContentPartPr/>
                <p14:nvPr/>
              </p14:nvContentPartPr>
              <p14:xfrm>
                <a:off x="6722266" y="4505518"/>
                <a:ext cx="17640" cy="200160"/>
              </p14:xfrm>
            </p:contentPart>
          </mc:Choice>
          <mc:Fallback>
            <p:pic>
              <p:nvPicPr>
                <p:cNvPr id="408" name="筆跡 407">
                  <a:extLst>
                    <a:ext uri="{FF2B5EF4-FFF2-40B4-BE49-F238E27FC236}">
                      <a16:creationId xmlns:a16="http://schemas.microsoft.com/office/drawing/2014/main" id="{2D5CE5BF-2D41-456D-9BC4-E8F82E647DAE}"/>
                    </a:ext>
                  </a:extLst>
                </p:cNvPr>
                <p:cNvPicPr/>
                <p:nvPr/>
              </p:nvPicPr>
              <p:blipFill>
                <a:blip r:embed="rId514"/>
                <a:stretch>
                  <a:fillRect/>
                </a:stretch>
              </p:blipFill>
              <p:spPr>
                <a:xfrm>
                  <a:off x="6713626" y="4496518"/>
                  <a:ext cx="352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409" name="筆跡 408">
                  <a:extLst>
                    <a:ext uri="{FF2B5EF4-FFF2-40B4-BE49-F238E27FC236}">
                      <a16:creationId xmlns:a16="http://schemas.microsoft.com/office/drawing/2014/main" id="{F52A10BF-1BAE-44DA-9CBB-96069DC389D6}"/>
                    </a:ext>
                  </a:extLst>
                </p14:cNvPr>
                <p14:cNvContentPartPr/>
                <p14:nvPr/>
              </p14:nvContentPartPr>
              <p14:xfrm>
                <a:off x="6674386" y="4554838"/>
                <a:ext cx="113400" cy="74880"/>
              </p14:xfrm>
            </p:contentPart>
          </mc:Choice>
          <mc:Fallback>
            <p:pic>
              <p:nvPicPr>
                <p:cNvPr id="409" name="筆跡 408">
                  <a:extLst>
                    <a:ext uri="{FF2B5EF4-FFF2-40B4-BE49-F238E27FC236}">
                      <a16:creationId xmlns:a16="http://schemas.microsoft.com/office/drawing/2014/main" id="{F52A10BF-1BAE-44DA-9CBB-96069DC389D6}"/>
                    </a:ext>
                  </a:extLst>
                </p:cNvPr>
                <p:cNvPicPr/>
                <p:nvPr/>
              </p:nvPicPr>
              <p:blipFill>
                <a:blip r:embed="rId516"/>
                <a:stretch>
                  <a:fillRect/>
                </a:stretch>
              </p:blipFill>
              <p:spPr>
                <a:xfrm>
                  <a:off x="6665746" y="4545838"/>
                  <a:ext cx="1310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410" name="筆跡 409">
                  <a:extLst>
                    <a:ext uri="{FF2B5EF4-FFF2-40B4-BE49-F238E27FC236}">
                      <a16:creationId xmlns:a16="http://schemas.microsoft.com/office/drawing/2014/main" id="{2727724F-9EF3-4E74-8F0C-AD6BF7D0FB37}"/>
                    </a:ext>
                  </a:extLst>
                </p14:cNvPr>
                <p14:cNvContentPartPr/>
                <p14:nvPr/>
              </p14:nvContentPartPr>
              <p14:xfrm>
                <a:off x="6843586" y="4447558"/>
                <a:ext cx="118080" cy="19800"/>
              </p14:xfrm>
            </p:contentPart>
          </mc:Choice>
          <mc:Fallback>
            <p:pic>
              <p:nvPicPr>
                <p:cNvPr id="410" name="筆跡 409">
                  <a:extLst>
                    <a:ext uri="{FF2B5EF4-FFF2-40B4-BE49-F238E27FC236}">
                      <a16:creationId xmlns:a16="http://schemas.microsoft.com/office/drawing/2014/main" id="{2727724F-9EF3-4E74-8F0C-AD6BF7D0FB37}"/>
                    </a:ext>
                  </a:extLst>
                </p:cNvPr>
                <p:cNvPicPr/>
                <p:nvPr/>
              </p:nvPicPr>
              <p:blipFill>
                <a:blip r:embed="rId518"/>
                <a:stretch>
                  <a:fillRect/>
                </a:stretch>
              </p:blipFill>
              <p:spPr>
                <a:xfrm>
                  <a:off x="6834586" y="4438918"/>
                  <a:ext cx="1357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411" name="筆跡 410">
                  <a:extLst>
                    <a:ext uri="{FF2B5EF4-FFF2-40B4-BE49-F238E27FC236}">
                      <a16:creationId xmlns:a16="http://schemas.microsoft.com/office/drawing/2014/main" id="{963193E8-66CB-49E7-90C8-189CB53BB36D}"/>
                    </a:ext>
                  </a:extLst>
                </p14:cNvPr>
                <p14:cNvContentPartPr/>
                <p14:nvPr/>
              </p14:nvContentPartPr>
              <p14:xfrm>
                <a:off x="6873106" y="4443598"/>
                <a:ext cx="28800" cy="110520"/>
              </p14:xfrm>
            </p:contentPart>
          </mc:Choice>
          <mc:Fallback>
            <p:pic>
              <p:nvPicPr>
                <p:cNvPr id="411" name="筆跡 410">
                  <a:extLst>
                    <a:ext uri="{FF2B5EF4-FFF2-40B4-BE49-F238E27FC236}">
                      <a16:creationId xmlns:a16="http://schemas.microsoft.com/office/drawing/2014/main" id="{963193E8-66CB-49E7-90C8-189CB53BB36D}"/>
                    </a:ext>
                  </a:extLst>
                </p:cNvPr>
                <p:cNvPicPr/>
                <p:nvPr/>
              </p:nvPicPr>
              <p:blipFill>
                <a:blip r:embed="rId520"/>
                <a:stretch>
                  <a:fillRect/>
                </a:stretch>
              </p:blipFill>
              <p:spPr>
                <a:xfrm>
                  <a:off x="6864466" y="4434598"/>
                  <a:ext cx="464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412" name="筆跡 411">
                  <a:extLst>
                    <a:ext uri="{FF2B5EF4-FFF2-40B4-BE49-F238E27FC236}">
                      <a16:creationId xmlns:a16="http://schemas.microsoft.com/office/drawing/2014/main" id="{1DE26478-7B6D-4DE3-AB97-5338CECE35BD}"/>
                    </a:ext>
                  </a:extLst>
                </p14:cNvPr>
                <p14:cNvContentPartPr/>
                <p14:nvPr/>
              </p14:nvContentPartPr>
              <p14:xfrm>
                <a:off x="6826306" y="4501198"/>
                <a:ext cx="144360" cy="51840"/>
              </p14:xfrm>
            </p:contentPart>
          </mc:Choice>
          <mc:Fallback>
            <p:pic>
              <p:nvPicPr>
                <p:cNvPr id="412" name="筆跡 411">
                  <a:extLst>
                    <a:ext uri="{FF2B5EF4-FFF2-40B4-BE49-F238E27FC236}">
                      <a16:creationId xmlns:a16="http://schemas.microsoft.com/office/drawing/2014/main" id="{1DE26478-7B6D-4DE3-AB97-5338CECE35BD}"/>
                    </a:ext>
                  </a:extLst>
                </p:cNvPr>
                <p:cNvPicPr/>
                <p:nvPr/>
              </p:nvPicPr>
              <p:blipFill>
                <a:blip r:embed="rId522"/>
                <a:stretch>
                  <a:fillRect/>
                </a:stretch>
              </p:blipFill>
              <p:spPr>
                <a:xfrm>
                  <a:off x="6817666" y="4492558"/>
                  <a:ext cx="1620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413" name="筆跡 412">
                  <a:extLst>
                    <a:ext uri="{FF2B5EF4-FFF2-40B4-BE49-F238E27FC236}">
                      <a16:creationId xmlns:a16="http://schemas.microsoft.com/office/drawing/2014/main" id="{00B7EAD8-16FD-42C9-9AB7-5D6908EBBDA6}"/>
                    </a:ext>
                  </a:extLst>
                </p14:cNvPr>
                <p14:cNvContentPartPr/>
                <p14:nvPr/>
              </p14:nvContentPartPr>
              <p14:xfrm>
                <a:off x="6819466" y="4619638"/>
                <a:ext cx="14040" cy="52920"/>
              </p14:xfrm>
            </p:contentPart>
          </mc:Choice>
          <mc:Fallback>
            <p:pic>
              <p:nvPicPr>
                <p:cNvPr id="413" name="筆跡 412">
                  <a:extLst>
                    <a:ext uri="{FF2B5EF4-FFF2-40B4-BE49-F238E27FC236}">
                      <a16:creationId xmlns:a16="http://schemas.microsoft.com/office/drawing/2014/main" id="{00B7EAD8-16FD-42C9-9AB7-5D6908EBBDA6}"/>
                    </a:ext>
                  </a:extLst>
                </p:cNvPr>
                <p:cNvPicPr/>
                <p:nvPr/>
              </p:nvPicPr>
              <p:blipFill>
                <a:blip r:embed="rId524"/>
                <a:stretch>
                  <a:fillRect/>
                </a:stretch>
              </p:blipFill>
              <p:spPr>
                <a:xfrm>
                  <a:off x="6810826" y="4610638"/>
                  <a:ext cx="316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414" name="筆跡 413">
                  <a:extLst>
                    <a:ext uri="{FF2B5EF4-FFF2-40B4-BE49-F238E27FC236}">
                      <a16:creationId xmlns:a16="http://schemas.microsoft.com/office/drawing/2014/main" id="{32CFF063-7C9A-4754-A330-E3233B663356}"/>
                    </a:ext>
                  </a:extLst>
                </p14:cNvPr>
                <p14:cNvContentPartPr/>
                <p14:nvPr/>
              </p14:nvContentPartPr>
              <p14:xfrm>
                <a:off x="6856186" y="4580398"/>
                <a:ext cx="127440" cy="79560"/>
              </p14:xfrm>
            </p:contentPart>
          </mc:Choice>
          <mc:Fallback>
            <p:pic>
              <p:nvPicPr>
                <p:cNvPr id="414" name="筆跡 413">
                  <a:extLst>
                    <a:ext uri="{FF2B5EF4-FFF2-40B4-BE49-F238E27FC236}">
                      <a16:creationId xmlns:a16="http://schemas.microsoft.com/office/drawing/2014/main" id="{32CFF063-7C9A-4754-A330-E3233B663356}"/>
                    </a:ext>
                  </a:extLst>
                </p:cNvPr>
                <p:cNvPicPr/>
                <p:nvPr/>
              </p:nvPicPr>
              <p:blipFill>
                <a:blip r:embed="rId526"/>
                <a:stretch>
                  <a:fillRect/>
                </a:stretch>
              </p:blipFill>
              <p:spPr>
                <a:xfrm>
                  <a:off x="6847186" y="4571758"/>
                  <a:ext cx="14508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415" name="筆跡 414">
                  <a:extLst>
                    <a:ext uri="{FF2B5EF4-FFF2-40B4-BE49-F238E27FC236}">
                      <a16:creationId xmlns:a16="http://schemas.microsoft.com/office/drawing/2014/main" id="{285C3054-4E41-48F9-A58B-837BDA867CC0}"/>
                    </a:ext>
                  </a:extLst>
                </p14:cNvPr>
                <p14:cNvContentPartPr/>
                <p14:nvPr/>
              </p14:nvContentPartPr>
              <p14:xfrm>
                <a:off x="6843586" y="4628998"/>
                <a:ext cx="122760" cy="127080"/>
              </p14:xfrm>
            </p:contentPart>
          </mc:Choice>
          <mc:Fallback>
            <p:pic>
              <p:nvPicPr>
                <p:cNvPr id="415" name="筆跡 414">
                  <a:extLst>
                    <a:ext uri="{FF2B5EF4-FFF2-40B4-BE49-F238E27FC236}">
                      <a16:creationId xmlns:a16="http://schemas.microsoft.com/office/drawing/2014/main" id="{285C3054-4E41-48F9-A58B-837BDA867CC0}"/>
                    </a:ext>
                  </a:extLst>
                </p:cNvPr>
                <p:cNvPicPr/>
                <p:nvPr/>
              </p:nvPicPr>
              <p:blipFill>
                <a:blip r:embed="rId528"/>
                <a:stretch>
                  <a:fillRect/>
                </a:stretch>
              </p:blipFill>
              <p:spPr>
                <a:xfrm>
                  <a:off x="6834586" y="4619998"/>
                  <a:ext cx="140400" cy="144720"/>
                </a:xfrm>
                <a:prstGeom prst="rect">
                  <a:avLst/>
                </a:prstGeom>
              </p:spPr>
            </p:pic>
          </mc:Fallback>
        </mc:AlternateContent>
      </p:grpSp>
      <p:grpSp>
        <p:nvGrpSpPr>
          <p:cNvPr id="450" name="群組 449">
            <a:extLst>
              <a:ext uri="{FF2B5EF4-FFF2-40B4-BE49-F238E27FC236}">
                <a16:creationId xmlns:a16="http://schemas.microsoft.com/office/drawing/2014/main" id="{4D8FAE3E-03D4-4D73-B43B-67BE65B54679}"/>
              </a:ext>
            </a:extLst>
          </p:cNvPr>
          <p:cNvGrpSpPr/>
          <p:nvPr/>
        </p:nvGrpSpPr>
        <p:grpSpPr>
          <a:xfrm>
            <a:off x="6267226" y="5052718"/>
            <a:ext cx="650880" cy="442080"/>
            <a:chOff x="6267226" y="5052718"/>
            <a:chExt cx="650880" cy="442080"/>
          </a:xfrm>
        </p:grpSpPr>
        <mc:AlternateContent xmlns:mc="http://schemas.openxmlformats.org/markup-compatibility/2006">
          <mc:Choice xmlns:p14="http://schemas.microsoft.com/office/powerpoint/2010/main" Requires="p14">
            <p:contentPart p14:bwMode="auto" r:id="rId529">
              <p14:nvContentPartPr>
                <p14:cNvPr id="418" name="筆跡 417">
                  <a:extLst>
                    <a:ext uri="{FF2B5EF4-FFF2-40B4-BE49-F238E27FC236}">
                      <a16:creationId xmlns:a16="http://schemas.microsoft.com/office/drawing/2014/main" id="{3BC5025D-DC73-474F-9B78-6190264B995E}"/>
                    </a:ext>
                  </a:extLst>
                </p14:cNvPr>
                <p14:cNvContentPartPr/>
                <p14:nvPr/>
              </p14:nvContentPartPr>
              <p14:xfrm>
                <a:off x="6351826" y="5052718"/>
                <a:ext cx="57600" cy="39600"/>
              </p14:xfrm>
            </p:contentPart>
          </mc:Choice>
          <mc:Fallback>
            <p:pic>
              <p:nvPicPr>
                <p:cNvPr id="418" name="筆跡 417">
                  <a:extLst>
                    <a:ext uri="{FF2B5EF4-FFF2-40B4-BE49-F238E27FC236}">
                      <a16:creationId xmlns:a16="http://schemas.microsoft.com/office/drawing/2014/main" id="{3BC5025D-DC73-474F-9B78-6190264B995E}"/>
                    </a:ext>
                  </a:extLst>
                </p:cNvPr>
                <p:cNvPicPr/>
                <p:nvPr/>
              </p:nvPicPr>
              <p:blipFill>
                <a:blip r:embed="rId530"/>
                <a:stretch>
                  <a:fillRect/>
                </a:stretch>
              </p:blipFill>
              <p:spPr>
                <a:xfrm>
                  <a:off x="6342826" y="5044078"/>
                  <a:ext cx="752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419" name="筆跡 418">
                  <a:extLst>
                    <a:ext uri="{FF2B5EF4-FFF2-40B4-BE49-F238E27FC236}">
                      <a16:creationId xmlns:a16="http://schemas.microsoft.com/office/drawing/2014/main" id="{26942B93-18A8-45BE-A443-D3FE4F1AFDFB}"/>
                    </a:ext>
                  </a:extLst>
                </p14:cNvPr>
                <p14:cNvContentPartPr/>
                <p14:nvPr/>
              </p14:nvContentPartPr>
              <p14:xfrm>
                <a:off x="6314026" y="5107438"/>
                <a:ext cx="162720" cy="23040"/>
              </p14:xfrm>
            </p:contentPart>
          </mc:Choice>
          <mc:Fallback>
            <p:pic>
              <p:nvPicPr>
                <p:cNvPr id="419" name="筆跡 418">
                  <a:extLst>
                    <a:ext uri="{FF2B5EF4-FFF2-40B4-BE49-F238E27FC236}">
                      <a16:creationId xmlns:a16="http://schemas.microsoft.com/office/drawing/2014/main" id="{26942B93-18A8-45BE-A443-D3FE4F1AFDFB}"/>
                    </a:ext>
                  </a:extLst>
                </p:cNvPr>
                <p:cNvPicPr/>
                <p:nvPr/>
              </p:nvPicPr>
              <p:blipFill>
                <a:blip r:embed="rId532"/>
                <a:stretch>
                  <a:fillRect/>
                </a:stretch>
              </p:blipFill>
              <p:spPr>
                <a:xfrm>
                  <a:off x="6305386" y="5098438"/>
                  <a:ext cx="1803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420" name="筆跡 419">
                  <a:extLst>
                    <a:ext uri="{FF2B5EF4-FFF2-40B4-BE49-F238E27FC236}">
                      <a16:creationId xmlns:a16="http://schemas.microsoft.com/office/drawing/2014/main" id="{64AC6119-3ACE-4A0A-8366-9A09FE44B819}"/>
                    </a:ext>
                  </a:extLst>
                </p14:cNvPr>
                <p14:cNvContentPartPr/>
                <p14:nvPr/>
              </p14:nvContentPartPr>
              <p14:xfrm>
                <a:off x="6348226" y="5176198"/>
                <a:ext cx="21960" cy="72360"/>
              </p14:xfrm>
            </p:contentPart>
          </mc:Choice>
          <mc:Fallback>
            <p:pic>
              <p:nvPicPr>
                <p:cNvPr id="420" name="筆跡 419">
                  <a:extLst>
                    <a:ext uri="{FF2B5EF4-FFF2-40B4-BE49-F238E27FC236}">
                      <a16:creationId xmlns:a16="http://schemas.microsoft.com/office/drawing/2014/main" id="{64AC6119-3ACE-4A0A-8366-9A09FE44B819}"/>
                    </a:ext>
                  </a:extLst>
                </p:cNvPr>
                <p:cNvPicPr/>
                <p:nvPr/>
              </p:nvPicPr>
              <p:blipFill>
                <a:blip r:embed="rId534"/>
                <a:stretch>
                  <a:fillRect/>
                </a:stretch>
              </p:blipFill>
              <p:spPr>
                <a:xfrm>
                  <a:off x="6339586" y="5167558"/>
                  <a:ext cx="396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421" name="筆跡 420">
                  <a:extLst>
                    <a:ext uri="{FF2B5EF4-FFF2-40B4-BE49-F238E27FC236}">
                      <a16:creationId xmlns:a16="http://schemas.microsoft.com/office/drawing/2014/main" id="{41EABBB3-4665-4FB2-BE3A-843E66514BFC}"/>
                    </a:ext>
                  </a:extLst>
                </p14:cNvPr>
                <p14:cNvContentPartPr/>
                <p14:nvPr/>
              </p14:nvContentPartPr>
              <p14:xfrm>
                <a:off x="6365506" y="5184478"/>
                <a:ext cx="101160" cy="52920"/>
              </p14:xfrm>
            </p:contentPart>
          </mc:Choice>
          <mc:Fallback>
            <p:pic>
              <p:nvPicPr>
                <p:cNvPr id="421" name="筆跡 420">
                  <a:extLst>
                    <a:ext uri="{FF2B5EF4-FFF2-40B4-BE49-F238E27FC236}">
                      <a16:creationId xmlns:a16="http://schemas.microsoft.com/office/drawing/2014/main" id="{41EABBB3-4665-4FB2-BE3A-843E66514BFC}"/>
                    </a:ext>
                  </a:extLst>
                </p:cNvPr>
                <p:cNvPicPr/>
                <p:nvPr/>
              </p:nvPicPr>
              <p:blipFill>
                <a:blip r:embed="rId536"/>
                <a:stretch>
                  <a:fillRect/>
                </a:stretch>
              </p:blipFill>
              <p:spPr>
                <a:xfrm>
                  <a:off x="6356506" y="5175838"/>
                  <a:ext cx="1188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422" name="筆跡 421">
                  <a:extLst>
                    <a:ext uri="{FF2B5EF4-FFF2-40B4-BE49-F238E27FC236}">
                      <a16:creationId xmlns:a16="http://schemas.microsoft.com/office/drawing/2014/main" id="{8E8CDAA0-45F5-4517-9868-88DC24676311}"/>
                    </a:ext>
                  </a:extLst>
                </p14:cNvPr>
                <p14:cNvContentPartPr/>
                <p14:nvPr/>
              </p14:nvContentPartPr>
              <p14:xfrm>
                <a:off x="6267226" y="5265838"/>
                <a:ext cx="25560" cy="110520"/>
              </p14:xfrm>
            </p:contentPart>
          </mc:Choice>
          <mc:Fallback>
            <p:pic>
              <p:nvPicPr>
                <p:cNvPr id="422" name="筆跡 421">
                  <a:extLst>
                    <a:ext uri="{FF2B5EF4-FFF2-40B4-BE49-F238E27FC236}">
                      <a16:creationId xmlns:a16="http://schemas.microsoft.com/office/drawing/2014/main" id="{8E8CDAA0-45F5-4517-9868-88DC24676311}"/>
                    </a:ext>
                  </a:extLst>
                </p:cNvPr>
                <p:cNvPicPr/>
                <p:nvPr/>
              </p:nvPicPr>
              <p:blipFill>
                <a:blip r:embed="rId538"/>
                <a:stretch>
                  <a:fillRect/>
                </a:stretch>
              </p:blipFill>
              <p:spPr>
                <a:xfrm>
                  <a:off x="6258226" y="5257198"/>
                  <a:ext cx="432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423" name="筆跡 422">
                  <a:extLst>
                    <a:ext uri="{FF2B5EF4-FFF2-40B4-BE49-F238E27FC236}">
                      <a16:creationId xmlns:a16="http://schemas.microsoft.com/office/drawing/2014/main" id="{1BC072DD-59B8-4027-97EF-95DB4FFE07DE}"/>
                    </a:ext>
                  </a:extLst>
                </p14:cNvPr>
                <p14:cNvContentPartPr/>
                <p14:nvPr/>
              </p14:nvContentPartPr>
              <p14:xfrm>
                <a:off x="6325546" y="5276278"/>
                <a:ext cx="248400" cy="110520"/>
              </p14:xfrm>
            </p:contentPart>
          </mc:Choice>
          <mc:Fallback>
            <p:pic>
              <p:nvPicPr>
                <p:cNvPr id="423" name="筆跡 422">
                  <a:extLst>
                    <a:ext uri="{FF2B5EF4-FFF2-40B4-BE49-F238E27FC236}">
                      <a16:creationId xmlns:a16="http://schemas.microsoft.com/office/drawing/2014/main" id="{1BC072DD-59B8-4027-97EF-95DB4FFE07DE}"/>
                    </a:ext>
                  </a:extLst>
                </p:cNvPr>
                <p:cNvPicPr/>
                <p:nvPr/>
              </p:nvPicPr>
              <p:blipFill>
                <a:blip r:embed="rId540"/>
                <a:stretch>
                  <a:fillRect/>
                </a:stretch>
              </p:blipFill>
              <p:spPr>
                <a:xfrm>
                  <a:off x="6316546" y="5267278"/>
                  <a:ext cx="2660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424" name="筆跡 423">
                  <a:extLst>
                    <a:ext uri="{FF2B5EF4-FFF2-40B4-BE49-F238E27FC236}">
                      <a16:creationId xmlns:a16="http://schemas.microsoft.com/office/drawing/2014/main" id="{68612CAB-07DE-4F49-A7D0-63D8AAFCFFE3}"/>
                    </a:ext>
                  </a:extLst>
                </p14:cNvPr>
                <p14:cNvContentPartPr/>
                <p14:nvPr/>
              </p14:nvContentPartPr>
              <p14:xfrm>
                <a:off x="6388546" y="5331718"/>
                <a:ext cx="84600" cy="74160"/>
              </p14:xfrm>
            </p:contentPart>
          </mc:Choice>
          <mc:Fallback>
            <p:pic>
              <p:nvPicPr>
                <p:cNvPr id="424" name="筆跡 423">
                  <a:extLst>
                    <a:ext uri="{FF2B5EF4-FFF2-40B4-BE49-F238E27FC236}">
                      <a16:creationId xmlns:a16="http://schemas.microsoft.com/office/drawing/2014/main" id="{68612CAB-07DE-4F49-A7D0-63D8AAFCFFE3}"/>
                    </a:ext>
                  </a:extLst>
                </p:cNvPr>
                <p:cNvPicPr/>
                <p:nvPr/>
              </p:nvPicPr>
              <p:blipFill>
                <a:blip r:embed="rId542"/>
                <a:stretch>
                  <a:fillRect/>
                </a:stretch>
              </p:blipFill>
              <p:spPr>
                <a:xfrm>
                  <a:off x="6379546" y="5323078"/>
                  <a:ext cx="102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425" name="筆跡 424">
                  <a:extLst>
                    <a:ext uri="{FF2B5EF4-FFF2-40B4-BE49-F238E27FC236}">
                      <a16:creationId xmlns:a16="http://schemas.microsoft.com/office/drawing/2014/main" id="{B7E73191-CE02-4B08-8EC6-9317B831431B}"/>
                    </a:ext>
                  </a:extLst>
                </p14:cNvPr>
                <p14:cNvContentPartPr/>
                <p14:nvPr/>
              </p14:nvContentPartPr>
              <p14:xfrm>
                <a:off x="6786346" y="5107438"/>
                <a:ext cx="58680" cy="13680"/>
              </p14:xfrm>
            </p:contentPart>
          </mc:Choice>
          <mc:Fallback>
            <p:pic>
              <p:nvPicPr>
                <p:cNvPr id="425" name="筆跡 424">
                  <a:extLst>
                    <a:ext uri="{FF2B5EF4-FFF2-40B4-BE49-F238E27FC236}">
                      <a16:creationId xmlns:a16="http://schemas.microsoft.com/office/drawing/2014/main" id="{B7E73191-CE02-4B08-8EC6-9317B831431B}"/>
                    </a:ext>
                  </a:extLst>
                </p:cNvPr>
                <p:cNvPicPr/>
                <p:nvPr/>
              </p:nvPicPr>
              <p:blipFill>
                <a:blip r:embed="rId544"/>
                <a:stretch>
                  <a:fillRect/>
                </a:stretch>
              </p:blipFill>
              <p:spPr>
                <a:xfrm>
                  <a:off x="6777346" y="5098438"/>
                  <a:ext cx="763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426" name="筆跡 425">
                  <a:extLst>
                    <a:ext uri="{FF2B5EF4-FFF2-40B4-BE49-F238E27FC236}">
                      <a16:creationId xmlns:a16="http://schemas.microsoft.com/office/drawing/2014/main" id="{F3B21077-66EC-4B72-99A1-6E83A612AF12}"/>
                    </a:ext>
                  </a:extLst>
                </p14:cNvPr>
                <p14:cNvContentPartPr/>
                <p14:nvPr/>
              </p14:nvContentPartPr>
              <p14:xfrm>
                <a:off x="6724426" y="5138398"/>
                <a:ext cx="193680" cy="25200"/>
              </p14:xfrm>
            </p:contentPart>
          </mc:Choice>
          <mc:Fallback>
            <p:pic>
              <p:nvPicPr>
                <p:cNvPr id="426" name="筆跡 425">
                  <a:extLst>
                    <a:ext uri="{FF2B5EF4-FFF2-40B4-BE49-F238E27FC236}">
                      <a16:creationId xmlns:a16="http://schemas.microsoft.com/office/drawing/2014/main" id="{F3B21077-66EC-4B72-99A1-6E83A612AF12}"/>
                    </a:ext>
                  </a:extLst>
                </p:cNvPr>
                <p:cNvPicPr/>
                <p:nvPr/>
              </p:nvPicPr>
              <p:blipFill>
                <a:blip r:embed="rId546"/>
                <a:stretch>
                  <a:fillRect/>
                </a:stretch>
              </p:blipFill>
              <p:spPr>
                <a:xfrm>
                  <a:off x="6715786" y="5129398"/>
                  <a:ext cx="2113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427" name="筆跡 426">
                  <a:extLst>
                    <a:ext uri="{FF2B5EF4-FFF2-40B4-BE49-F238E27FC236}">
                      <a16:creationId xmlns:a16="http://schemas.microsoft.com/office/drawing/2014/main" id="{A1F3D6BE-5823-4934-987D-231CC612F314}"/>
                    </a:ext>
                  </a:extLst>
                </p14:cNvPr>
                <p14:cNvContentPartPr/>
                <p14:nvPr/>
              </p14:nvContentPartPr>
              <p14:xfrm>
                <a:off x="6666106" y="5207158"/>
                <a:ext cx="242640" cy="183600"/>
              </p14:xfrm>
            </p:contentPart>
          </mc:Choice>
          <mc:Fallback>
            <p:pic>
              <p:nvPicPr>
                <p:cNvPr id="427" name="筆跡 426">
                  <a:extLst>
                    <a:ext uri="{FF2B5EF4-FFF2-40B4-BE49-F238E27FC236}">
                      <a16:creationId xmlns:a16="http://schemas.microsoft.com/office/drawing/2014/main" id="{A1F3D6BE-5823-4934-987D-231CC612F314}"/>
                    </a:ext>
                  </a:extLst>
                </p:cNvPr>
                <p:cNvPicPr/>
                <p:nvPr/>
              </p:nvPicPr>
              <p:blipFill>
                <a:blip r:embed="rId548"/>
                <a:stretch>
                  <a:fillRect/>
                </a:stretch>
              </p:blipFill>
              <p:spPr>
                <a:xfrm>
                  <a:off x="6657466" y="5198518"/>
                  <a:ext cx="26028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428" name="筆跡 427">
                  <a:extLst>
                    <a:ext uri="{FF2B5EF4-FFF2-40B4-BE49-F238E27FC236}">
                      <a16:creationId xmlns:a16="http://schemas.microsoft.com/office/drawing/2014/main" id="{AFA339DB-1520-4028-BA87-9CAC9A0D8201}"/>
                    </a:ext>
                  </a:extLst>
                </p14:cNvPr>
                <p14:cNvContentPartPr/>
                <p14:nvPr/>
              </p14:nvContentPartPr>
              <p14:xfrm>
                <a:off x="6793186" y="5198878"/>
                <a:ext cx="31320" cy="108360"/>
              </p14:xfrm>
            </p:contentPart>
          </mc:Choice>
          <mc:Fallback>
            <p:pic>
              <p:nvPicPr>
                <p:cNvPr id="428" name="筆跡 427">
                  <a:extLst>
                    <a:ext uri="{FF2B5EF4-FFF2-40B4-BE49-F238E27FC236}">
                      <a16:creationId xmlns:a16="http://schemas.microsoft.com/office/drawing/2014/main" id="{AFA339DB-1520-4028-BA87-9CAC9A0D8201}"/>
                    </a:ext>
                  </a:extLst>
                </p:cNvPr>
                <p:cNvPicPr/>
                <p:nvPr/>
              </p:nvPicPr>
              <p:blipFill>
                <a:blip r:embed="rId550"/>
                <a:stretch>
                  <a:fillRect/>
                </a:stretch>
              </p:blipFill>
              <p:spPr>
                <a:xfrm>
                  <a:off x="6784186" y="5190238"/>
                  <a:ext cx="489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429" name="筆跡 428">
                  <a:extLst>
                    <a:ext uri="{FF2B5EF4-FFF2-40B4-BE49-F238E27FC236}">
                      <a16:creationId xmlns:a16="http://schemas.microsoft.com/office/drawing/2014/main" id="{6E2590DE-858D-477E-88CF-FE29D77E80EB}"/>
                    </a:ext>
                  </a:extLst>
                </p14:cNvPr>
                <p14:cNvContentPartPr/>
                <p14:nvPr/>
              </p14:nvContentPartPr>
              <p14:xfrm>
                <a:off x="6798586" y="5202118"/>
                <a:ext cx="91080" cy="111960"/>
              </p14:xfrm>
            </p:contentPart>
          </mc:Choice>
          <mc:Fallback>
            <p:pic>
              <p:nvPicPr>
                <p:cNvPr id="429" name="筆跡 428">
                  <a:extLst>
                    <a:ext uri="{FF2B5EF4-FFF2-40B4-BE49-F238E27FC236}">
                      <a16:creationId xmlns:a16="http://schemas.microsoft.com/office/drawing/2014/main" id="{6E2590DE-858D-477E-88CF-FE29D77E80EB}"/>
                    </a:ext>
                  </a:extLst>
                </p:cNvPr>
                <p:cNvPicPr/>
                <p:nvPr/>
              </p:nvPicPr>
              <p:blipFill>
                <a:blip r:embed="rId552"/>
                <a:stretch>
                  <a:fillRect/>
                </a:stretch>
              </p:blipFill>
              <p:spPr>
                <a:xfrm>
                  <a:off x="6789946" y="5193118"/>
                  <a:ext cx="1087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430" name="筆跡 429">
                  <a:extLst>
                    <a:ext uri="{FF2B5EF4-FFF2-40B4-BE49-F238E27FC236}">
                      <a16:creationId xmlns:a16="http://schemas.microsoft.com/office/drawing/2014/main" id="{ADC68E4F-37D5-4C88-BCAA-BE49388EA900}"/>
                    </a:ext>
                  </a:extLst>
                </p14:cNvPr>
                <p14:cNvContentPartPr/>
                <p14:nvPr/>
              </p14:nvContentPartPr>
              <p14:xfrm>
                <a:off x="6774826" y="5352238"/>
                <a:ext cx="105480" cy="91800"/>
              </p14:xfrm>
            </p:contentPart>
          </mc:Choice>
          <mc:Fallback>
            <p:pic>
              <p:nvPicPr>
                <p:cNvPr id="430" name="筆跡 429">
                  <a:extLst>
                    <a:ext uri="{FF2B5EF4-FFF2-40B4-BE49-F238E27FC236}">
                      <a16:creationId xmlns:a16="http://schemas.microsoft.com/office/drawing/2014/main" id="{ADC68E4F-37D5-4C88-BCAA-BE49388EA900}"/>
                    </a:ext>
                  </a:extLst>
                </p:cNvPr>
                <p:cNvPicPr/>
                <p:nvPr/>
              </p:nvPicPr>
              <p:blipFill>
                <a:blip r:embed="rId554"/>
                <a:stretch>
                  <a:fillRect/>
                </a:stretch>
              </p:blipFill>
              <p:spPr>
                <a:xfrm>
                  <a:off x="6766186" y="5343598"/>
                  <a:ext cx="1231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431" name="筆跡 430">
                  <a:extLst>
                    <a:ext uri="{FF2B5EF4-FFF2-40B4-BE49-F238E27FC236}">
                      <a16:creationId xmlns:a16="http://schemas.microsoft.com/office/drawing/2014/main" id="{48F01829-5CFB-4C63-83F8-61F1942CCD92}"/>
                    </a:ext>
                  </a:extLst>
                </p14:cNvPr>
                <p14:cNvContentPartPr/>
                <p14:nvPr/>
              </p14:nvContentPartPr>
              <p14:xfrm>
                <a:off x="6806866" y="5378158"/>
                <a:ext cx="110160" cy="116640"/>
              </p14:xfrm>
            </p:contentPart>
          </mc:Choice>
          <mc:Fallback>
            <p:pic>
              <p:nvPicPr>
                <p:cNvPr id="431" name="筆跡 430">
                  <a:extLst>
                    <a:ext uri="{FF2B5EF4-FFF2-40B4-BE49-F238E27FC236}">
                      <a16:creationId xmlns:a16="http://schemas.microsoft.com/office/drawing/2014/main" id="{48F01829-5CFB-4C63-83F8-61F1942CCD92}"/>
                    </a:ext>
                  </a:extLst>
                </p:cNvPr>
                <p:cNvPicPr/>
                <p:nvPr/>
              </p:nvPicPr>
              <p:blipFill>
                <a:blip r:embed="rId556"/>
                <a:stretch>
                  <a:fillRect/>
                </a:stretch>
              </p:blipFill>
              <p:spPr>
                <a:xfrm>
                  <a:off x="6798226" y="5369158"/>
                  <a:ext cx="127800" cy="134280"/>
                </a:xfrm>
                <a:prstGeom prst="rect">
                  <a:avLst/>
                </a:prstGeom>
              </p:spPr>
            </p:pic>
          </mc:Fallback>
        </mc:AlternateContent>
      </p:grpSp>
      <p:grpSp>
        <p:nvGrpSpPr>
          <p:cNvPr id="449" name="群組 448">
            <a:extLst>
              <a:ext uri="{FF2B5EF4-FFF2-40B4-BE49-F238E27FC236}">
                <a16:creationId xmlns:a16="http://schemas.microsoft.com/office/drawing/2014/main" id="{7F551E53-E3DC-4A43-992A-A057E06C0460}"/>
              </a:ext>
            </a:extLst>
          </p:cNvPr>
          <p:cNvGrpSpPr/>
          <p:nvPr/>
        </p:nvGrpSpPr>
        <p:grpSpPr>
          <a:xfrm>
            <a:off x="6245626" y="5710798"/>
            <a:ext cx="845280" cy="416880"/>
            <a:chOff x="6245626" y="5710798"/>
            <a:chExt cx="845280" cy="416880"/>
          </a:xfrm>
        </p:grpSpPr>
        <mc:AlternateContent xmlns:mc="http://schemas.openxmlformats.org/markup-compatibility/2006">
          <mc:Choice xmlns:p14="http://schemas.microsoft.com/office/powerpoint/2010/main" Requires="p14">
            <p:contentPart p14:bwMode="auto" r:id="rId557">
              <p14:nvContentPartPr>
                <p14:cNvPr id="432" name="筆跡 431">
                  <a:extLst>
                    <a:ext uri="{FF2B5EF4-FFF2-40B4-BE49-F238E27FC236}">
                      <a16:creationId xmlns:a16="http://schemas.microsoft.com/office/drawing/2014/main" id="{FDF89CA0-4CF3-4A7D-B866-1076E582386C}"/>
                    </a:ext>
                  </a:extLst>
                </p14:cNvPr>
                <p14:cNvContentPartPr/>
                <p14:nvPr/>
              </p14:nvContentPartPr>
              <p14:xfrm>
                <a:off x="6245626" y="5710798"/>
                <a:ext cx="183240" cy="265320"/>
              </p14:xfrm>
            </p:contentPart>
          </mc:Choice>
          <mc:Fallback>
            <p:pic>
              <p:nvPicPr>
                <p:cNvPr id="432" name="筆跡 431">
                  <a:extLst>
                    <a:ext uri="{FF2B5EF4-FFF2-40B4-BE49-F238E27FC236}">
                      <a16:creationId xmlns:a16="http://schemas.microsoft.com/office/drawing/2014/main" id="{FDF89CA0-4CF3-4A7D-B866-1076E582386C}"/>
                    </a:ext>
                  </a:extLst>
                </p:cNvPr>
                <p:cNvPicPr/>
                <p:nvPr/>
              </p:nvPicPr>
              <p:blipFill>
                <a:blip r:embed="rId558"/>
                <a:stretch>
                  <a:fillRect/>
                </a:stretch>
              </p:blipFill>
              <p:spPr>
                <a:xfrm>
                  <a:off x="6236626" y="5702158"/>
                  <a:ext cx="2008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433" name="筆跡 432">
                  <a:extLst>
                    <a:ext uri="{FF2B5EF4-FFF2-40B4-BE49-F238E27FC236}">
                      <a16:creationId xmlns:a16="http://schemas.microsoft.com/office/drawing/2014/main" id="{538AE72C-D05E-4FD9-84A2-84348B845C7A}"/>
                    </a:ext>
                  </a:extLst>
                </p14:cNvPr>
                <p14:cNvContentPartPr/>
                <p14:nvPr/>
              </p14:nvContentPartPr>
              <p14:xfrm>
                <a:off x="6259306" y="5843638"/>
                <a:ext cx="330120" cy="129960"/>
              </p14:xfrm>
            </p:contentPart>
          </mc:Choice>
          <mc:Fallback>
            <p:pic>
              <p:nvPicPr>
                <p:cNvPr id="433" name="筆跡 432">
                  <a:extLst>
                    <a:ext uri="{FF2B5EF4-FFF2-40B4-BE49-F238E27FC236}">
                      <a16:creationId xmlns:a16="http://schemas.microsoft.com/office/drawing/2014/main" id="{538AE72C-D05E-4FD9-84A2-84348B845C7A}"/>
                    </a:ext>
                  </a:extLst>
                </p:cNvPr>
                <p:cNvPicPr/>
                <p:nvPr/>
              </p:nvPicPr>
              <p:blipFill>
                <a:blip r:embed="rId560"/>
                <a:stretch>
                  <a:fillRect/>
                </a:stretch>
              </p:blipFill>
              <p:spPr>
                <a:xfrm>
                  <a:off x="6250306" y="5834638"/>
                  <a:ext cx="3477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434" name="筆跡 433">
                  <a:extLst>
                    <a:ext uri="{FF2B5EF4-FFF2-40B4-BE49-F238E27FC236}">
                      <a16:creationId xmlns:a16="http://schemas.microsoft.com/office/drawing/2014/main" id="{B0419A3D-58C2-4D82-A86B-B1F55D2C61B4}"/>
                    </a:ext>
                  </a:extLst>
                </p14:cNvPr>
                <p14:cNvContentPartPr/>
                <p14:nvPr/>
              </p14:nvContentPartPr>
              <p14:xfrm>
                <a:off x="6388546" y="5840038"/>
                <a:ext cx="16200" cy="111600"/>
              </p14:xfrm>
            </p:contentPart>
          </mc:Choice>
          <mc:Fallback>
            <p:pic>
              <p:nvPicPr>
                <p:cNvPr id="434" name="筆跡 433">
                  <a:extLst>
                    <a:ext uri="{FF2B5EF4-FFF2-40B4-BE49-F238E27FC236}">
                      <a16:creationId xmlns:a16="http://schemas.microsoft.com/office/drawing/2014/main" id="{B0419A3D-58C2-4D82-A86B-B1F55D2C61B4}"/>
                    </a:ext>
                  </a:extLst>
                </p:cNvPr>
                <p:cNvPicPr/>
                <p:nvPr/>
              </p:nvPicPr>
              <p:blipFill>
                <a:blip r:embed="rId562"/>
                <a:stretch>
                  <a:fillRect/>
                </a:stretch>
              </p:blipFill>
              <p:spPr>
                <a:xfrm>
                  <a:off x="6379546" y="5831398"/>
                  <a:ext cx="338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435" name="筆跡 434">
                  <a:extLst>
                    <a:ext uri="{FF2B5EF4-FFF2-40B4-BE49-F238E27FC236}">
                      <a16:creationId xmlns:a16="http://schemas.microsoft.com/office/drawing/2014/main" id="{7E2B8AC8-5DDF-4C22-A229-F12FE1815938}"/>
                    </a:ext>
                  </a:extLst>
                </p14:cNvPr>
                <p14:cNvContentPartPr/>
                <p14:nvPr/>
              </p14:nvContentPartPr>
              <p14:xfrm>
                <a:off x="6421666" y="5874958"/>
                <a:ext cx="19800" cy="103320"/>
              </p14:xfrm>
            </p:contentPart>
          </mc:Choice>
          <mc:Fallback>
            <p:pic>
              <p:nvPicPr>
                <p:cNvPr id="435" name="筆跡 434">
                  <a:extLst>
                    <a:ext uri="{FF2B5EF4-FFF2-40B4-BE49-F238E27FC236}">
                      <a16:creationId xmlns:a16="http://schemas.microsoft.com/office/drawing/2014/main" id="{7E2B8AC8-5DDF-4C22-A229-F12FE1815938}"/>
                    </a:ext>
                  </a:extLst>
                </p:cNvPr>
                <p:cNvPicPr/>
                <p:nvPr/>
              </p:nvPicPr>
              <p:blipFill>
                <a:blip r:embed="rId564"/>
                <a:stretch>
                  <a:fillRect/>
                </a:stretch>
              </p:blipFill>
              <p:spPr>
                <a:xfrm>
                  <a:off x="6412666" y="5866318"/>
                  <a:ext cx="374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436" name="筆跡 435">
                  <a:extLst>
                    <a:ext uri="{FF2B5EF4-FFF2-40B4-BE49-F238E27FC236}">
                      <a16:creationId xmlns:a16="http://schemas.microsoft.com/office/drawing/2014/main" id="{4E162D66-597F-4F12-B244-7A7422FA644D}"/>
                    </a:ext>
                  </a:extLst>
                </p14:cNvPr>
                <p14:cNvContentPartPr/>
                <p14:nvPr/>
              </p14:nvContentPartPr>
              <p14:xfrm>
                <a:off x="6405466" y="5900878"/>
                <a:ext cx="81720" cy="47520"/>
              </p14:xfrm>
            </p:contentPart>
          </mc:Choice>
          <mc:Fallback>
            <p:pic>
              <p:nvPicPr>
                <p:cNvPr id="436" name="筆跡 435">
                  <a:extLst>
                    <a:ext uri="{FF2B5EF4-FFF2-40B4-BE49-F238E27FC236}">
                      <a16:creationId xmlns:a16="http://schemas.microsoft.com/office/drawing/2014/main" id="{4E162D66-597F-4F12-B244-7A7422FA644D}"/>
                    </a:ext>
                  </a:extLst>
                </p:cNvPr>
                <p:cNvPicPr/>
                <p:nvPr/>
              </p:nvPicPr>
              <p:blipFill>
                <a:blip r:embed="rId566"/>
                <a:stretch>
                  <a:fillRect/>
                </a:stretch>
              </p:blipFill>
              <p:spPr>
                <a:xfrm>
                  <a:off x="6396826" y="5891878"/>
                  <a:ext cx="993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437" name="筆跡 436">
                  <a:extLst>
                    <a:ext uri="{FF2B5EF4-FFF2-40B4-BE49-F238E27FC236}">
                      <a16:creationId xmlns:a16="http://schemas.microsoft.com/office/drawing/2014/main" id="{85ECB2ED-4AB4-4CB8-90E5-77EBD80BBE88}"/>
                    </a:ext>
                  </a:extLst>
                </p14:cNvPr>
                <p14:cNvContentPartPr/>
                <p14:nvPr/>
              </p14:nvContentPartPr>
              <p14:xfrm>
                <a:off x="6403306" y="5980078"/>
                <a:ext cx="138600" cy="33120"/>
              </p14:xfrm>
            </p:contentPart>
          </mc:Choice>
          <mc:Fallback>
            <p:pic>
              <p:nvPicPr>
                <p:cNvPr id="437" name="筆跡 436">
                  <a:extLst>
                    <a:ext uri="{FF2B5EF4-FFF2-40B4-BE49-F238E27FC236}">
                      <a16:creationId xmlns:a16="http://schemas.microsoft.com/office/drawing/2014/main" id="{85ECB2ED-4AB4-4CB8-90E5-77EBD80BBE88}"/>
                    </a:ext>
                  </a:extLst>
                </p:cNvPr>
                <p:cNvPicPr/>
                <p:nvPr/>
              </p:nvPicPr>
              <p:blipFill>
                <a:blip r:embed="rId568"/>
                <a:stretch>
                  <a:fillRect/>
                </a:stretch>
              </p:blipFill>
              <p:spPr>
                <a:xfrm>
                  <a:off x="6394306" y="5971438"/>
                  <a:ext cx="1562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438" name="筆跡 437">
                  <a:extLst>
                    <a:ext uri="{FF2B5EF4-FFF2-40B4-BE49-F238E27FC236}">
                      <a16:creationId xmlns:a16="http://schemas.microsoft.com/office/drawing/2014/main" id="{A3C5A122-36EB-499E-816C-D8E388797534}"/>
                    </a:ext>
                  </a:extLst>
                </p14:cNvPr>
                <p14:cNvContentPartPr/>
                <p14:nvPr/>
              </p14:nvContentPartPr>
              <p14:xfrm>
                <a:off x="6694906" y="5748598"/>
                <a:ext cx="211680" cy="106920"/>
              </p14:xfrm>
            </p:contentPart>
          </mc:Choice>
          <mc:Fallback>
            <p:pic>
              <p:nvPicPr>
                <p:cNvPr id="438" name="筆跡 437">
                  <a:extLst>
                    <a:ext uri="{FF2B5EF4-FFF2-40B4-BE49-F238E27FC236}">
                      <a16:creationId xmlns:a16="http://schemas.microsoft.com/office/drawing/2014/main" id="{A3C5A122-36EB-499E-816C-D8E388797534}"/>
                    </a:ext>
                  </a:extLst>
                </p:cNvPr>
                <p:cNvPicPr/>
                <p:nvPr/>
              </p:nvPicPr>
              <p:blipFill>
                <a:blip r:embed="rId570"/>
                <a:stretch>
                  <a:fillRect/>
                </a:stretch>
              </p:blipFill>
              <p:spPr>
                <a:xfrm>
                  <a:off x="6686266" y="5739598"/>
                  <a:ext cx="2293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439" name="筆跡 438">
                  <a:extLst>
                    <a:ext uri="{FF2B5EF4-FFF2-40B4-BE49-F238E27FC236}">
                      <a16:creationId xmlns:a16="http://schemas.microsoft.com/office/drawing/2014/main" id="{6CF05721-6030-4D43-8B64-15066E2C863C}"/>
                    </a:ext>
                  </a:extLst>
                </p14:cNvPr>
                <p14:cNvContentPartPr/>
                <p14:nvPr/>
              </p14:nvContentPartPr>
              <p14:xfrm>
                <a:off x="6794266" y="5787478"/>
                <a:ext cx="24480" cy="275040"/>
              </p14:xfrm>
            </p:contentPart>
          </mc:Choice>
          <mc:Fallback>
            <p:pic>
              <p:nvPicPr>
                <p:cNvPr id="439" name="筆跡 438">
                  <a:extLst>
                    <a:ext uri="{FF2B5EF4-FFF2-40B4-BE49-F238E27FC236}">
                      <a16:creationId xmlns:a16="http://schemas.microsoft.com/office/drawing/2014/main" id="{6CF05721-6030-4D43-8B64-15066E2C863C}"/>
                    </a:ext>
                  </a:extLst>
                </p:cNvPr>
                <p:cNvPicPr/>
                <p:nvPr/>
              </p:nvPicPr>
              <p:blipFill>
                <a:blip r:embed="rId572"/>
                <a:stretch>
                  <a:fillRect/>
                </a:stretch>
              </p:blipFill>
              <p:spPr>
                <a:xfrm>
                  <a:off x="6785626" y="5778838"/>
                  <a:ext cx="4212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440" name="筆跡 439">
                  <a:extLst>
                    <a:ext uri="{FF2B5EF4-FFF2-40B4-BE49-F238E27FC236}">
                      <a16:creationId xmlns:a16="http://schemas.microsoft.com/office/drawing/2014/main" id="{B98F54A0-7F0A-46E7-972B-8908AEC30D68}"/>
                    </a:ext>
                  </a:extLst>
                </p14:cNvPr>
                <p14:cNvContentPartPr/>
                <p14:nvPr/>
              </p14:nvContentPartPr>
              <p14:xfrm>
                <a:off x="6746026" y="5877118"/>
                <a:ext cx="149400" cy="110880"/>
              </p14:xfrm>
            </p:contentPart>
          </mc:Choice>
          <mc:Fallback>
            <p:pic>
              <p:nvPicPr>
                <p:cNvPr id="440" name="筆跡 439">
                  <a:extLst>
                    <a:ext uri="{FF2B5EF4-FFF2-40B4-BE49-F238E27FC236}">
                      <a16:creationId xmlns:a16="http://schemas.microsoft.com/office/drawing/2014/main" id="{B98F54A0-7F0A-46E7-972B-8908AEC30D68}"/>
                    </a:ext>
                  </a:extLst>
                </p:cNvPr>
                <p:cNvPicPr/>
                <p:nvPr/>
              </p:nvPicPr>
              <p:blipFill>
                <a:blip r:embed="rId574"/>
                <a:stretch>
                  <a:fillRect/>
                </a:stretch>
              </p:blipFill>
              <p:spPr>
                <a:xfrm>
                  <a:off x="6737026" y="5868478"/>
                  <a:ext cx="1670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441" name="筆跡 440">
                  <a:extLst>
                    <a:ext uri="{FF2B5EF4-FFF2-40B4-BE49-F238E27FC236}">
                      <a16:creationId xmlns:a16="http://schemas.microsoft.com/office/drawing/2014/main" id="{2A96753A-026E-413D-AC2E-1BC2FDCDE64D}"/>
                    </a:ext>
                  </a:extLst>
                </p14:cNvPr>
                <p14:cNvContentPartPr/>
                <p14:nvPr/>
              </p14:nvContentPartPr>
              <p14:xfrm>
                <a:off x="6911986" y="5752558"/>
                <a:ext cx="140040" cy="40320"/>
              </p14:xfrm>
            </p:contentPart>
          </mc:Choice>
          <mc:Fallback>
            <p:pic>
              <p:nvPicPr>
                <p:cNvPr id="441" name="筆跡 440">
                  <a:extLst>
                    <a:ext uri="{FF2B5EF4-FFF2-40B4-BE49-F238E27FC236}">
                      <a16:creationId xmlns:a16="http://schemas.microsoft.com/office/drawing/2014/main" id="{2A96753A-026E-413D-AC2E-1BC2FDCDE64D}"/>
                    </a:ext>
                  </a:extLst>
                </p:cNvPr>
                <p:cNvPicPr/>
                <p:nvPr/>
              </p:nvPicPr>
              <p:blipFill>
                <a:blip r:embed="rId576"/>
                <a:stretch>
                  <a:fillRect/>
                </a:stretch>
              </p:blipFill>
              <p:spPr>
                <a:xfrm>
                  <a:off x="6903346" y="5743918"/>
                  <a:ext cx="1576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442" name="筆跡 441">
                  <a:extLst>
                    <a:ext uri="{FF2B5EF4-FFF2-40B4-BE49-F238E27FC236}">
                      <a16:creationId xmlns:a16="http://schemas.microsoft.com/office/drawing/2014/main" id="{94A2B1F4-E985-47B3-9865-1A517ECF2770}"/>
                    </a:ext>
                  </a:extLst>
                </p14:cNvPr>
                <p14:cNvContentPartPr/>
                <p14:nvPr/>
              </p14:nvContentPartPr>
              <p14:xfrm>
                <a:off x="6964546" y="5766958"/>
                <a:ext cx="34560" cy="119880"/>
              </p14:xfrm>
            </p:contentPart>
          </mc:Choice>
          <mc:Fallback>
            <p:pic>
              <p:nvPicPr>
                <p:cNvPr id="442" name="筆跡 441">
                  <a:extLst>
                    <a:ext uri="{FF2B5EF4-FFF2-40B4-BE49-F238E27FC236}">
                      <a16:creationId xmlns:a16="http://schemas.microsoft.com/office/drawing/2014/main" id="{94A2B1F4-E985-47B3-9865-1A517ECF2770}"/>
                    </a:ext>
                  </a:extLst>
                </p:cNvPr>
                <p:cNvPicPr/>
                <p:nvPr/>
              </p:nvPicPr>
              <p:blipFill>
                <a:blip r:embed="rId578"/>
                <a:stretch>
                  <a:fillRect/>
                </a:stretch>
              </p:blipFill>
              <p:spPr>
                <a:xfrm>
                  <a:off x="6955906" y="5758318"/>
                  <a:ext cx="522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443" name="筆跡 442">
                  <a:extLst>
                    <a:ext uri="{FF2B5EF4-FFF2-40B4-BE49-F238E27FC236}">
                      <a16:creationId xmlns:a16="http://schemas.microsoft.com/office/drawing/2014/main" id="{F256BACF-8A16-413B-884C-9860B8DFB730}"/>
                    </a:ext>
                  </a:extLst>
                </p14:cNvPr>
                <p14:cNvContentPartPr/>
                <p14:nvPr/>
              </p14:nvContentPartPr>
              <p14:xfrm>
                <a:off x="6906226" y="5800078"/>
                <a:ext cx="134280" cy="59040"/>
              </p14:xfrm>
            </p:contentPart>
          </mc:Choice>
          <mc:Fallback>
            <p:pic>
              <p:nvPicPr>
                <p:cNvPr id="443" name="筆跡 442">
                  <a:extLst>
                    <a:ext uri="{FF2B5EF4-FFF2-40B4-BE49-F238E27FC236}">
                      <a16:creationId xmlns:a16="http://schemas.microsoft.com/office/drawing/2014/main" id="{F256BACF-8A16-413B-884C-9860B8DFB730}"/>
                    </a:ext>
                  </a:extLst>
                </p:cNvPr>
                <p:cNvPicPr/>
                <p:nvPr/>
              </p:nvPicPr>
              <p:blipFill>
                <a:blip r:embed="rId580"/>
                <a:stretch>
                  <a:fillRect/>
                </a:stretch>
              </p:blipFill>
              <p:spPr>
                <a:xfrm>
                  <a:off x="6897586" y="5791078"/>
                  <a:ext cx="1519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444" name="筆跡 443">
                  <a:extLst>
                    <a:ext uri="{FF2B5EF4-FFF2-40B4-BE49-F238E27FC236}">
                      <a16:creationId xmlns:a16="http://schemas.microsoft.com/office/drawing/2014/main" id="{EE86DBC1-B4B8-477D-BAF7-F7B4930BFA9D}"/>
                    </a:ext>
                  </a:extLst>
                </p14:cNvPr>
                <p14:cNvContentPartPr/>
                <p14:nvPr/>
              </p14:nvContentPartPr>
              <p14:xfrm>
                <a:off x="6921346" y="5906998"/>
                <a:ext cx="23400" cy="93960"/>
              </p14:xfrm>
            </p:contentPart>
          </mc:Choice>
          <mc:Fallback>
            <p:pic>
              <p:nvPicPr>
                <p:cNvPr id="444" name="筆跡 443">
                  <a:extLst>
                    <a:ext uri="{FF2B5EF4-FFF2-40B4-BE49-F238E27FC236}">
                      <a16:creationId xmlns:a16="http://schemas.microsoft.com/office/drawing/2014/main" id="{EE86DBC1-B4B8-477D-BAF7-F7B4930BFA9D}"/>
                    </a:ext>
                  </a:extLst>
                </p:cNvPr>
                <p:cNvPicPr/>
                <p:nvPr/>
              </p:nvPicPr>
              <p:blipFill>
                <a:blip r:embed="rId582"/>
                <a:stretch>
                  <a:fillRect/>
                </a:stretch>
              </p:blipFill>
              <p:spPr>
                <a:xfrm>
                  <a:off x="6912346" y="5898358"/>
                  <a:ext cx="410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445" name="筆跡 444">
                  <a:extLst>
                    <a:ext uri="{FF2B5EF4-FFF2-40B4-BE49-F238E27FC236}">
                      <a16:creationId xmlns:a16="http://schemas.microsoft.com/office/drawing/2014/main" id="{821D0217-A847-4BAC-A6AA-E512812D0CB8}"/>
                    </a:ext>
                  </a:extLst>
                </p14:cNvPr>
                <p14:cNvContentPartPr/>
                <p14:nvPr/>
              </p14:nvContentPartPr>
              <p14:xfrm>
                <a:off x="6968146" y="5888638"/>
                <a:ext cx="106200" cy="134280"/>
              </p14:xfrm>
            </p:contentPart>
          </mc:Choice>
          <mc:Fallback>
            <p:pic>
              <p:nvPicPr>
                <p:cNvPr id="445" name="筆跡 444">
                  <a:extLst>
                    <a:ext uri="{FF2B5EF4-FFF2-40B4-BE49-F238E27FC236}">
                      <a16:creationId xmlns:a16="http://schemas.microsoft.com/office/drawing/2014/main" id="{821D0217-A847-4BAC-A6AA-E512812D0CB8}"/>
                    </a:ext>
                  </a:extLst>
                </p:cNvPr>
                <p:cNvPicPr/>
                <p:nvPr/>
              </p:nvPicPr>
              <p:blipFill>
                <a:blip r:embed="rId584"/>
                <a:stretch>
                  <a:fillRect/>
                </a:stretch>
              </p:blipFill>
              <p:spPr>
                <a:xfrm>
                  <a:off x="6959146" y="5879638"/>
                  <a:ext cx="1238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446" name="筆跡 445">
                  <a:extLst>
                    <a:ext uri="{FF2B5EF4-FFF2-40B4-BE49-F238E27FC236}">
                      <a16:creationId xmlns:a16="http://schemas.microsoft.com/office/drawing/2014/main" id="{AAE9F1DD-4051-425B-94EF-1F2357706B78}"/>
                    </a:ext>
                  </a:extLst>
                </p14:cNvPr>
                <p14:cNvContentPartPr/>
                <p14:nvPr/>
              </p14:nvContentPartPr>
              <p14:xfrm>
                <a:off x="6964546" y="5948038"/>
                <a:ext cx="90720" cy="50760"/>
              </p14:xfrm>
            </p:contentPart>
          </mc:Choice>
          <mc:Fallback>
            <p:pic>
              <p:nvPicPr>
                <p:cNvPr id="446" name="筆跡 445">
                  <a:extLst>
                    <a:ext uri="{FF2B5EF4-FFF2-40B4-BE49-F238E27FC236}">
                      <a16:creationId xmlns:a16="http://schemas.microsoft.com/office/drawing/2014/main" id="{AAE9F1DD-4051-425B-94EF-1F2357706B78}"/>
                    </a:ext>
                  </a:extLst>
                </p:cNvPr>
                <p:cNvPicPr/>
                <p:nvPr/>
              </p:nvPicPr>
              <p:blipFill>
                <a:blip r:embed="rId586"/>
                <a:stretch>
                  <a:fillRect/>
                </a:stretch>
              </p:blipFill>
              <p:spPr>
                <a:xfrm>
                  <a:off x="6955906" y="5939398"/>
                  <a:ext cx="1083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447" name="筆跡 446">
                  <a:extLst>
                    <a:ext uri="{FF2B5EF4-FFF2-40B4-BE49-F238E27FC236}">
                      <a16:creationId xmlns:a16="http://schemas.microsoft.com/office/drawing/2014/main" id="{3EA449BF-D417-41B3-8D3A-221C60C155DC}"/>
                    </a:ext>
                  </a:extLst>
                </p14:cNvPr>
                <p14:cNvContentPartPr/>
                <p14:nvPr/>
              </p14:nvContentPartPr>
              <p14:xfrm>
                <a:off x="6904066" y="6020398"/>
                <a:ext cx="128520" cy="90720"/>
              </p14:xfrm>
            </p:contentPart>
          </mc:Choice>
          <mc:Fallback>
            <p:pic>
              <p:nvPicPr>
                <p:cNvPr id="447" name="筆跡 446">
                  <a:extLst>
                    <a:ext uri="{FF2B5EF4-FFF2-40B4-BE49-F238E27FC236}">
                      <a16:creationId xmlns:a16="http://schemas.microsoft.com/office/drawing/2014/main" id="{3EA449BF-D417-41B3-8D3A-221C60C155DC}"/>
                    </a:ext>
                  </a:extLst>
                </p:cNvPr>
                <p:cNvPicPr/>
                <p:nvPr/>
              </p:nvPicPr>
              <p:blipFill>
                <a:blip r:embed="rId588"/>
                <a:stretch>
                  <a:fillRect/>
                </a:stretch>
              </p:blipFill>
              <p:spPr>
                <a:xfrm>
                  <a:off x="6895426" y="6011398"/>
                  <a:ext cx="1461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448" name="筆跡 447">
                  <a:extLst>
                    <a:ext uri="{FF2B5EF4-FFF2-40B4-BE49-F238E27FC236}">
                      <a16:creationId xmlns:a16="http://schemas.microsoft.com/office/drawing/2014/main" id="{2C0941B2-5DB8-4408-ADC8-E6E24552F785}"/>
                    </a:ext>
                  </a:extLst>
                </p14:cNvPr>
                <p14:cNvContentPartPr/>
                <p14:nvPr/>
              </p14:nvContentPartPr>
              <p14:xfrm>
                <a:off x="7004866" y="6069718"/>
                <a:ext cx="86040" cy="57960"/>
              </p14:xfrm>
            </p:contentPart>
          </mc:Choice>
          <mc:Fallback>
            <p:pic>
              <p:nvPicPr>
                <p:cNvPr id="448" name="筆跡 447">
                  <a:extLst>
                    <a:ext uri="{FF2B5EF4-FFF2-40B4-BE49-F238E27FC236}">
                      <a16:creationId xmlns:a16="http://schemas.microsoft.com/office/drawing/2014/main" id="{2C0941B2-5DB8-4408-ADC8-E6E24552F785}"/>
                    </a:ext>
                  </a:extLst>
                </p:cNvPr>
                <p:cNvPicPr/>
                <p:nvPr/>
              </p:nvPicPr>
              <p:blipFill>
                <a:blip r:embed="rId590"/>
                <a:stretch>
                  <a:fillRect/>
                </a:stretch>
              </p:blipFill>
              <p:spPr>
                <a:xfrm>
                  <a:off x="6995866" y="6060718"/>
                  <a:ext cx="103680" cy="75600"/>
                </a:xfrm>
                <a:prstGeom prst="rect">
                  <a:avLst/>
                </a:prstGeom>
              </p:spPr>
            </p:pic>
          </mc:Fallback>
        </mc:AlternateContent>
      </p:grpSp>
      <p:grpSp>
        <p:nvGrpSpPr>
          <p:cNvPr id="464" name="群組 463">
            <a:extLst>
              <a:ext uri="{FF2B5EF4-FFF2-40B4-BE49-F238E27FC236}">
                <a16:creationId xmlns:a16="http://schemas.microsoft.com/office/drawing/2014/main" id="{60E06601-6CF9-46B3-ACA3-108EE598A8B0}"/>
              </a:ext>
            </a:extLst>
          </p:cNvPr>
          <p:cNvGrpSpPr/>
          <p:nvPr/>
        </p:nvGrpSpPr>
        <p:grpSpPr>
          <a:xfrm>
            <a:off x="7241386" y="3201598"/>
            <a:ext cx="21960" cy="133920"/>
            <a:chOff x="7241386" y="3201598"/>
            <a:chExt cx="21960" cy="133920"/>
          </a:xfrm>
        </p:grpSpPr>
        <mc:AlternateContent xmlns:mc="http://schemas.openxmlformats.org/markup-compatibility/2006">
          <mc:Choice xmlns:p14="http://schemas.microsoft.com/office/powerpoint/2010/main" Requires="p14">
            <p:contentPart p14:bwMode="auto" r:id="rId591">
              <p14:nvContentPartPr>
                <p14:cNvPr id="451" name="筆跡 450">
                  <a:extLst>
                    <a:ext uri="{FF2B5EF4-FFF2-40B4-BE49-F238E27FC236}">
                      <a16:creationId xmlns:a16="http://schemas.microsoft.com/office/drawing/2014/main" id="{D7901F68-11EB-4A83-99FE-3940468BEC5F}"/>
                    </a:ext>
                  </a:extLst>
                </p14:cNvPr>
                <p14:cNvContentPartPr/>
                <p14:nvPr/>
              </p14:nvContentPartPr>
              <p14:xfrm>
                <a:off x="7241386" y="3201598"/>
                <a:ext cx="10800" cy="34200"/>
              </p14:xfrm>
            </p:contentPart>
          </mc:Choice>
          <mc:Fallback>
            <p:pic>
              <p:nvPicPr>
                <p:cNvPr id="451" name="筆跡 450">
                  <a:extLst>
                    <a:ext uri="{FF2B5EF4-FFF2-40B4-BE49-F238E27FC236}">
                      <a16:creationId xmlns:a16="http://schemas.microsoft.com/office/drawing/2014/main" id="{D7901F68-11EB-4A83-99FE-3940468BEC5F}"/>
                    </a:ext>
                  </a:extLst>
                </p:cNvPr>
                <p:cNvPicPr/>
                <p:nvPr/>
              </p:nvPicPr>
              <p:blipFill>
                <a:blip r:embed="rId592"/>
                <a:stretch>
                  <a:fillRect/>
                </a:stretch>
              </p:blipFill>
              <p:spPr>
                <a:xfrm>
                  <a:off x="7232746" y="3192958"/>
                  <a:ext cx="284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452" name="筆跡 451">
                  <a:extLst>
                    <a:ext uri="{FF2B5EF4-FFF2-40B4-BE49-F238E27FC236}">
                      <a16:creationId xmlns:a16="http://schemas.microsoft.com/office/drawing/2014/main" id="{2338CF8B-8EB8-482B-8126-09DD935CAE9D}"/>
                    </a:ext>
                  </a:extLst>
                </p14:cNvPr>
                <p14:cNvContentPartPr/>
                <p14:nvPr/>
              </p14:nvContentPartPr>
              <p14:xfrm>
                <a:off x="7253986" y="3294118"/>
                <a:ext cx="9360" cy="41400"/>
              </p14:xfrm>
            </p:contentPart>
          </mc:Choice>
          <mc:Fallback>
            <p:pic>
              <p:nvPicPr>
                <p:cNvPr id="452" name="筆跡 451">
                  <a:extLst>
                    <a:ext uri="{FF2B5EF4-FFF2-40B4-BE49-F238E27FC236}">
                      <a16:creationId xmlns:a16="http://schemas.microsoft.com/office/drawing/2014/main" id="{2338CF8B-8EB8-482B-8126-09DD935CAE9D}"/>
                    </a:ext>
                  </a:extLst>
                </p:cNvPr>
                <p:cNvPicPr/>
                <p:nvPr/>
              </p:nvPicPr>
              <p:blipFill>
                <a:blip r:embed="rId594"/>
                <a:stretch>
                  <a:fillRect/>
                </a:stretch>
              </p:blipFill>
              <p:spPr>
                <a:xfrm>
                  <a:off x="7245346" y="3285118"/>
                  <a:ext cx="27000" cy="5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5">
            <p14:nvContentPartPr>
              <p14:cNvPr id="453" name="筆跡 452">
                <a:extLst>
                  <a:ext uri="{FF2B5EF4-FFF2-40B4-BE49-F238E27FC236}">
                    <a16:creationId xmlns:a16="http://schemas.microsoft.com/office/drawing/2014/main" id="{2AD1F9AE-328F-425A-A98E-99E67F57AB99}"/>
                  </a:ext>
                </a:extLst>
              </p14:cNvPr>
              <p14:cNvContentPartPr/>
              <p14:nvPr/>
            </p14:nvContentPartPr>
            <p14:xfrm>
              <a:off x="7224466" y="3425878"/>
              <a:ext cx="26640" cy="204120"/>
            </p14:xfrm>
          </p:contentPart>
        </mc:Choice>
        <mc:Fallback>
          <p:pic>
            <p:nvPicPr>
              <p:cNvPr id="453" name="筆跡 452">
                <a:extLst>
                  <a:ext uri="{FF2B5EF4-FFF2-40B4-BE49-F238E27FC236}">
                    <a16:creationId xmlns:a16="http://schemas.microsoft.com/office/drawing/2014/main" id="{2AD1F9AE-328F-425A-A98E-99E67F57AB99}"/>
                  </a:ext>
                </a:extLst>
              </p:cNvPr>
              <p:cNvPicPr/>
              <p:nvPr/>
            </p:nvPicPr>
            <p:blipFill>
              <a:blip r:embed="rId596"/>
              <a:stretch>
                <a:fillRect/>
              </a:stretch>
            </p:blipFill>
            <p:spPr>
              <a:xfrm>
                <a:off x="7215466" y="3416878"/>
                <a:ext cx="4428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454" name="筆跡 453">
                <a:extLst>
                  <a:ext uri="{FF2B5EF4-FFF2-40B4-BE49-F238E27FC236}">
                    <a16:creationId xmlns:a16="http://schemas.microsoft.com/office/drawing/2014/main" id="{5F7011D4-D2BF-4C79-938D-FC1CFAA6828B}"/>
                  </a:ext>
                </a:extLst>
              </p14:cNvPr>
              <p14:cNvContentPartPr/>
              <p14:nvPr/>
            </p14:nvContentPartPr>
            <p14:xfrm>
              <a:off x="7217266" y="3718198"/>
              <a:ext cx="3960" cy="52920"/>
            </p14:xfrm>
          </p:contentPart>
        </mc:Choice>
        <mc:Fallback>
          <p:pic>
            <p:nvPicPr>
              <p:cNvPr id="454" name="筆跡 453">
                <a:extLst>
                  <a:ext uri="{FF2B5EF4-FFF2-40B4-BE49-F238E27FC236}">
                    <a16:creationId xmlns:a16="http://schemas.microsoft.com/office/drawing/2014/main" id="{5F7011D4-D2BF-4C79-938D-FC1CFAA6828B}"/>
                  </a:ext>
                </a:extLst>
              </p:cNvPr>
              <p:cNvPicPr/>
              <p:nvPr/>
            </p:nvPicPr>
            <p:blipFill>
              <a:blip r:embed="rId598"/>
              <a:stretch>
                <a:fillRect/>
              </a:stretch>
            </p:blipFill>
            <p:spPr>
              <a:xfrm>
                <a:off x="7208626" y="3709198"/>
                <a:ext cx="21600" cy="70560"/>
              </a:xfrm>
              <a:prstGeom prst="rect">
                <a:avLst/>
              </a:prstGeom>
            </p:spPr>
          </p:pic>
        </mc:Fallback>
      </mc:AlternateContent>
      <p:grpSp>
        <p:nvGrpSpPr>
          <p:cNvPr id="463" name="群組 462">
            <a:extLst>
              <a:ext uri="{FF2B5EF4-FFF2-40B4-BE49-F238E27FC236}">
                <a16:creationId xmlns:a16="http://schemas.microsoft.com/office/drawing/2014/main" id="{BBCCCA67-B129-4A58-8E9A-8521840D088A}"/>
              </a:ext>
            </a:extLst>
          </p:cNvPr>
          <p:cNvGrpSpPr/>
          <p:nvPr/>
        </p:nvGrpSpPr>
        <p:grpSpPr>
          <a:xfrm>
            <a:off x="7257586" y="4002958"/>
            <a:ext cx="10440" cy="132120"/>
            <a:chOff x="7257586" y="4002958"/>
            <a:chExt cx="10440" cy="132120"/>
          </a:xfrm>
        </p:grpSpPr>
        <mc:AlternateContent xmlns:mc="http://schemas.openxmlformats.org/markup-compatibility/2006">
          <mc:Choice xmlns:p14="http://schemas.microsoft.com/office/powerpoint/2010/main" Requires="p14">
            <p:contentPart p14:bwMode="auto" r:id="rId599">
              <p14:nvContentPartPr>
                <p14:cNvPr id="455" name="筆跡 454">
                  <a:extLst>
                    <a:ext uri="{FF2B5EF4-FFF2-40B4-BE49-F238E27FC236}">
                      <a16:creationId xmlns:a16="http://schemas.microsoft.com/office/drawing/2014/main" id="{5B7820E8-DBC9-45CC-A4CC-53F0C7537844}"/>
                    </a:ext>
                  </a:extLst>
                </p14:cNvPr>
                <p14:cNvContentPartPr/>
                <p14:nvPr/>
              </p14:nvContentPartPr>
              <p14:xfrm>
                <a:off x="7265506" y="4002958"/>
                <a:ext cx="2520" cy="33120"/>
              </p14:xfrm>
            </p:contentPart>
          </mc:Choice>
          <mc:Fallback>
            <p:pic>
              <p:nvPicPr>
                <p:cNvPr id="455" name="筆跡 454">
                  <a:extLst>
                    <a:ext uri="{FF2B5EF4-FFF2-40B4-BE49-F238E27FC236}">
                      <a16:creationId xmlns:a16="http://schemas.microsoft.com/office/drawing/2014/main" id="{5B7820E8-DBC9-45CC-A4CC-53F0C7537844}"/>
                    </a:ext>
                  </a:extLst>
                </p:cNvPr>
                <p:cNvPicPr/>
                <p:nvPr/>
              </p:nvPicPr>
              <p:blipFill>
                <a:blip r:embed="rId600"/>
                <a:stretch>
                  <a:fillRect/>
                </a:stretch>
              </p:blipFill>
              <p:spPr>
                <a:xfrm>
                  <a:off x="7256506" y="3994318"/>
                  <a:ext cx="201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456" name="筆跡 455">
                  <a:extLst>
                    <a:ext uri="{FF2B5EF4-FFF2-40B4-BE49-F238E27FC236}">
                      <a16:creationId xmlns:a16="http://schemas.microsoft.com/office/drawing/2014/main" id="{C7C0A346-2668-415D-A055-2C7F04E9ECCE}"/>
                    </a:ext>
                  </a:extLst>
                </p14:cNvPr>
                <p14:cNvContentPartPr/>
                <p14:nvPr/>
              </p14:nvContentPartPr>
              <p14:xfrm>
                <a:off x="7257586" y="4100878"/>
                <a:ext cx="8280" cy="34200"/>
              </p14:xfrm>
            </p:contentPart>
          </mc:Choice>
          <mc:Fallback>
            <p:pic>
              <p:nvPicPr>
                <p:cNvPr id="456" name="筆跡 455">
                  <a:extLst>
                    <a:ext uri="{FF2B5EF4-FFF2-40B4-BE49-F238E27FC236}">
                      <a16:creationId xmlns:a16="http://schemas.microsoft.com/office/drawing/2014/main" id="{C7C0A346-2668-415D-A055-2C7F04E9ECCE}"/>
                    </a:ext>
                  </a:extLst>
                </p:cNvPr>
                <p:cNvPicPr/>
                <p:nvPr/>
              </p:nvPicPr>
              <p:blipFill>
                <a:blip r:embed="rId602"/>
                <a:stretch>
                  <a:fillRect/>
                </a:stretch>
              </p:blipFill>
              <p:spPr>
                <a:xfrm>
                  <a:off x="7248586" y="4092238"/>
                  <a:ext cx="25920" cy="51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3">
            <p14:nvContentPartPr>
              <p14:cNvPr id="457" name="筆跡 456">
                <a:extLst>
                  <a:ext uri="{FF2B5EF4-FFF2-40B4-BE49-F238E27FC236}">
                    <a16:creationId xmlns:a16="http://schemas.microsoft.com/office/drawing/2014/main" id="{0755CCD2-85DD-4045-A1CE-55B2CE99C9AE}"/>
                  </a:ext>
                </a:extLst>
              </p14:cNvPr>
              <p14:cNvContentPartPr/>
              <p14:nvPr/>
            </p14:nvContentPartPr>
            <p14:xfrm>
              <a:off x="7241386" y="4243798"/>
              <a:ext cx="18720" cy="230760"/>
            </p14:xfrm>
          </p:contentPart>
        </mc:Choice>
        <mc:Fallback>
          <p:pic>
            <p:nvPicPr>
              <p:cNvPr id="457" name="筆跡 456">
                <a:extLst>
                  <a:ext uri="{FF2B5EF4-FFF2-40B4-BE49-F238E27FC236}">
                    <a16:creationId xmlns:a16="http://schemas.microsoft.com/office/drawing/2014/main" id="{0755CCD2-85DD-4045-A1CE-55B2CE99C9AE}"/>
                  </a:ext>
                </a:extLst>
              </p:cNvPr>
              <p:cNvPicPr/>
              <p:nvPr/>
            </p:nvPicPr>
            <p:blipFill>
              <a:blip r:embed="rId604"/>
              <a:stretch>
                <a:fillRect/>
              </a:stretch>
            </p:blipFill>
            <p:spPr>
              <a:xfrm>
                <a:off x="7232746" y="4235158"/>
                <a:ext cx="3636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458" name="筆跡 457">
                <a:extLst>
                  <a:ext uri="{FF2B5EF4-FFF2-40B4-BE49-F238E27FC236}">
                    <a16:creationId xmlns:a16="http://schemas.microsoft.com/office/drawing/2014/main" id="{A98C4146-D9AB-428B-BD17-252EAD749D1C}"/>
                  </a:ext>
                </a:extLst>
              </p14:cNvPr>
              <p14:cNvContentPartPr/>
              <p14:nvPr/>
            </p14:nvContentPartPr>
            <p14:xfrm>
              <a:off x="7283866" y="4594798"/>
              <a:ext cx="27720" cy="322560"/>
            </p14:xfrm>
          </p:contentPart>
        </mc:Choice>
        <mc:Fallback>
          <p:pic>
            <p:nvPicPr>
              <p:cNvPr id="458" name="筆跡 457">
                <a:extLst>
                  <a:ext uri="{FF2B5EF4-FFF2-40B4-BE49-F238E27FC236}">
                    <a16:creationId xmlns:a16="http://schemas.microsoft.com/office/drawing/2014/main" id="{A98C4146-D9AB-428B-BD17-252EAD749D1C}"/>
                  </a:ext>
                </a:extLst>
              </p:cNvPr>
              <p:cNvPicPr/>
              <p:nvPr/>
            </p:nvPicPr>
            <p:blipFill>
              <a:blip r:embed="rId606"/>
              <a:stretch>
                <a:fillRect/>
              </a:stretch>
            </p:blipFill>
            <p:spPr>
              <a:xfrm>
                <a:off x="7274866" y="4586158"/>
                <a:ext cx="4536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459" name="筆跡 458">
                <a:extLst>
                  <a:ext uri="{FF2B5EF4-FFF2-40B4-BE49-F238E27FC236}">
                    <a16:creationId xmlns:a16="http://schemas.microsoft.com/office/drawing/2014/main" id="{359FB852-6C08-44B5-A3AB-905C4873FBFA}"/>
                  </a:ext>
                </a:extLst>
              </p14:cNvPr>
              <p14:cNvContentPartPr/>
              <p14:nvPr/>
            </p14:nvContentPartPr>
            <p14:xfrm>
              <a:off x="7280266" y="5080798"/>
              <a:ext cx="7200" cy="137160"/>
            </p14:xfrm>
          </p:contentPart>
        </mc:Choice>
        <mc:Fallback>
          <p:pic>
            <p:nvPicPr>
              <p:cNvPr id="459" name="筆跡 458">
                <a:extLst>
                  <a:ext uri="{FF2B5EF4-FFF2-40B4-BE49-F238E27FC236}">
                    <a16:creationId xmlns:a16="http://schemas.microsoft.com/office/drawing/2014/main" id="{359FB852-6C08-44B5-A3AB-905C4873FBFA}"/>
                  </a:ext>
                </a:extLst>
              </p:cNvPr>
              <p:cNvPicPr/>
              <p:nvPr/>
            </p:nvPicPr>
            <p:blipFill>
              <a:blip r:embed="rId608"/>
              <a:stretch>
                <a:fillRect/>
              </a:stretch>
            </p:blipFill>
            <p:spPr>
              <a:xfrm>
                <a:off x="7271626" y="5071798"/>
                <a:ext cx="248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460" name="筆跡 459">
                <a:extLst>
                  <a:ext uri="{FF2B5EF4-FFF2-40B4-BE49-F238E27FC236}">
                    <a16:creationId xmlns:a16="http://schemas.microsoft.com/office/drawing/2014/main" id="{85E3B076-39EC-4CEA-A08A-1E30BA234C74}"/>
                  </a:ext>
                </a:extLst>
              </p14:cNvPr>
              <p14:cNvContentPartPr/>
              <p14:nvPr/>
            </p14:nvContentPartPr>
            <p14:xfrm>
              <a:off x="7319146" y="5382118"/>
              <a:ext cx="20880" cy="374040"/>
            </p14:xfrm>
          </p:contentPart>
        </mc:Choice>
        <mc:Fallback>
          <p:pic>
            <p:nvPicPr>
              <p:cNvPr id="460" name="筆跡 459">
                <a:extLst>
                  <a:ext uri="{FF2B5EF4-FFF2-40B4-BE49-F238E27FC236}">
                    <a16:creationId xmlns:a16="http://schemas.microsoft.com/office/drawing/2014/main" id="{85E3B076-39EC-4CEA-A08A-1E30BA234C74}"/>
                  </a:ext>
                </a:extLst>
              </p:cNvPr>
              <p:cNvPicPr/>
              <p:nvPr/>
            </p:nvPicPr>
            <p:blipFill>
              <a:blip r:embed="rId610"/>
              <a:stretch>
                <a:fillRect/>
              </a:stretch>
            </p:blipFill>
            <p:spPr>
              <a:xfrm>
                <a:off x="7310506" y="5373478"/>
                <a:ext cx="3852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461" name="筆跡 460">
                <a:extLst>
                  <a:ext uri="{FF2B5EF4-FFF2-40B4-BE49-F238E27FC236}">
                    <a16:creationId xmlns:a16="http://schemas.microsoft.com/office/drawing/2014/main" id="{383EED3B-3278-4B93-9E9A-C0672CC35011}"/>
                  </a:ext>
                </a:extLst>
              </p14:cNvPr>
              <p14:cNvContentPartPr/>
              <p14:nvPr/>
            </p14:nvContentPartPr>
            <p14:xfrm>
              <a:off x="7293946" y="5852638"/>
              <a:ext cx="66600" cy="290520"/>
            </p14:xfrm>
          </p:contentPart>
        </mc:Choice>
        <mc:Fallback>
          <p:pic>
            <p:nvPicPr>
              <p:cNvPr id="461" name="筆跡 460">
                <a:extLst>
                  <a:ext uri="{FF2B5EF4-FFF2-40B4-BE49-F238E27FC236}">
                    <a16:creationId xmlns:a16="http://schemas.microsoft.com/office/drawing/2014/main" id="{383EED3B-3278-4B93-9E9A-C0672CC35011}"/>
                  </a:ext>
                </a:extLst>
              </p:cNvPr>
              <p:cNvPicPr/>
              <p:nvPr/>
            </p:nvPicPr>
            <p:blipFill>
              <a:blip r:embed="rId612"/>
              <a:stretch>
                <a:fillRect/>
              </a:stretch>
            </p:blipFill>
            <p:spPr>
              <a:xfrm>
                <a:off x="7285306" y="5843638"/>
                <a:ext cx="8424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462" name="筆跡 461">
                <a:extLst>
                  <a:ext uri="{FF2B5EF4-FFF2-40B4-BE49-F238E27FC236}">
                    <a16:creationId xmlns:a16="http://schemas.microsoft.com/office/drawing/2014/main" id="{57B36664-B35C-412B-8505-F12753459C98}"/>
                  </a:ext>
                </a:extLst>
              </p14:cNvPr>
              <p14:cNvContentPartPr/>
              <p14:nvPr/>
            </p14:nvContentPartPr>
            <p14:xfrm>
              <a:off x="7302226" y="6232078"/>
              <a:ext cx="12960" cy="13680"/>
            </p14:xfrm>
          </p:contentPart>
        </mc:Choice>
        <mc:Fallback>
          <p:pic>
            <p:nvPicPr>
              <p:cNvPr id="462" name="筆跡 461">
                <a:extLst>
                  <a:ext uri="{FF2B5EF4-FFF2-40B4-BE49-F238E27FC236}">
                    <a16:creationId xmlns:a16="http://schemas.microsoft.com/office/drawing/2014/main" id="{57B36664-B35C-412B-8505-F12753459C98}"/>
                  </a:ext>
                </a:extLst>
              </p:cNvPr>
              <p:cNvPicPr/>
              <p:nvPr/>
            </p:nvPicPr>
            <p:blipFill>
              <a:blip r:embed="rId614"/>
              <a:stretch>
                <a:fillRect/>
              </a:stretch>
            </p:blipFill>
            <p:spPr>
              <a:xfrm>
                <a:off x="7293226" y="6223438"/>
                <a:ext cx="30600" cy="31320"/>
              </a:xfrm>
              <a:prstGeom prst="rect">
                <a:avLst/>
              </a:prstGeom>
            </p:spPr>
          </p:pic>
        </mc:Fallback>
      </mc:AlternateContent>
      <p:grpSp>
        <p:nvGrpSpPr>
          <p:cNvPr id="525" name="群組 524">
            <a:extLst>
              <a:ext uri="{FF2B5EF4-FFF2-40B4-BE49-F238E27FC236}">
                <a16:creationId xmlns:a16="http://schemas.microsoft.com/office/drawing/2014/main" id="{11566F96-C905-41D2-8F3A-FC9518B9D8CC}"/>
              </a:ext>
            </a:extLst>
          </p:cNvPr>
          <p:cNvGrpSpPr/>
          <p:nvPr/>
        </p:nvGrpSpPr>
        <p:grpSpPr>
          <a:xfrm>
            <a:off x="7517146" y="3548278"/>
            <a:ext cx="596880" cy="302760"/>
            <a:chOff x="7517146" y="3548278"/>
            <a:chExt cx="596880" cy="302760"/>
          </a:xfrm>
        </p:grpSpPr>
        <mc:AlternateContent xmlns:mc="http://schemas.openxmlformats.org/markup-compatibility/2006">
          <mc:Choice xmlns:p14="http://schemas.microsoft.com/office/powerpoint/2010/main" Requires="p14">
            <p:contentPart p14:bwMode="auto" r:id="rId615">
              <p14:nvContentPartPr>
                <p14:cNvPr id="465" name="筆跡 464">
                  <a:extLst>
                    <a:ext uri="{FF2B5EF4-FFF2-40B4-BE49-F238E27FC236}">
                      <a16:creationId xmlns:a16="http://schemas.microsoft.com/office/drawing/2014/main" id="{5A2B8AD7-5131-4BE3-A8A3-CD4FA83DC1F4}"/>
                    </a:ext>
                  </a:extLst>
                </p14:cNvPr>
                <p14:cNvContentPartPr/>
                <p14:nvPr/>
              </p14:nvContentPartPr>
              <p14:xfrm>
                <a:off x="7517146" y="3548278"/>
                <a:ext cx="110160" cy="95040"/>
              </p14:xfrm>
            </p:contentPart>
          </mc:Choice>
          <mc:Fallback>
            <p:pic>
              <p:nvPicPr>
                <p:cNvPr id="465" name="筆跡 464">
                  <a:extLst>
                    <a:ext uri="{FF2B5EF4-FFF2-40B4-BE49-F238E27FC236}">
                      <a16:creationId xmlns:a16="http://schemas.microsoft.com/office/drawing/2014/main" id="{5A2B8AD7-5131-4BE3-A8A3-CD4FA83DC1F4}"/>
                    </a:ext>
                  </a:extLst>
                </p:cNvPr>
                <p:cNvPicPr/>
                <p:nvPr/>
              </p:nvPicPr>
              <p:blipFill>
                <a:blip r:embed="rId616"/>
                <a:stretch>
                  <a:fillRect/>
                </a:stretch>
              </p:blipFill>
              <p:spPr>
                <a:xfrm>
                  <a:off x="7508146" y="3539278"/>
                  <a:ext cx="1278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466" name="筆跡 465">
                  <a:extLst>
                    <a:ext uri="{FF2B5EF4-FFF2-40B4-BE49-F238E27FC236}">
                      <a16:creationId xmlns:a16="http://schemas.microsoft.com/office/drawing/2014/main" id="{5A77C49D-9769-412B-9120-EF657127AD69}"/>
                    </a:ext>
                  </a:extLst>
                </p14:cNvPr>
                <p14:cNvContentPartPr/>
                <p14:nvPr/>
              </p14:nvContentPartPr>
              <p14:xfrm>
                <a:off x="7531906" y="3620278"/>
                <a:ext cx="46080" cy="172080"/>
              </p14:xfrm>
            </p:contentPart>
          </mc:Choice>
          <mc:Fallback>
            <p:pic>
              <p:nvPicPr>
                <p:cNvPr id="466" name="筆跡 465">
                  <a:extLst>
                    <a:ext uri="{FF2B5EF4-FFF2-40B4-BE49-F238E27FC236}">
                      <a16:creationId xmlns:a16="http://schemas.microsoft.com/office/drawing/2014/main" id="{5A77C49D-9769-412B-9120-EF657127AD69}"/>
                    </a:ext>
                  </a:extLst>
                </p:cNvPr>
                <p:cNvPicPr/>
                <p:nvPr/>
              </p:nvPicPr>
              <p:blipFill>
                <a:blip r:embed="rId618"/>
                <a:stretch>
                  <a:fillRect/>
                </a:stretch>
              </p:blipFill>
              <p:spPr>
                <a:xfrm>
                  <a:off x="7522906" y="3611638"/>
                  <a:ext cx="637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467" name="筆跡 466">
                  <a:extLst>
                    <a:ext uri="{FF2B5EF4-FFF2-40B4-BE49-F238E27FC236}">
                      <a16:creationId xmlns:a16="http://schemas.microsoft.com/office/drawing/2014/main" id="{752D56F9-B1FA-4C85-AB65-08DE93C6B7B4}"/>
                    </a:ext>
                  </a:extLst>
                </p14:cNvPr>
                <p14:cNvContentPartPr/>
                <p14:nvPr/>
              </p14:nvContentPartPr>
              <p14:xfrm>
                <a:off x="7620106" y="3566638"/>
                <a:ext cx="170640" cy="27360"/>
              </p14:xfrm>
            </p:contentPart>
          </mc:Choice>
          <mc:Fallback>
            <p:pic>
              <p:nvPicPr>
                <p:cNvPr id="467" name="筆跡 466">
                  <a:extLst>
                    <a:ext uri="{FF2B5EF4-FFF2-40B4-BE49-F238E27FC236}">
                      <a16:creationId xmlns:a16="http://schemas.microsoft.com/office/drawing/2014/main" id="{752D56F9-B1FA-4C85-AB65-08DE93C6B7B4}"/>
                    </a:ext>
                  </a:extLst>
                </p:cNvPr>
                <p:cNvPicPr/>
                <p:nvPr/>
              </p:nvPicPr>
              <p:blipFill>
                <a:blip r:embed="rId620"/>
                <a:stretch>
                  <a:fillRect/>
                </a:stretch>
              </p:blipFill>
              <p:spPr>
                <a:xfrm>
                  <a:off x="7611106" y="3557998"/>
                  <a:ext cx="1882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468" name="筆跡 467">
                  <a:extLst>
                    <a:ext uri="{FF2B5EF4-FFF2-40B4-BE49-F238E27FC236}">
                      <a16:creationId xmlns:a16="http://schemas.microsoft.com/office/drawing/2014/main" id="{D2FB0F05-9ED9-47E5-80B9-0AAE3BD388C7}"/>
                    </a:ext>
                  </a:extLst>
                </p14:cNvPr>
                <p14:cNvContentPartPr/>
                <p14:nvPr/>
              </p14:nvContentPartPr>
              <p14:xfrm>
                <a:off x="7648546" y="3628558"/>
                <a:ext cx="12960" cy="73440"/>
              </p14:xfrm>
            </p:contentPart>
          </mc:Choice>
          <mc:Fallback>
            <p:pic>
              <p:nvPicPr>
                <p:cNvPr id="468" name="筆跡 467">
                  <a:extLst>
                    <a:ext uri="{FF2B5EF4-FFF2-40B4-BE49-F238E27FC236}">
                      <a16:creationId xmlns:a16="http://schemas.microsoft.com/office/drawing/2014/main" id="{D2FB0F05-9ED9-47E5-80B9-0AAE3BD388C7}"/>
                    </a:ext>
                  </a:extLst>
                </p:cNvPr>
                <p:cNvPicPr/>
                <p:nvPr/>
              </p:nvPicPr>
              <p:blipFill>
                <a:blip r:embed="rId622"/>
                <a:stretch>
                  <a:fillRect/>
                </a:stretch>
              </p:blipFill>
              <p:spPr>
                <a:xfrm>
                  <a:off x="7639546" y="3619558"/>
                  <a:ext cx="306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469" name="筆跡 468">
                  <a:extLst>
                    <a:ext uri="{FF2B5EF4-FFF2-40B4-BE49-F238E27FC236}">
                      <a16:creationId xmlns:a16="http://schemas.microsoft.com/office/drawing/2014/main" id="{0E4EF7D1-B71A-4D9F-8A31-1EB25B3347FD}"/>
                    </a:ext>
                  </a:extLst>
                </p14:cNvPr>
                <p14:cNvContentPartPr/>
                <p14:nvPr/>
              </p14:nvContentPartPr>
              <p14:xfrm>
                <a:off x="7678426" y="3633598"/>
                <a:ext cx="118080" cy="57240"/>
              </p14:xfrm>
            </p:contentPart>
          </mc:Choice>
          <mc:Fallback>
            <p:pic>
              <p:nvPicPr>
                <p:cNvPr id="469" name="筆跡 468">
                  <a:extLst>
                    <a:ext uri="{FF2B5EF4-FFF2-40B4-BE49-F238E27FC236}">
                      <a16:creationId xmlns:a16="http://schemas.microsoft.com/office/drawing/2014/main" id="{0E4EF7D1-B71A-4D9F-8A31-1EB25B3347FD}"/>
                    </a:ext>
                  </a:extLst>
                </p:cNvPr>
                <p:cNvPicPr/>
                <p:nvPr/>
              </p:nvPicPr>
              <p:blipFill>
                <a:blip r:embed="rId624"/>
                <a:stretch>
                  <a:fillRect/>
                </a:stretch>
              </p:blipFill>
              <p:spPr>
                <a:xfrm>
                  <a:off x="7669426" y="3624958"/>
                  <a:ext cx="1357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470" name="筆跡 469">
                  <a:extLst>
                    <a:ext uri="{FF2B5EF4-FFF2-40B4-BE49-F238E27FC236}">
                      <a16:creationId xmlns:a16="http://schemas.microsoft.com/office/drawing/2014/main" id="{97FDCC19-5359-42E1-9CF7-DB25AAC09D0F}"/>
                    </a:ext>
                  </a:extLst>
                </p14:cNvPr>
                <p14:cNvContentPartPr/>
                <p14:nvPr/>
              </p14:nvContentPartPr>
              <p14:xfrm>
                <a:off x="7611106" y="3565918"/>
                <a:ext cx="159120" cy="255960"/>
              </p14:xfrm>
            </p:contentPart>
          </mc:Choice>
          <mc:Fallback>
            <p:pic>
              <p:nvPicPr>
                <p:cNvPr id="470" name="筆跡 469">
                  <a:extLst>
                    <a:ext uri="{FF2B5EF4-FFF2-40B4-BE49-F238E27FC236}">
                      <a16:creationId xmlns:a16="http://schemas.microsoft.com/office/drawing/2014/main" id="{97FDCC19-5359-42E1-9CF7-DB25AAC09D0F}"/>
                    </a:ext>
                  </a:extLst>
                </p:cNvPr>
                <p:cNvPicPr/>
                <p:nvPr/>
              </p:nvPicPr>
              <p:blipFill>
                <a:blip r:embed="rId626"/>
                <a:stretch>
                  <a:fillRect/>
                </a:stretch>
              </p:blipFill>
              <p:spPr>
                <a:xfrm>
                  <a:off x="7602106" y="3556918"/>
                  <a:ext cx="1767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471" name="筆跡 470">
                  <a:extLst>
                    <a:ext uri="{FF2B5EF4-FFF2-40B4-BE49-F238E27FC236}">
                      <a16:creationId xmlns:a16="http://schemas.microsoft.com/office/drawing/2014/main" id="{C77073B8-78D3-4549-ACAA-D509EC2940D1}"/>
                    </a:ext>
                  </a:extLst>
                </p14:cNvPr>
                <p14:cNvContentPartPr/>
                <p14:nvPr/>
              </p14:nvContentPartPr>
              <p14:xfrm>
                <a:off x="7862386" y="3632518"/>
                <a:ext cx="25560" cy="218520"/>
              </p14:xfrm>
            </p:contentPart>
          </mc:Choice>
          <mc:Fallback>
            <p:pic>
              <p:nvPicPr>
                <p:cNvPr id="471" name="筆跡 470">
                  <a:extLst>
                    <a:ext uri="{FF2B5EF4-FFF2-40B4-BE49-F238E27FC236}">
                      <a16:creationId xmlns:a16="http://schemas.microsoft.com/office/drawing/2014/main" id="{C77073B8-78D3-4549-ACAA-D509EC2940D1}"/>
                    </a:ext>
                  </a:extLst>
                </p:cNvPr>
                <p:cNvPicPr/>
                <p:nvPr/>
              </p:nvPicPr>
              <p:blipFill>
                <a:blip r:embed="rId628"/>
                <a:stretch>
                  <a:fillRect/>
                </a:stretch>
              </p:blipFill>
              <p:spPr>
                <a:xfrm>
                  <a:off x="7853386" y="3623878"/>
                  <a:ext cx="432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472" name="筆跡 471">
                  <a:extLst>
                    <a:ext uri="{FF2B5EF4-FFF2-40B4-BE49-F238E27FC236}">
                      <a16:creationId xmlns:a16="http://schemas.microsoft.com/office/drawing/2014/main" id="{B2ADD806-E3F6-4E69-BB66-87FEEE27041A}"/>
                    </a:ext>
                  </a:extLst>
                </p14:cNvPr>
                <p14:cNvContentPartPr/>
                <p14:nvPr/>
              </p14:nvContentPartPr>
              <p14:xfrm>
                <a:off x="7890826" y="3616318"/>
                <a:ext cx="223200" cy="194760"/>
              </p14:xfrm>
            </p:contentPart>
          </mc:Choice>
          <mc:Fallback>
            <p:pic>
              <p:nvPicPr>
                <p:cNvPr id="472" name="筆跡 471">
                  <a:extLst>
                    <a:ext uri="{FF2B5EF4-FFF2-40B4-BE49-F238E27FC236}">
                      <a16:creationId xmlns:a16="http://schemas.microsoft.com/office/drawing/2014/main" id="{B2ADD806-E3F6-4E69-BB66-87FEEE27041A}"/>
                    </a:ext>
                  </a:extLst>
                </p:cNvPr>
                <p:cNvPicPr/>
                <p:nvPr/>
              </p:nvPicPr>
              <p:blipFill>
                <a:blip r:embed="rId630"/>
                <a:stretch>
                  <a:fillRect/>
                </a:stretch>
              </p:blipFill>
              <p:spPr>
                <a:xfrm>
                  <a:off x="7882186" y="3607318"/>
                  <a:ext cx="2408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473" name="筆跡 472">
                  <a:extLst>
                    <a:ext uri="{FF2B5EF4-FFF2-40B4-BE49-F238E27FC236}">
                      <a16:creationId xmlns:a16="http://schemas.microsoft.com/office/drawing/2014/main" id="{051927F4-FED5-4727-98D4-C240572271BE}"/>
                    </a:ext>
                  </a:extLst>
                </p14:cNvPr>
                <p14:cNvContentPartPr/>
                <p14:nvPr/>
              </p14:nvContentPartPr>
              <p14:xfrm>
                <a:off x="7932226" y="3682918"/>
                <a:ext cx="104400" cy="31320"/>
              </p14:xfrm>
            </p:contentPart>
          </mc:Choice>
          <mc:Fallback>
            <p:pic>
              <p:nvPicPr>
                <p:cNvPr id="473" name="筆跡 472">
                  <a:extLst>
                    <a:ext uri="{FF2B5EF4-FFF2-40B4-BE49-F238E27FC236}">
                      <a16:creationId xmlns:a16="http://schemas.microsoft.com/office/drawing/2014/main" id="{051927F4-FED5-4727-98D4-C240572271BE}"/>
                    </a:ext>
                  </a:extLst>
                </p:cNvPr>
                <p:cNvPicPr/>
                <p:nvPr/>
              </p:nvPicPr>
              <p:blipFill>
                <a:blip r:embed="rId632"/>
                <a:stretch>
                  <a:fillRect/>
                </a:stretch>
              </p:blipFill>
              <p:spPr>
                <a:xfrm>
                  <a:off x="7923226" y="3674278"/>
                  <a:ext cx="1220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474" name="筆跡 473">
                  <a:extLst>
                    <a:ext uri="{FF2B5EF4-FFF2-40B4-BE49-F238E27FC236}">
                      <a16:creationId xmlns:a16="http://schemas.microsoft.com/office/drawing/2014/main" id="{0FFDE5BA-B346-4E3A-9621-BAC35393CF6C}"/>
                    </a:ext>
                  </a:extLst>
                </p14:cNvPr>
                <p14:cNvContentPartPr/>
                <p14:nvPr/>
              </p14:nvContentPartPr>
              <p14:xfrm>
                <a:off x="7917106" y="3750958"/>
                <a:ext cx="140040" cy="23040"/>
              </p14:xfrm>
            </p:contentPart>
          </mc:Choice>
          <mc:Fallback>
            <p:pic>
              <p:nvPicPr>
                <p:cNvPr id="474" name="筆跡 473">
                  <a:extLst>
                    <a:ext uri="{FF2B5EF4-FFF2-40B4-BE49-F238E27FC236}">
                      <a16:creationId xmlns:a16="http://schemas.microsoft.com/office/drawing/2014/main" id="{0FFDE5BA-B346-4E3A-9621-BAC35393CF6C}"/>
                    </a:ext>
                  </a:extLst>
                </p:cNvPr>
                <p:cNvPicPr/>
                <p:nvPr/>
              </p:nvPicPr>
              <p:blipFill>
                <a:blip r:embed="rId634"/>
                <a:stretch>
                  <a:fillRect/>
                </a:stretch>
              </p:blipFill>
              <p:spPr>
                <a:xfrm>
                  <a:off x="7908466" y="3742318"/>
                  <a:ext cx="1576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475" name="筆跡 474">
                  <a:extLst>
                    <a:ext uri="{FF2B5EF4-FFF2-40B4-BE49-F238E27FC236}">
                      <a16:creationId xmlns:a16="http://schemas.microsoft.com/office/drawing/2014/main" id="{776E6475-3369-4D5B-AAE6-886DCD91AAD8}"/>
                    </a:ext>
                  </a:extLst>
                </p14:cNvPr>
                <p14:cNvContentPartPr/>
                <p14:nvPr/>
              </p14:nvContentPartPr>
              <p14:xfrm>
                <a:off x="7992706" y="3669598"/>
                <a:ext cx="15120" cy="181440"/>
              </p14:xfrm>
            </p:contentPart>
          </mc:Choice>
          <mc:Fallback>
            <p:pic>
              <p:nvPicPr>
                <p:cNvPr id="475" name="筆跡 474">
                  <a:extLst>
                    <a:ext uri="{FF2B5EF4-FFF2-40B4-BE49-F238E27FC236}">
                      <a16:creationId xmlns:a16="http://schemas.microsoft.com/office/drawing/2014/main" id="{776E6475-3369-4D5B-AAE6-886DCD91AAD8}"/>
                    </a:ext>
                  </a:extLst>
                </p:cNvPr>
                <p:cNvPicPr/>
                <p:nvPr/>
              </p:nvPicPr>
              <p:blipFill>
                <a:blip r:embed="rId636"/>
                <a:stretch>
                  <a:fillRect/>
                </a:stretch>
              </p:blipFill>
              <p:spPr>
                <a:xfrm>
                  <a:off x="7984066" y="3660958"/>
                  <a:ext cx="32760" cy="199080"/>
                </a:xfrm>
                <a:prstGeom prst="rect">
                  <a:avLst/>
                </a:prstGeom>
              </p:spPr>
            </p:pic>
          </mc:Fallback>
        </mc:AlternateContent>
      </p:grpSp>
      <p:grpSp>
        <p:nvGrpSpPr>
          <p:cNvPr id="524" name="群組 523">
            <a:extLst>
              <a:ext uri="{FF2B5EF4-FFF2-40B4-BE49-F238E27FC236}">
                <a16:creationId xmlns:a16="http://schemas.microsoft.com/office/drawing/2014/main" id="{64A9B8E3-BB64-44A5-87FD-7E4A4B2CD58C}"/>
              </a:ext>
            </a:extLst>
          </p:cNvPr>
          <p:cNvGrpSpPr/>
          <p:nvPr/>
        </p:nvGrpSpPr>
        <p:grpSpPr>
          <a:xfrm>
            <a:off x="8287906" y="3580318"/>
            <a:ext cx="576360" cy="413640"/>
            <a:chOff x="8287906" y="3580318"/>
            <a:chExt cx="576360" cy="413640"/>
          </a:xfrm>
        </p:grpSpPr>
        <mc:AlternateContent xmlns:mc="http://schemas.openxmlformats.org/markup-compatibility/2006">
          <mc:Choice xmlns:p14="http://schemas.microsoft.com/office/powerpoint/2010/main" Requires="p14">
            <p:contentPart p14:bwMode="auto" r:id="rId637">
              <p14:nvContentPartPr>
                <p14:cNvPr id="476" name="筆跡 475">
                  <a:extLst>
                    <a:ext uri="{FF2B5EF4-FFF2-40B4-BE49-F238E27FC236}">
                      <a16:creationId xmlns:a16="http://schemas.microsoft.com/office/drawing/2014/main" id="{AC44C79B-1A03-483C-B518-DBE39F262751}"/>
                    </a:ext>
                  </a:extLst>
                </p14:cNvPr>
                <p14:cNvContentPartPr/>
                <p14:nvPr/>
              </p14:nvContentPartPr>
              <p14:xfrm>
                <a:off x="8287906" y="3580318"/>
                <a:ext cx="177840" cy="273240"/>
              </p14:xfrm>
            </p:contentPart>
          </mc:Choice>
          <mc:Fallback>
            <p:pic>
              <p:nvPicPr>
                <p:cNvPr id="476" name="筆跡 475">
                  <a:extLst>
                    <a:ext uri="{FF2B5EF4-FFF2-40B4-BE49-F238E27FC236}">
                      <a16:creationId xmlns:a16="http://schemas.microsoft.com/office/drawing/2014/main" id="{AC44C79B-1A03-483C-B518-DBE39F262751}"/>
                    </a:ext>
                  </a:extLst>
                </p:cNvPr>
                <p:cNvPicPr/>
                <p:nvPr/>
              </p:nvPicPr>
              <p:blipFill>
                <a:blip r:embed="rId638"/>
                <a:stretch>
                  <a:fillRect/>
                </a:stretch>
              </p:blipFill>
              <p:spPr>
                <a:xfrm>
                  <a:off x="8279266" y="3571318"/>
                  <a:ext cx="19548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477" name="筆跡 476">
                  <a:extLst>
                    <a:ext uri="{FF2B5EF4-FFF2-40B4-BE49-F238E27FC236}">
                      <a16:creationId xmlns:a16="http://schemas.microsoft.com/office/drawing/2014/main" id="{3FC3B2AF-5064-45CF-8E3D-496EE2D77AF8}"/>
                    </a:ext>
                  </a:extLst>
                </p14:cNvPr>
                <p14:cNvContentPartPr/>
                <p14:nvPr/>
              </p14:nvContentPartPr>
              <p14:xfrm>
                <a:off x="8332186" y="3680038"/>
                <a:ext cx="209520" cy="162000"/>
              </p14:xfrm>
            </p:contentPart>
          </mc:Choice>
          <mc:Fallback>
            <p:pic>
              <p:nvPicPr>
                <p:cNvPr id="477" name="筆跡 476">
                  <a:extLst>
                    <a:ext uri="{FF2B5EF4-FFF2-40B4-BE49-F238E27FC236}">
                      <a16:creationId xmlns:a16="http://schemas.microsoft.com/office/drawing/2014/main" id="{3FC3B2AF-5064-45CF-8E3D-496EE2D77AF8}"/>
                    </a:ext>
                  </a:extLst>
                </p:cNvPr>
                <p:cNvPicPr/>
                <p:nvPr/>
              </p:nvPicPr>
              <p:blipFill>
                <a:blip r:embed="rId640"/>
                <a:stretch>
                  <a:fillRect/>
                </a:stretch>
              </p:blipFill>
              <p:spPr>
                <a:xfrm>
                  <a:off x="8323546" y="3671038"/>
                  <a:ext cx="2271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478" name="筆跡 477">
                  <a:extLst>
                    <a:ext uri="{FF2B5EF4-FFF2-40B4-BE49-F238E27FC236}">
                      <a16:creationId xmlns:a16="http://schemas.microsoft.com/office/drawing/2014/main" id="{4F050758-31EE-4C9D-A376-CB354A3216AA}"/>
                    </a:ext>
                  </a:extLst>
                </p14:cNvPr>
                <p14:cNvContentPartPr/>
                <p14:nvPr/>
              </p14:nvContentPartPr>
              <p14:xfrm>
                <a:off x="8380426" y="3701638"/>
                <a:ext cx="15120" cy="133200"/>
              </p14:xfrm>
            </p:contentPart>
          </mc:Choice>
          <mc:Fallback>
            <p:pic>
              <p:nvPicPr>
                <p:cNvPr id="478" name="筆跡 477">
                  <a:extLst>
                    <a:ext uri="{FF2B5EF4-FFF2-40B4-BE49-F238E27FC236}">
                      <a16:creationId xmlns:a16="http://schemas.microsoft.com/office/drawing/2014/main" id="{4F050758-31EE-4C9D-A376-CB354A3216AA}"/>
                    </a:ext>
                  </a:extLst>
                </p:cNvPr>
                <p:cNvPicPr/>
                <p:nvPr/>
              </p:nvPicPr>
              <p:blipFill>
                <a:blip r:embed="rId642"/>
                <a:stretch>
                  <a:fillRect/>
                </a:stretch>
              </p:blipFill>
              <p:spPr>
                <a:xfrm>
                  <a:off x="8371426" y="3692638"/>
                  <a:ext cx="327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479" name="筆跡 478">
                  <a:extLst>
                    <a:ext uri="{FF2B5EF4-FFF2-40B4-BE49-F238E27FC236}">
                      <a16:creationId xmlns:a16="http://schemas.microsoft.com/office/drawing/2014/main" id="{B4042737-82D9-4E45-8790-9564F9029311}"/>
                    </a:ext>
                  </a:extLst>
                </p14:cNvPr>
                <p14:cNvContentPartPr/>
                <p14:nvPr/>
              </p14:nvContentPartPr>
              <p14:xfrm>
                <a:off x="8413546" y="3744838"/>
                <a:ext cx="17640" cy="84600"/>
              </p14:xfrm>
            </p:contentPart>
          </mc:Choice>
          <mc:Fallback>
            <p:pic>
              <p:nvPicPr>
                <p:cNvPr id="479" name="筆跡 478">
                  <a:extLst>
                    <a:ext uri="{FF2B5EF4-FFF2-40B4-BE49-F238E27FC236}">
                      <a16:creationId xmlns:a16="http://schemas.microsoft.com/office/drawing/2014/main" id="{B4042737-82D9-4E45-8790-9564F9029311}"/>
                    </a:ext>
                  </a:extLst>
                </p:cNvPr>
                <p:cNvPicPr/>
                <p:nvPr/>
              </p:nvPicPr>
              <p:blipFill>
                <a:blip r:embed="rId644"/>
                <a:stretch>
                  <a:fillRect/>
                </a:stretch>
              </p:blipFill>
              <p:spPr>
                <a:xfrm>
                  <a:off x="8404906" y="3735838"/>
                  <a:ext cx="352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480" name="筆跡 479">
                  <a:extLst>
                    <a:ext uri="{FF2B5EF4-FFF2-40B4-BE49-F238E27FC236}">
                      <a16:creationId xmlns:a16="http://schemas.microsoft.com/office/drawing/2014/main" id="{78E083E1-1D30-44C7-A31F-CCD6B2EC961F}"/>
                    </a:ext>
                  </a:extLst>
                </p14:cNvPr>
                <p14:cNvContentPartPr/>
                <p14:nvPr/>
              </p14:nvContentPartPr>
              <p14:xfrm>
                <a:off x="8380426" y="3746998"/>
                <a:ext cx="73440" cy="65160"/>
              </p14:xfrm>
            </p:contentPart>
          </mc:Choice>
          <mc:Fallback>
            <p:pic>
              <p:nvPicPr>
                <p:cNvPr id="480" name="筆跡 479">
                  <a:extLst>
                    <a:ext uri="{FF2B5EF4-FFF2-40B4-BE49-F238E27FC236}">
                      <a16:creationId xmlns:a16="http://schemas.microsoft.com/office/drawing/2014/main" id="{78E083E1-1D30-44C7-A31F-CCD6B2EC961F}"/>
                    </a:ext>
                  </a:extLst>
                </p:cNvPr>
                <p:cNvPicPr/>
                <p:nvPr/>
              </p:nvPicPr>
              <p:blipFill>
                <a:blip r:embed="rId646"/>
                <a:stretch>
                  <a:fillRect/>
                </a:stretch>
              </p:blipFill>
              <p:spPr>
                <a:xfrm>
                  <a:off x="8371426" y="3737998"/>
                  <a:ext cx="910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481" name="筆跡 480">
                  <a:extLst>
                    <a:ext uri="{FF2B5EF4-FFF2-40B4-BE49-F238E27FC236}">
                      <a16:creationId xmlns:a16="http://schemas.microsoft.com/office/drawing/2014/main" id="{A4AD2502-D4D5-4ED1-B676-1D4FFCB2DE34}"/>
                    </a:ext>
                  </a:extLst>
                </p14:cNvPr>
                <p14:cNvContentPartPr/>
                <p14:nvPr/>
              </p14:nvContentPartPr>
              <p14:xfrm>
                <a:off x="8353066" y="3843478"/>
                <a:ext cx="152280" cy="25200"/>
              </p14:xfrm>
            </p:contentPart>
          </mc:Choice>
          <mc:Fallback>
            <p:pic>
              <p:nvPicPr>
                <p:cNvPr id="481" name="筆跡 480">
                  <a:extLst>
                    <a:ext uri="{FF2B5EF4-FFF2-40B4-BE49-F238E27FC236}">
                      <a16:creationId xmlns:a16="http://schemas.microsoft.com/office/drawing/2014/main" id="{A4AD2502-D4D5-4ED1-B676-1D4FFCB2DE34}"/>
                    </a:ext>
                  </a:extLst>
                </p:cNvPr>
                <p:cNvPicPr/>
                <p:nvPr/>
              </p:nvPicPr>
              <p:blipFill>
                <a:blip r:embed="rId648"/>
                <a:stretch>
                  <a:fillRect/>
                </a:stretch>
              </p:blipFill>
              <p:spPr>
                <a:xfrm>
                  <a:off x="8344066" y="3834838"/>
                  <a:ext cx="1699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482" name="筆跡 481">
                  <a:extLst>
                    <a:ext uri="{FF2B5EF4-FFF2-40B4-BE49-F238E27FC236}">
                      <a16:creationId xmlns:a16="http://schemas.microsoft.com/office/drawing/2014/main" id="{929D643A-703C-439A-8CC8-9E6E00F438B0}"/>
                    </a:ext>
                  </a:extLst>
                </p14:cNvPr>
                <p14:cNvContentPartPr/>
                <p14:nvPr/>
              </p14:nvContentPartPr>
              <p14:xfrm>
                <a:off x="8561866" y="3632518"/>
                <a:ext cx="158760" cy="114480"/>
              </p14:xfrm>
            </p:contentPart>
          </mc:Choice>
          <mc:Fallback>
            <p:pic>
              <p:nvPicPr>
                <p:cNvPr id="482" name="筆跡 481">
                  <a:extLst>
                    <a:ext uri="{FF2B5EF4-FFF2-40B4-BE49-F238E27FC236}">
                      <a16:creationId xmlns:a16="http://schemas.microsoft.com/office/drawing/2014/main" id="{929D643A-703C-439A-8CC8-9E6E00F438B0}"/>
                    </a:ext>
                  </a:extLst>
                </p:cNvPr>
                <p:cNvPicPr/>
                <p:nvPr/>
              </p:nvPicPr>
              <p:blipFill>
                <a:blip r:embed="rId650"/>
                <a:stretch>
                  <a:fillRect/>
                </a:stretch>
              </p:blipFill>
              <p:spPr>
                <a:xfrm>
                  <a:off x="8552866" y="3623878"/>
                  <a:ext cx="1764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483" name="筆跡 482">
                  <a:extLst>
                    <a:ext uri="{FF2B5EF4-FFF2-40B4-BE49-F238E27FC236}">
                      <a16:creationId xmlns:a16="http://schemas.microsoft.com/office/drawing/2014/main" id="{5435E100-D387-4451-A954-8321086A19C6}"/>
                    </a:ext>
                  </a:extLst>
                </p14:cNvPr>
                <p14:cNvContentPartPr/>
                <p14:nvPr/>
              </p14:nvContentPartPr>
              <p14:xfrm>
                <a:off x="8613706" y="3698398"/>
                <a:ext cx="33480" cy="227880"/>
              </p14:xfrm>
            </p:contentPart>
          </mc:Choice>
          <mc:Fallback>
            <p:pic>
              <p:nvPicPr>
                <p:cNvPr id="483" name="筆跡 482">
                  <a:extLst>
                    <a:ext uri="{FF2B5EF4-FFF2-40B4-BE49-F238E27FC236}">
                      <a16:creationId xmlns:a16="http://schemas.microsoft.com/office/drawing/2014/main" id="{5435E100-D387-4451-A954-8321086A19C6}"/>
                    </a:ext>
                  </a:extLst>
                </p:cNvPr>
                <p:cNvPicPr/>
                <p:nvPr/>
              </p:nvPicPr>
              <p:blipFill>
                <a:blip r:embed="rId652"/>
                <a:stretch>
                  <a:fillRect/>
                </a:stretch>
              </p:blipFill>
              <p:spPr>
                <a:xfrm>
                  <a:off x="8604706" y="3689758"/>
                  <a:ext cx="511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484" name="筆跡 483">
                  <a:extLst>
                    <a:ext uri="{FF2B5EF4-FFF2-40B4-BE49-F238E27FC236}">
                      <a16:creationId xmlns:a16="http://schemas.microsoft.com/office/drawing/2014/main" id="{9F65FAE6-FC93-4E01-BF18-64090659F8B6}"/>
                    </a:ext>
                  </a:extLst>
                </p14:cNvPr>
                <p14:cNvContentPartPr/>
                <p14:nvPr/>
              </p14:nvContentPartPr>
              <p14:xfrm>
                <a:off x="8566906" y="3674998"/>
                <a:ext cx="297360" cy="160200"/>
              </p14:xfrm>
            </p:contentPart>
          </mc:Choice>
          <mc:Fallback>
            <p:pic>
              <p:nvPicPr>
                <p:cNvPr id="484" name="筆跡 483">
                  <a:extLst>
                    <a:ext uri="{FF2B5EF4-FFF2-40B4-BE49-F238E27FC236}">
                      <a16:creationId xmlns:a16="http://schemas.microsoft.com/office/drawing/2014/main" id="{9F65FAE6-FC93-4E01-BF18-64090659F8B6}"/>
                    </a:ext>
                  </a:extLst>
                </p:cNvPr>
                <p:cNvPicPr/>
                <p:nvPr/>
              </p:nvPicPr>
              <p:blipFill>
                <a:blip r:embed="rId654"/>
                <a:stretch>
                  <a:fillRect/>
                </a:stretch>
              </p:blipFill>
              <p:spPr>
                <a:xfrm>
                  <a:off x="8558266" y="3665998"/>
                  <a:ext cx="3150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55">
              <p14:nvContentPartPr>
                <p14:cNvPr id="485" name="筆跡 484">
                  <a:extLst>
                    <a:ext uri="{FF2B5EF4-FFF2-40B4-BE49-F238E27FC236}">
                      <a16:creationId xmlns:a16="http://schemas.microsoft.com/office/drawing/2014/main" id="{DBC7ECDB-CB1C-4BD1-89E2-B917B06D5909}"/>
                    </a:ext>
                  </a:extLst>
                </p14:cNvPr>
                <p14:cNvContentPartPr/>
                <p14:nvPr/>
              </p14:nvContentPartPr>
              <p14:xfrm>
                <a:off x="8750866" y="3651238"/>
                <a:ext cx="43920" cy="131040"/>
              </p14:xfrm>
            </p:contentPart>
          </mc:Choice>
          <mc:Fallback>
            <p:pic>
              <p:nvPicPr>
                <p:cNvPr id="485" name="筆跡 484">
                  <a:extLst>
                    <a:ext uri="{FF2B5EF4-FFF2-40B4-BE49-F238E27FC236}">
                      <a16:creationId xmlns:a16="http://schemas.microsoft.com/office/drawing/2014/main" id="{DBC7ECDB-CB1C-4BD1-89E2-B917B06D5909}"/>
                    </a:ext>
                  </a:extLst>
                </p:cNvPr>
                <p:cNvPicPr/>
                <p:nvPr/>
              </p:nvPicPr>
              <p:blipFill>
                <a:blip r:embed="rId656"/>
                <a:stretch>
                  <a:fillRect/>
                </a:stretch>
              </p:blipFill>
              <p:spPr>
                <a:xfrm>
                  <a:off x="8742226" y="3642238"/>
                  <a:ext cx="615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486" name="筆跡 485">
                  <a:extLst>
                    <a:ext uri="{FF2B5EF4-FFF2-40B4-BE49-F238E27FC236}">
                      <a16:creationId xmlns:a16="http://schemas.microsoft.com/office/drawing/2014/main" id="{4B471B3A-7E3B-4D49-BA9B-AC0412D4615B}"/>
                    </a:ext>
                  </a:extLst>
                </p14:cNvPr>
                <p14:cNvContentPartPr/>
                <p14:nvPr/>
              </p14:nvContentPartPr>
              <p14:xfrm>
                <a:off x="8701546" y="3718198"/>
                <a:ext cx="124920" cy="49680"/>
              </p14:xfrm>
            </p:contentPart>
          </mc:Choice>
          <mc:Fallback>
            <p:pic>
              <p:nvPicPr>
                <p:cNvPr id="486" name="筆跡 485">
                  <a:extLst>
                    <a:ext uri="{FF2B5EF4-FFF2-40B4-BE49-F238E27FC236}">
                      <a16:creationId xmlns:a16="http://schemas.microsoft.com/office/drawing/2014/main" id="{4B471B3A-7E3B-4D49-BA9B-AC0412D4615B}"/>
                    </a:ext>
                  </a:extLst>
                </p:cNvPr>
                <p:cNvPicPr/>
                <p:nvPr/>
              </p:nvPicPr>
              <p:blipFill>
                <a:blip r:embed="rId658"/>
                <a:stretch>
                  <a:fillRect/>
                </a:stretch>
              </p:blipFill>
              <p:spPr>
                <a:xfrm>
                  <a:off x="8692906" y="3709198"/>
                  <a:ext cx="1425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487" name="筆跡 486">
                  <a:extLst>
                    <a:ext uri="{FF2B5EF4-FFF2-40B4-BE49-F238E27FC236}">
                      <a16:creationId xmlns:a16="http://schemas.microsoft.com/office/drawing/2014/main" id="{10E12801-6955-47B0-A416-1ADDC6914ED4}"/>
                    </a:ext>
                  </a:extLst>
                </p14:cNvPr>
                <p14:cNvContentPartPr/>
                <p14:nvPr/>
              </p14:nvContentPartPr>
              <p14:xfrm>
                <a:off x="8691466" y="3773638"/>
                <a:ext cx="49680" cy="96120"/>
              </p14:xfrm>
            </p:contentPart>
          </mc:Choice>
          <mc:Fallback>
            <p:pic>
              <p:nvPicPr>
                <p:cNvPr id="487" name="筆跡 486">
                  <a:extLst>
                    <a:ext uri="{FF2B5EF4-FFF2-40B4-BE49-F238E27FC236}">
                      <a16:creationId xmlns:a16="http://schemas.microsoft.com/office/drawing/2014/main" id="{10E12801-6955-47B0-A416-1ADDC6914ED4}"/>
                    </a:ext>
                  </a:extLst>
                </p:cNvPr>
                <p:cNvPicPr/>
                <p:nvPr/>
              </p:nvPicPr>
              <p:blipFill>
                <a:blip r:embed="rId660"/>
                <a:stretch>
                  <a:fillRect/>
                </a:stretch>
              </p:blipFill>
              <p:spPr>
                <a:xfrm>
                  <a:off x="8682466" y="3764638"/>
                  <a:ext cx="673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488" name="筆跡 487">
                  <a:extLst>
                    <a:ext uri="{FF2B5EF4-FFF2-40B4-BE49-F238E27FC236}">
                      <a16:creationId xmlns:a16="http://schemas.microsoft.com/office/drawing/2014/main" id="{6BC7B148-9781-49DB-B137-07F8264EF9E0}"/>
                    </a:ext>
                  </a:extLst>
                </p14:cNvPr>
                <p14:cNvContentPartPr/>
                <p14:nvPr/>
              </p14:nvContentPartPr>
              <p14:xfrm>
                <a:off x="8677786" y="3797758"/>
                <a:ext cx="154440" cy="126360"/>
              </p14:xfrm>
            </p:contentPart>
          </mc:Choice>
          <mc:Fallback>
            <p:pic>
              <p:nvPicPr>
                <p:cNvPr id="488" name="筆跡 487">
                  <a:extLst>
                    <a:ext uri="{FF2B5EF4-FFF2-40B4-BE49-F238E27FC236}">
                      <a16:creationId xmlns:a16="http://schemas.microsoft.com/office/drawing/2014/main" id="{6BC7B148-9781-49DB-B137-07F8264EF9E0}"/>
                    </a:ext>
                  </a:extLst>
                </p:cNvPr>
                <p:cNvPicPr/>
                <p:nvPr/>
              </p:nvPicPr>
              <p:blipFill>
                <a:blip r:embed="rId662"/>
                <a:stretch>
                  <a:fillRect/>
                </a:stretch>
              </p:blipFill>
              <p:spPr>
                <a:xfrm>
                  <a:off x="8668786" y="3789118"/>
                  <a:ext cx="1720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489" name="筆跡 488">
                  <a:extLst>
                    <a:ext uri="{FF2B5EF4-FFF2-40B4-BE49-F238E27FC236}">
                      <a16:creationId xmlns:a16="http://schemas.microsoft.com/office/drawing/2014/main" id="{F14AC173-DCCB-46FF-90E4-864FC1E2C52F}"/>
                    </a:ext>
                  </a:extLst>
                </p14:cNvPr>
                <p14:cNvContentPartPr/>
                <p14:nvPr/>
              </p14:nvContentPartPr>
              <p14:xfrm>
                <a:off x="8731426" y="3915478"/>
                <a:ext cx="91800" cy="78480"/>
              </p14:xfrm>
            </p:contentPart>
          </mc:Choice>
          <mc:Fallback>
            <p:pic>
              <p:nvPicPr>
                <p:cNvPr id="489" name="筆跡 488">
                  <a:extLst>
                    <a:ext uri="{FF2B5EF4-FFF2-40B4-BE49-F238E27FC236}">
                      <a16:creationId xmlns:a16="http://schemas.microsoft.com/office/drawing/2014/main" id="{F14AC173-DCCB-46FF-90E4-864FC1E2C52F}"/>
                    </a:ext>
                  </a:extLst>
                </p:cNvPr>
                <p:cNvPicPr/>
                <p:nvPr/>
              </p:nvPicPr>
              <p:blipFill>
                <a:blip r:embed="rId664"/>
                <a:stretch>
                  <a:fillRect/>
                </a:stretch>
              </p:blipFill>
              <p:spPr>
                <a:xfrm>
                  <a:off x="8722786" y="3906838"/>
                  <a:ext cx="109440" cy="96120"/>
                </a:xfrm>
                <a:prstGeom prst="rect">
                  <a:avLst/>
                </a:prstGeom>
              </p:spPr>
            </p:pic>
          </mc:Fallback>
        </mc:AlternateContent>
      </p:grpSp>
      <p:grpSp>
        <p:nvGrpSpPr>
          <p:cNvPr id="523" name="群組 522">
            <a:extLst>
              <a:ext uri="{FF2B5EF4-FFF2-40B4-BE49-F238E27FC236}">
                <a16:creationId xmlns:a16="http://schemas.microsoft.com/office/drawing/2014/main" id="{8E6C21BC-9154-4D41-AD84-28E92AB7A783}"/>
              </a:ext>
            </a:extLst>
          </p:cNvPr>
          <p:cNvGrpSpPr/>
          <p:nvPr/>
        </p:nvGrpSpPr>
        <p:grpSpPr>
          <a:xfrm>
            <a:off x="7592386" y="4111318"/>
            <a:ext cx="709200" cy="271800"/>
            <a:chOff x="7592386" y="4111318"/>
            <a:chExt cx="709200" cy="271800"/>
          </a:xfrm>
        </p:grpSpPr>
        <mc:AlternateContent xmlns:mc="http://schemas.openxmlformats.org/markup-compatibility/2006">
          <mc:Choice xmlns:p14="http://schemas.microsoft.com/office/powerpoint/2010/main" Requires="p14">
            <p:contentPart p14:bwMode="auto" r:id="rId665">
              <p14:nvContentPartPr>
                <p14:cNvPr id="490" name="筆跡 489">
                  <a:extLst>
                    <a:ext uri="{FF2B5EF4-FFF2-40B4-BE49-F238E27FC236}">
                      <a16:creationId xmlns:a16="http://schemas.microsoft.com/office/drawing/2014/main" id="{E1B49EC7-FDD5-449D-89E7-F774F5D0C88D}"/>
                    </a:ext>
                  </a:extLst>
                </p14:cNvPr>
                <p14:cNvContentPartPr/>
                <p14:nvPr/>
              </p14:nvContentPartPr>
              <p14:xfrm>
                <a:off x="7592386" y="4111318"/>
                <a:ext cx="126000" cy="187560"/>
              </p14:xfrm>
            </p:contentPart>
          </mc:Choice>
          <mc:Fallback>
            <p:pic>
              <p:nvPicPr>
                <p:cNvPr id="490" name="筆跡 489">
                  <a:extLst>
                    <a:ext uri="{FF2B5EF4-FFF2-40B4-BE49-F238E27FC236}">
                      <a16:creationId xmlns:a16="http://schemas.microsoft.com/office/drawing/2014/main" id="{E1B49EC7-FDD5-449D-89E7-F774F5D0C88D}"/>
                    </a:ext>
                  </a:extLst>
                </p:cNvPr>
                <p:cNvPicPr/>
                <p:nvPr/>
              </p:nvPicPr>
              <p:blipFill>
                <a:blip r:embed="rId666"/>
                <a:stretch>
                  <a:fillRect/>
                </a:stretch>
              </p:blipFill>
              <p:spPr>
                <a:xfrm>
                  <a:off x="7583746" y="4102318"/>
                  <a:ext cx="1436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491" name="筆跡 490">
                  <a:extLst>
                    <a:ext uri="{FF2B5EF4-FFF2-40B4-BE49-F238E27FC236}">
                      <a16:creationId xmlns:a16="http://schemas.microsoft.com/office/drawing/2014/main" id="{27145B74-7144-48F6-9E28-1F2038C75141}"/>
                    </a:ext>
                  </a:extLst>
                </p14:cNvPr>
                <p14:cNvContentPartPr/>
                <p14:nvPr/>
              </p14:nvContentPartPr>
              <p14:xfrm>
                <a:off x="7676986" y="4206718"/>
                <a:ext cx="18720" cy="128880"/>
              </p14:xfrm>
            </p:contentPart>
          </mc:Choice>
          <mc:Fallback>
            <p:pic>
              <p:nvPicPr>
                <p:cNvPr id="491" name="筆跡 490">
                  <a:extLst>
                    <a:ext uri="{FF2B5EF4-FFF2-40B4-BE49-F238E27FC236}">
                      <a16:creationId xmlns:a16="http://schemas.microsoft.com/office/drawing/2014/main" id="{27145B74-7144-48F6-9E28-1F2038C75141}"/>
                    </a:ext>
                  </a:extLst>
                </p:cNvPr>
                <p:cNvPicPr/>
                <p:nvPr/>
              </p:nvPicPr>
              <p:blipFill>
                <a:blip r:embed="rId668"/>
                <a:stretch>
                  <a:fillRect/>
                </a:stretch>
              </p:blipFill>
              <p:spPr>
                <a:xfrm>
                  <a:off x="7668346" y="4198078"/>
                  <a:ext cx="363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492" name="筆跡 491">
                  <a:extLst>
                    <a:ext uri="{FF2B5EF4-FFF2-40B4-BE49-F238E27FC236}">
                      <a16:creationId xmlns:a16="http://schemas.microsoft.com/office/drawing/2014/main" id="{CC3643D5-2CA8-4023-89AD-025289196409}"/>
                    </a:ext>
                  </a:extLst>
                </p14:cNvPr>
                <p14:cNvContentPartPr/>
                <p14:nvPr/>
              </p14:nvContentPartPr>
              <p14:xfrm>
                <a:off x="7729546" y="4200598"/>
                <a:ext cx="187920" cy="41400"/>
              </p14:xfrm>
            </p:contentPart>
          </mc:Choice>
          <mc:Fallback>
            <p:pic>
              <p:nvPicPr>
                <p:cNvPr id="492" name="筆跡 491">
                  <a:extLst>
                    <a:ext uri="{FF2B5EF4-FFF2-40B4-BE49-F238E27FC236}">
                      <a16:creationId xmlns:a16="http://schemas.microsoft.com/office/drawing/2014/main" id="{CC3643D5-2CA8-4023-89AD-025289196409}"/>
                    </a:ext>
                  </a:extLst>
                </p:cNvPr>
                <p:cNvPicPr/>
                <p:nvPr/>
              </p:nvPicPr>
              <p:blipFill>
                <a:blip r:embed="rId670"/>
                <a:stretch>
                  <a:fillRect/>
                </a:stretch>
              </p:blipFill>
              <p:spPr>
                <a:xfrm>
                  <a:off x="7720906" y="4191958"/>
                  <a:ext cx="2055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493" name="筆跡 492">
                  <a:extLst>
                    <a:ext uri="{FF2B5EF4-FFF2-40B4-BE49-F238E27FC236}">
                      <a16:creationId xmlns:a16="http://schemas.microsoft.com/office/drawing/2014/main" id="{DC3E7C57-C8CC-4114-A1F2-18BCBC50AAA3}"/>
                    </a:ext>
                  </a:extLst>
                </p14:cNvPr>
                <p14:cNvContentPartPr/>
                <p14:nvPr/>
              </p14:nvContentPartPr>
              <p14:xfrm>
                <a:off x="7764106" y="4167838"/>
                <a:ext cx="65520" cy="190800"/>
              </p14:xfrm>
            </p:contentPart>
          </mc:Choice>
          <mc:Fallback>
            <p:pic>
              <p:nvPicPr>
                <p:cNvPr id="493" name="筆跡 492">
                  <a:extLst>
                    <a:ext uri="{FF2B5EF4-FFF2-40B4-BE49-F238E27FC236}">
                      <a16:creationId xmlns:a16="http://schemas.microsoft.com/office/drawing/2014/main" id="{DC3E7C57-C8CC-4114-A1F2-18BCBC50AAA3}"/>
                    </a:ext>
                  </a:extLst>
                </p:cNvPr>
                <p:cNvPicPr/>
                <p:nvPr/>
              </p:nvPicPr>
              <p:blipFill>
                <a:blip r:embed="rId672"/>
                <a:stretch>
                  <a:fillRect/>
                </a:stretch>
              </p:blipFill>
              <p:spPr>
                <a:xfrm>
                  <a:off x="7755106" y="4158838"/>
                  <a:ext cx="831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494" name="筆跡 493">
                  <a:extLst>
                    <a:ext uri="{FF2B5EF4-FFF2-40B4-BE49-F238E27FC236}">
                      <a16:creationId xmlns:a16="http://schemas.microsoft.com/office/drawing/2014/main" id="{AD23119C-2DDE-430E-A689-6C203B97A571}"/>
                    </a:ext>
                  </a:extLst>
                </p14:cNvPr>
                <p14:cNvContentPartPr/>
                <p14:nvPr/>
              </p14:nvContentPartPr>
              <p14:xfrm>
                <a:off x="7811986" y="4289158"/>
                <a:ext cx="99720" cy="92880"/>
              </p14:xfrm>
            </p:contentPart>
          </mc:Choice>
          <mc:Fallback>
            <p:pic>
              <p:nvPicPr>
                <p:cNvPr id="494" name="筆跡 493">
                  <a:extLst>
                    <a:ext uri="{FF2B5EF4-FFF2-40B4-BE49-F238E27FC236}">
                      <a16:creationId xmlns:a16="http://schemas.microsoft.com/office/drawing/2014/main" id="{AD23119C-2DDE-430E-A689-6C203B97A571}"/>
                    </a:ext>
                  </a:extLst>
                </p:cNvPr>
                <p:cNvPicPr/>
                <p:nvPr/>
              </p:nvPicPr>
              <p:blipFill>
                <a:blip r:embed="rId674"/>
                <a:stretch>
                  <a:fillRect/>
                </a:stretch>
              </p:blipFill>
              <p:spPr>
                <a:xfrm>
                  <a:off x="7803346" y="4280518"/>
                  <a:ext cx="1173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675">
              <p14:nvContentPartPr>
                <p14:cNvPr id="495" name="筆跡 494">
                  <a:extLst>
                    <a:ext uri="{FF2B5EF4-FFF2-40B4-BE49-F238E27FC236}">
                      <a16:creationId xmlns:a16="http://schemas.microsoft.com/office/drawing/2014/main" id="{AC6C8A9F-7928-4C6C-82C8-21DEF6FE88BC}"/>
                    </a:ext>
                  </a:extLst>
                </p14:cNvPr>
                <p14:cNvContentPartPr/>
                <p14:nvPr/>
              </p14:nvContentPartPr>
              <p14:xfrm>
                <a:off x="7892266" y="4139038"/>
                <a:ext cx="23400" cy="15840"/>
              </p14:xfrm>
            </p:contentPart>
          </mc:Choice>
          <mc:Fallback>
            <p:pic>
              <p:nvPicPr>
                <p:cNvPr id="495" name="筆跡 494">
                  <a:extLst>
                    <a:ext uri="{FF2B5EF4-FFF2-40B4-BE49-F238E27FC236}">
                      <a16:creationId xmlns:a16="http://schemas.microsoft.com/office/drawing/2014/main" id="{AC6C8A9F-7928-4C6C-82C8-21DEF6FE88BC}"/>
                    </a:ext>
                  </a:extLst>
                </p:cNvPr>
                <p:cNvPicPr/>
                <p:nvPr/>
              </p:nvPicPr>
              <p:blipFill>
                <a:blip r:embed="rId676"/>
                <a:stretch>
                  <a:fillRect/>
                </a:stretch>
              </p:blipFill>
              <p:spPr>
                <a:xfrm>
                  <a:off x="7883266" y="4130038"/>
                  <a:ext cx="410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496" name="筆跡 495">
                  <a:extLst>
                    <a:ext uri="{FF2B5EF4-FFF2-40B4-BE49-F238E27FC236}">
                      <a16:creationId xmlns:a16="http://schemas.microsoft.com/office/drawing/2014/main" id="{59CA17CA-CDBC-4B19-9CEA-EFE495D7655E}"/>
                    </a:ext>
                  </a:extLst>
                </p14:cNvPr>
                <p14:cNvContentPartPr/>
                <p14:nvPr/>
              </p14:nvContentPartPr>
              <p14:xfrm>
                <a:off x="8075146" y="4150198"/>
                <a:ext cx="82800" cy="9720"/>
              </p14:xfrm>
            </p:contentPart>
          </mc:Choice>
          <mc:Fallback>
            <p:pic>
              <p:nvPicPr>
                <p:cNvPr id="496" name="筆跡 495">
                  <a:extLst>
                    <a:ext uri="{FF2B5EF4-FFF2-40B4-BE49-F238E27FC236}">
                      <a16:creationId xmlns:a16="http://schemas.microsoft.com/office/drawing/2014/main" id="{59CA17CA-CDBC-4B19-9CEA-EFE495D7655E}"/>
                    </a:ext>
                  </a:extLst>
                </p:cNvPr>
                <p:cNvPicPr/>
                <p:nvPr/>
              </p:nvPicPr>
              <p:blipFill>
                <a:blip r:embed="rId678"/>
                <a:stretch>
                  <a:fillRect/>
                </a:stretch>
              </p:blipFill>
              <p:spPr>
                <a:xfrm>
                  <a:off x="8066146" y="4141558"/>
                  <a:ext cx="1004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497" name="筆跡 496">
                  <a:extLst>
                    <a:ext uri="{FF2B5EF4-FFF2-40B4-BE49-F238E27FC236}">
                      <a16:creationId xmlns:a16="http://schemas.microsoft.com/office/drawing/2014/main" id="{A6410DFA-7A56-4C24-B428-2DEA7B831BAD}"/>
                    </a:ext>
                  </a:extLst>
                </p14:cNvPr>
                <p14:cNvContentPartPr/>
                <p14:nvPr/>
              </p14:nvContentPartPr>
              <p14:xfrm>
                <a:off x="8029066" y="4214278"/>
                <a:ext cx="111960" cy="137160"/>
              </p14:xfrm>
            </p:contentPart>
          </mc:Choice>
          <mc:Fallback>
            <p:pic>
              <p:nvPicPr>
                <p:cNvPr id="497" name="筆跡 496">
                  <a:extLst>
                    <a:ext uri="{FF2B5EF4-FFF2-40B4-BE49-F238E27FC236}">
                      <a16:creationId xmlns:a16="http://schemas.microsoft.com/office/drawing/2014/main" id="{A6410DFA-7A56-4C24-B428-2DEA7B831BAD}"/>
                    </a:ext>
                  </a:extLst>
                </p:cNvPr>
                <p:cNvPicPr/>
                <p:nvPr/>
              </p:nvPicPr>
              <p:blipFill>
                <a:blip r:embed="rId680"/>
                <a:stretch>
                  <a:fillRect/>
                </a:stretch>
              </p:blipFill>
              <p:spPr>
                <a:xfrm>
                  <a:off x="8020426" y="4205278"/>
                  <a:ext cx="1296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498" name="筆跡 497">
                  <a:extLst>
                    <a:ext uri="{FF2B5EF4-FFF2-40B4-BE49-F238E27FC236}">
                      <a16:creationId xmlns:a16="http://schemas.microsoft.com/office/drawing/2014/main" id="{205D207D-3F9B-404F-A3AE-3C80CD034B6B}"/>
                    </a:ext>
                  </a:extLst>
                </p14:cNvPr>
                <p14:cNvContentPartPr/>
                <p14:nvPr/>
              </p14:nvContentPartPr>
              <p14:xfrm>
                <a:off x="8210146" y="4141918"/>
                <a:ext cx="91440" cy="111600"/>
              </p14:xfrm>
            </p:contentPart>
          </mc:Choice>
          <mc:Fallback>
            <p:pic>
              <p:nvPicPr>
                <p:cNvPr id="498" name="筆跡 497">
                  <a:extLst>
                    <a:ext uri="{FF2B5EF4-FFF2-40B4-BE49-F238E27FC236}">
                      <a16:creationId xmlns:a16="http://schemas.microsoft.com/office/drawing/2014/main" id="{205D207D-3F9B-404F-A3AE-3C80CD034B6B}"/>
                    </a:ext>
                  </a:extLst>
                </p:cNvPr>
                <p:cNvPicPr/>
                <p:nvPr/>
              </p:nvPicPr>
              <p:blipFill>
                <a:blip r:embed="rId682"/>
                <a:stretch>
                  <a:fillRect/>
                </a:stretch>
              </p:blipFill>
              <p:spPr>
                <a:xfrm>
                  <a:off x="8201506" y="4133278"/>
                  <a:ext cx="1090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683">
              <p14:nvContentPartPr>
                <p14:cNvPr id="499" name="筆跡 498">
                  <a:extLst>
                    <a:ext uri="{FF2B5EF4-FFF2-40B4-BE49-F238E27FC236}">
                      <a16:creationId xmlns:a16="http://schemas.microsoft.com/office/drawing/2014/main" id="{F9E91779-D9CD-4118-BB66-ED07795C43A5}"/>
                    </a:ext>
                  </a:extLst>
                </p14:cNvPr>
                <p14:cNvContentPartPr/>
                <p14:nvPr/>
              </p14:nvContentPartPr>
              <p14:xfrm>
                <a:off x="8234986" y="4305718"/>
                <a:ext cx="27720" cy="9720"/>
              </p14:xfrm>
            </p:contentPart>
          </mc:Choice>
          <mc:Fallback>
            <p:pic>
              <p:nvPicPr>
                <p:cNvPr id="499" name="筆跡 498">
                  <a:extLst>
                    <a:ext uri="{FF2B5EF4-FFF2-40B4-BE49-F238E27FC236}">
                      <a16:creationId xmlns:a16="http://schemas.microsoft.com/office/drawing/2014/main" id="{F9E91779-D9CD-4118-BB66-ED07795C43A5}"/>
                    </a:ext>
                  </a:extLst>
                </p:cNvPr>
                <p:cNvPicPr/>
                <p:nvPr/>
              </p:nvPicPr>
              <p:blipFill>
                <a:blip r:embed="rId684"/>
                <a:stretch>
                  <a:fillRect/>
                </a:stretch>
              </p:blipFill>
              <p:spPr>
                <a:xfrm>
                  <a:off x="8226346" y="4296718"/>
                  <a:ext cx="453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500" name="筆跡 499">
                  <a:extLst>
                    <a:ext uri="{FF2B5EF4-FFF2-40B4-BE49-F238E27FC236}">
                      <a16:creationId xmlns:a16="http://schemas.microsoft.com/office/drawing/2014/main" id="{1483D1F4-9398-4D2F-8FED-C104F0C39E94}"/>
                    </a:ext>
                  </a:extLst>
                </p14:cNvPr>
                <p14:cNvContentPartPr/>
                <p14:nvPr/>
              </p14:nvContentPartPr>
              <p14:xfrm>
                <a:off x="8220226" y="4370518"/>
                <a:ext cx="59760" cy="12600"/>
              </p14:xfrm>
            </p:contentPart>
          </mc:Choice>
          <mc:Fallback>
            <p:pic>
              <p:nvPicPr>
                <p:cNvPr id="500" name="筆跡 499">
                  <a:extLst>
                    <a:ext uri="{FF2B5EF4-FFF2-40B4-BE49-F238E27FC236}">
                      <a16:creationId xmlns:a16="http://schemas.microsoft.com/office/drawing/2014/main" id="{1483D1F4-9398-4D2F-8FED-C104F0C39E94}"/>
                    </a:ext>
                  </a:extLst>
                </p:cNvPr>
                <p:cNvPicPr/>
                <p:nvPr/>
              </p:nvPicPr>
              <p:blipFill>
                <a:blip r:embed="rId686"/>
                <a:stretch>
                  <a:fillRect/>
                </a:stretch>
              </p:blipFill>
              <p:spPr>
                <a:xfrm>
                  <a:off x="8211586" y="4361878"/>
                  <a:ext cx="77400" cy="30240"/>
                </a:xfrm>
                <a:prstGeom prst="rect">
                  <a:avLst/>
                </a:prstGeom>
              </p:spPr>
            </p:pic>
          </mc:Fallback>
        </mc:AlternateContent>
      </p:grpSp>
      <p:grpSp>
        <p:nvGrpSpPr>
          <p:cNvPr id="522" name="群組 521">
            <a:extLst>
              <a:ext uri="{FF2B5EF4-FFF2-40B4-BE49-F238E27FC236}">
                <a16:creationId xmlns:a16="http://schemas.microsoft.com/office/drawing/2014/main" id="{B15376BC-B999-447B-B0A2-F6730163FB10}"/>
              </a:ext>
            </a:extLst>
          </p:cNvPr>
          <p:cNvGrpSpPr/>
          <p:nvPr/>
        </p:nvGrpSpPr>
        <p:grpSpPr>
          <a:xfrm>
            <a:off x="7626946" y="4579318"/>
            <a:ext cx="1446480" cy="590400"/>
            <a:chOff x="7626946" y="4579318"/>
            <a:chExt cx="1446480" cy="590400"/>
          </a:xfrm>
        </p:grpSpPr>
        <mc:AlternateContent xmlns:mc="http://schemas.openxmlformats.org/markup-compatibility/2006">
          <mc:Choice xmlns:p14="http://schemas.microsoft.com/office/powerpoint/2010/main" Requires="p14">
            <p:contentPart p14:bwMode="auto" r:id="rId687">
              <p14:nvContentPartPr>
                <p14:cNvPr id="501" name="筆跡 500">
                  <a:extLst>
                    <a:ext uri="{FF2B5EF4-FFF2-40B4-BE49-F238E27FC236}">
                      <a16:creationId xmlns:a16="http://schemas.microsoft.com/office/drawing/2014/main" id="{470E8995-BA6D-49FA-AE81-726D7F663316}"/>
                    </a:ext>
                  </a:extLst>
                </p14:cNvPr>
                <p14:cNvContentPartPr/>
                <p14:nvPr/>
              </p14:nvContentPartPr>
              <p14:xfrm>
                <a:off x="7626946" y="4579318"/>
                <a:ext cx="101160" cy="123840"/>
              </p14:xfrm>
            </p:contentPart>
          </mc:Choice>
          <mc:Fallback>
            <p:pic>
              <p:nvPicPr>
                <p:cNvPr id="501" name="筆跡 500">
                  <a:extLst>
                    <a:ext uri="{FF2B5EF4-FFF2-40B4-BE49-F238E27FC236}">
                      <a16:creationId xmlns:a16="http://schemas.microsoft.com/office/drawing/2014/main" id="{470E8995-BA6D-49FA-AE81-726D7F663316}"/>
                    </a:ext>
                  </a:extLst>
                </p:cNvPr>
                <p:cNvPicPr/>
                <p:nvPr/>
              </p:nvPicPr>
              <p:blipFill>
                <a:blip r:embed="rId688"/>
                <a:stretch>
                  <a:fillRect/>
                </a:stretch>
              </p:blipFill>
              <p:spPr>
                <a:xfrm>
                  <a:off x="7617946" y="4570678"/>
                  <a:ext cx="1188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689">
              <p14:nvContentPartPr>
                <p14:cNvPr id="502" name="筆跡 501">
                  <a:extLst>
                    <a:ext uri="{FF2B5EF4-FFF2-40B4-BE49-F238E27FC236}">
                      <a16:creationId xmlns:a16="http://schemas.microsoft.com/office/drawing/2014/main" id="{C01B8A89-4A41-40BF-956A-2C5D0B2B1C4A}"/>
                    </a:ext>
                  </a:extLst>
                </p14:cNvPr>
                <p14:cNvContentPartPr/>
                <p14:nvPr/>
              </p14:nvContentPartPr>
              <p14:xfrm>
                <a:off x="7676986" y="4684438"/>
                <a:ext cx="20880" cy="164160"/>
              </p14:xfrm>
            </p:contentPart>
          </mc:Choice>
          <mc:Fallback>
            <p:pic>
              <p:nvPicPr>
                <p:cNvPr id="502" name="筆跡 501">
                  <a:extLst>
                    <a:ext uri="{FF2B5EF4-FFF2-40B4-BE49-F238E27FC236}">
                      <a16:creationId xmlns:a16="http://schemas.microsoft.com/office/drawing/2014/main" id="{C01B8A89-4A41-40BF-956A-2C5D0B2B1C4A}"/>
                    </a:ext>
                  </a:extLst>
                </p:cNvPr>
                <p:cNvPicPr/>
                <p:nvPr/>
              </p:nvPicPr>
              <p:blipFill>
                <a:blip r:embed="rId690"/>
                <a:stretch>
                  <a:fillRect/>
                </a:stretch>
              </p:blipFill>
              <p:spPr>
                <a:xfrm>
                  <a:off x="7668346" y="4675438"/>
                  <a:ext cx="38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503" name="筆跡 502">
                  <a:extLst>
                    <a:ext uri="{FF2B5EF4-FFF2-40B4-BE49-F238E27FC236}">
                      <a16:creationId xmlns:a16="http://schemas.microsoft.com/office/drawing/2014/main" id="{36F2B695-FA89-430A-AD79-31549F290727}"/>
                    </a:ext>
                  </a:extLst>
                </p14:cNvPr>
                <p14:cNvContentPartPr/>
                <p14:nvPr/>
              </p14:nvContentPartPr>
              <p14:xfrm>
                <a:off x="7796146" y="4615318"/>
                <a:ext cx="186840" cy="132120"/>
              </p14:xfrm>
            </p:contentPart>
          </mc:Choice>
          <mc:Fallback>
            <p:pic>
              <p:nvPicPr>
                <p:cNvPr id="503" name="筆跡 502">
                  <a:extLst>
                    <a:ext uri="{FF2B5EF4-FFF2-40B4-BE49-F238E27FC236}">
                      <a16:creationId xmlns:a16="http://schemas.microsoft.com/office/drawing/2014/main" id="{36F2B695-FA89-430A-AD79-31549F290727}"/>
                    </a:ext>
                  </a:extLst>
                </p:cNvPr>
                <p:cNvPicPr/>
                <p:nvPr/>
              </p:nvPicPr>
              <p:blipFill>
                <a:blip r:embed="rId692"/>
                <a:stretch>
                  <a:fillRect/>
                </a:stretch>
              </p:blipFill>
              <p:spPr>
                <a:xfrm>
                  <a:off x="7787146" y="4606678"/>
                  <a:ext cx="2044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504" name="筆跡 503">
                  <a:extLst>
                    <a:ext uri="{FF2B5EF4-FFF2-40B4-BE49-F238E27FC236}">
                      <a16:creationId xmlns:a16="http://schemas.microsoft.com/office/drawing/2014/main" id="{B1F61BE7-DD36-40D5-A01D-959ECA0B6338}"/>
                    </a:ext>
                  </a:extLst>
                </p14:cNvPr>
                <p14:cNvContentPartPr/>
                <p14:nvPr/>
              </p14:nvContentPartPr>
              <p14:xfrm>
                <a:off x="7823866" y="4680118"/>
                <a:ext cx="154440" cy="72360"/>
              </p14:xfrm>
            </p:contentPart>
          </mc:Choice>
          <mc:Fallback>
            <p:pic>
              <p:nvPicPr>
                <p:cNvPr id="504" name="筆跡 503">
                  <a:extLst>
                    <a:ext uri="{FF2B5EF4-FFF2-40B4-BE49-F238E27FC236}">
                      <a16:creationId xmlns:a16="http://schemas.microsoft.com/office/drawing/2014/main" id="{B1F61BE7-DD36-40D5-A01D-959ECA0B6338}"/>
                    </a:ext>
                  </a:extLst>
                </p:cNvPr>
                <p:cNvPicPr/>
                <p:nvPr/>
              </p:nvPicPr>
              <p:blipFill>
                <a:blip r:embed="rId694"/>
                <a:stretch>
                  <a:fillRect/>
                </a:stretch>
              </p:blipFill>
              <p:spPr>
                <a:xfrm>
                  <a:off x="7815226" y="4671478"/>
                  <a:ext cx="1720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695">
              <p14:nvContentPartPr>
                <p14:cNvPr id="505" name="筆跡 504">
                  <a:extLst>
                    <a:ext uri="{FF2B5EF4-FFF2-40B4-BE49-F238E27FC236}">
                      <a16:creationId xmlns:a16="http://schemas.microsoft.com/office/drawing/2014/main" id="{BE90F617-11DF-491C-B4C1-6A7577B65BE2}"/>
                    </a:ext>
                  </a:extLst>
                </p14:cNvPr>
                <p14:cNvContentPartPr/>
                <p14:nvPr/>
              </p14:nvContentPartPr>
              <p14:xfrm>
                <a:off x="7783906" y="4640158"/>
                <a:ext cx="192960" cy="230760"/>
              </p14:xfrm>
            </p:contentPart>
          </mc:Choice>
          <mc:Fallback>
            <p:pic>
              <p:nvPicPr>
                <p:cNvPr id="505" name="筆跡 504">
                  <a:extLst>
                    <a:ext uri="{FF2B5EF4-FFF2-40B4-BE49-F238E27FC236}">
                      <a16:creationId xmlns:a16="http://schemas.microsoft.com/office/drawing/2014/main" id="{BE90F617-11DF-491C-B4C1-6A7577B65BE2}"/>
                    </a:ext>
                  </a:extLst>
                </p:cNvPr>
                <p:cNvPicPr/>
                <p:nvPr/>
              </p:nvPicPr>
              <p:blipFill>
                <a:blip r:embed="rId696"/>
                <a:stretch>
                  <a:fillRect/>
                </a:stretch>
              </p:blipFill>
              <p:spPr>
                <a:xfrm>
                  <a:off x="7775266" y="4631518"/>
                  <a:ext cx="2106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697">
              <p14:nvContentPartPr>
                <p14:cNvPr id="506" name="筆跡 505">
                  <a:extLst>
                    <a:ext uri="{FF2B5EF4-FFF2-40B4-BE49-F238E27FC236}">
                      <a16:creationId xmlns:a16="http://schemas.microsoft.com/office/drawing/2014/main" id="{09EC9316-4D2E-4A0F-8CD1-56A0D391D5DF}"/>
                    </a:ext>
                  </a:extLst>
                </p14:cNvPr>
                <p14:cNvContentPartPr/>
                <p14:nvPr/>
              </p14:nvContentPartPr>
              <p14:xfrm>
                <a:off x="8006386" y="4727638"/>
                <a:ext cx="23400" cy="167040"/>
              </p14:xfrm>
            </p:contentPart>
          </mc:Choice>
          <mc:Fallback>
            <p:pic>
              <p:nvPicPr>
                <p:cNvPr id="506" name="筆跡 505">
                  <a:extLst>
                    <a:ext uri="{FF2B5EF4-FFF2-40B4-BE49-F238E27FC236}">
                      <a16:creationId xmlns:a16="http://schemas.microsoft.com/office/drawing/2014/main" id="{09EC9316-4D2E-4A0F-8CD1-56A0D391D5DF}"/>
                    </a:ext>
                  </a:extLst>
                </p:cNvPr>
                <p:cNvPicPr/>
                <p:nvPr/>
              </p:nvPicPr>
              <p:blipFill>
                <a:blip r:embed="rId698"/>
                <a:stretch>
                  <a:fillRect/>
                </a:stretch>
              </p:blipFill>
              <p:spPr>
                <a:xfrm>
                  <a:off x="7997746" y="4718638"/>
                  <a:ext cx="410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99">
              <p14:nvContentPartPr>
                <p14:cNvPr id="507" name="筆跡 506">
                  <a:extLst>
                    <a:ext uri="{FF2B5EF4-FFF2-40B4-BE49-F238E27FC236}">
                      <a16:creationId xmlns:a16="http://schemas.microsoft.com/office/drawing/2014/main" id="{CDF9A4D2-7E6B-48C8-BF44-34B8367F0C98}"/>
                    </a:ext>
                  </a:extLst>
                </p14:cNvPr>
                <p14:cNvContentPartPr/>
                <p14:nvPr/>
              </p14:nvContentPartPr>
              <p14:xfrm>
                <a:off x="8039506" y="4702078"/>
                <a:ext cx="174240" cy="184680"/>
              </p14:xfrm>
            </p:contentPart>
          </mc:Choice>
          <mc:Fallback>
            <p:pic>
              <p:nvPicPr>
                <p:cNvPr id="507" name="筆跡 506">
                  <a:extLst>
                    <a:ext uri="{FF2B5EF4-FFF2-40B4-BE49-F238E27FC236}">
                      <a16:creationId xmlns:a16="http://schemas.microsoft.com/office/drawing/2014/main" id="{CDF9A4D2-7E6B-48C8-BF44-34B8367F0C98}"/>
                    </a:ext>
                  </a:extLst>
                </p:cNvPr>
                <p:cNvPicPr/>
                <p:nvPr/>
              </p:nvPicPr>
              <p:blipFill>
                <a:blip r:embed="rId700"/>
                <a:stretch>
                  <a:fillRect/>
                </a:stretch>
              </p:blipFill>
              <p:spPr>
                <a:xfrm>
                  <a:off x="8030866" y="4693078"/>
                  <a:ext cx="19188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701">
              <p14:nvContentPartPr>
                <p14:cNvPr id="508" name="筆跡 507">
                  <a:extLst>
                    <a:ext uri="{FF2B5EF4-FFF2-40B4-BE49-F238E27FC236}">
                      <a16:creationId xmlns:a16="http://schemas.microsoft.com/office/drawing/2014/main" id="{B97E098D-DFBE-408D-B596-A84A56E025C5}"/>
                    </a:ext>
                  </a:extLst>
                </p14:cNvPr>
                <p14:cNvContentPartPr/>
                <p14:nvPr/>
              </p14:nvContentPartPr>
              <p14:xfrm>
                <a:off x="8046346" y="4802878"/>
                <a:ext cx="97560" cy="10800"/>
              </p14:xfrm>
            </p:contentPart>
          </mc:Choice>
          <mc:Fallback>
            <p:pic>
              <p:nvPicPr>
                <p:cNvPr id="508" name="筆跡 507">
                  <a:extLst>
                    <a:ext uri="{FF2B5EF4-FFF2-40B4-BE49-F238E27FC236}">
                      <a16:creationId xmlns:a16="http://schemas.microsoft.com/office/drawing/2014/main" id="{B97E098D-DFBE-408D-B596-A84A56E025C5}"/>
                    </a:ext>
                  </a:extLst>
                </p:cNvPr>
                <p:cNvPicPr/>
                <p:nvPr/>
              </p:nvPicPr>
              <p:blipFill>
                <a:blip r:embed="rId702"/>
                <a:stretch>
                  <a:fillRect/>
                </a:stretch>
              </p:blipFill>
              <p:spPr>
                <a:xfrm>
                  <a:off x="8037706" y="4793878"/>
                  <a:ext cx="1152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03">
              <p14:nvContentPartPr>
                <p14:cNvPr id="509" name="筆跡 508">
                  <a:extLst>
                    <a:ext uri="{FF2B5EF4-FFF2-40B4-BE49-F238E27FC236}">
                      <a16:creationId xmlns:a16="http://schemas.microsoft.com/office/drawing/2014/main" id="{1AC52977-23DF-4384-BD66-76F4D06EF512}"/>
                    </a:ext>
                  </a:extLst>
                </p14:cNvPr>
                <p14:cNvContentPartPr/>
                <p14:nvPr/>
              </p14:nvContentPartPr>
              <p14:xfrm>
                <a:off x="8054626" y="4778038"/>
                <a:ext cx="131760" cy="169200"/>
              </p14:xfrm>
            </p:contentPart>
          </mc:Choice>
          <mc:Fallback>
            <p:pic>
              <p:nvPicPr>
                <p:cNvPr id="509" name="筆跡 508">
                  <a:extLst>
                    <a:ext uri="{FF2B5EF4-FFF2-40B4-BE49-F238E27FC236}">
                      <a16:creationId xmlns:a16="http://schemas.microsoft.com/office/drawing/2014/main" id="{1AC52977-23DF-4384-BD66-76F4D06EF512}"/>
                    </a:ext>
                  </a:extLst>
                </p:cNvPr>
                <p:cNvPicPr/>
                <p:nvPr/>
              </p:nvPicPr>
              <p:blipFill>
                <a:blip r:embed="rId704"/>
                <a:stretch>
                  <a:fillRect/>
                </a:stretch>
              </p:blipFill>
              <p:spPr>
                <a:xfrm>
                  <a:off x="8045626" y="4769398"/>
                  <a:ext cx="1494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705">
              <p14:nvContentPartPr>
                <p14:cNvPr id="510" name="筆跡 509">
                  <a:extLst>
                    <a:ext uri="{FF2B5EF4-FFF2-40B4-BE49-F238E27FC236}">
                      <a16:creationId xmlns:a16="http://schemas.microsoft.com/office/drawing/2014/main" id="{B79FCC86-985B-4445-AF89-34EC942BC4C7}"/>
                    </a:ext>
                  </a:extLst>
                </p14:cNvPr>
                <p14:cNvContentPartPr/>
                <p14:nvPr/>
              </p14:nvContentPartPr>
              <p14:xfrm>
                <a:off x="8497066" y="4620718"/>
                <a:ext cx="70200" cy="19800"/>
              </p14:xfrm>
            </p:contentPart>
          </mc:Choice>
          <mc:Fallback>
            <p:pic>
              <p:nvPicPr>
                <p:cNvPr id="510" name="筆跡 509">
                  <a:extLst>
                    <a:ext uri="{FF2B5EF4-FFF2-40B4-BE49-F238E27FC236}">
                      <a16:creationId xmlns:a16="http://schemas.microsoft.com/office/drawing/2014/main" id="{B79FCC86-985B-4445-AF89-34EC942BC4C7}"/>
                    </a:ext>
                  </a:extLst>
                </p:cNvPr>
                <p:cNvPicPr/>
                <p:nvPr/>
              </p:nvPicPr>
              <p:blipFill>
                <a:blip r:embed="rId706"/>
                <a:stretch>
                  <a:fillRect/>
                </a:stretch>
              </p:blipFill>
              <p:spPr>
                <a:xfrm>
                  <a:off x="8488066" y="4611718"/>
                  <a:ext cx="878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707">
              <p14:nvContentPartPr>
                <p14:cNvPr id="511" name="筆跡 510">
                  <a:extLst>
                    <a:ext uri="{FF2B5EF4-FFF2-40B4-BE49-F238E27FC236}">
                      <a16:creationId xmlns:a16="http://schemas.microsoft.com/office/drawing/2014/main" id="{BEDFAAD8-A232-44FB-9223-3CD1BB690D91}"/>
                    </a:ext>
                  </a:extLst>
                </p14:cNvPr>
                <p14:cNvContentPartPr/>
                <p14:nvPr/>
              </p14:nvContentPartPr>
              <p14:xfrm>
                <a:off x="8446666" y="4666798"/>
                <a:ext cx="119160" cy="10800"/>
              </p14:xfrm>
            </p:contentPart>
          </mc:Choice>
          <mc:Fallback>
            <p:pic>
              <p:nvPicPr>
                <p:cNvPr id="511" name="筆跡 510">
                  <a:extLst>
                    <a:ext uri="{FF2B5EF4-FFF2-40B4-BE49-F238E27FC236}">
                      <a16:creationId xmlns:a16="http://schemas.microsoft.com/office/drawing/2014/main" id="{BEDFAAD8-A232-44FB-9223-3CD1BB690D91}"/>
                    </a:ext>
                  </a:extLst>
                </p:cNvPr>
                <p:cNvPicPr/>
                <p:nvPr/>
              </p:nvPicPr>
              <p:blipFill>
                <a:blip r:embed="rId708"/>
                <a:stretch>
                  <a:fillRect/>
                </a:stretch>
              </p:blipFill>
              <p:spPr>
                <a:xfrm>
                  <a:off x="8438026" y="4658158"/>
                  <a:ext cx="1368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09">
              <p14:nvContentPartPr>
                <p14:cNvPr id="512" name="筆跡 511">
                  <a:extLst>
                    <a:ext uri="{FF2B5EF4-FFF2-40B4-BE49-F238E27FC236}">
                      <a16:creationId xmlns:a16="http://schemas.microsoft.com/office/drawing/2014/main" id="{DE40A17B-B7B5-4B25-AB0B-F574D3DF266E}"/>
                    </a:ext>
                  </a:extLst>
                </p14:cNvPr>
                <p14:cNvContentPartPr/>
                <p14:nvPr/>
              </p14:nvContentPartPr>
              <p14:xfrm>
                <a:off x="8458186" y="4697758"/>
                <a:ext cx="84600" cy="109440"/>
              </p14:xfrm>
            </p:contentPart>
          </mc:Choice>
          <mc:Fallback>
            <p:pic>
              <p:nvPicPr>
                <p:cNvPr id="512" name="筆跡 511">
                  <a:extLst>
                    <a:ext uri="{FF2B5EF4-FFF2-40B4-BE49-F238E27FC236}">
                      <a16:creationId xmlns:a16="http://schemas.microsoft.com/office/drawing/2014/main" id="{DE40A17B-B7B5-4B25-AB0B-F574D3DF266E}"/>
                    </a:ext>
                  </a:extLst>
                </p:cNvPr>
                <p:cNvPicPr/>
                <p:nvPr/>
              </p:nvPicPr>
              <p:blipFill>
                <a:blip r:embed="rId710"/>
                <a:stretch>
                  <a:fillRect/>
                </a:stretch>
              </p:blipFill>
              <p:spPr>
                <a:xfrm>
                  <a:off x="8449546" y="4689118"/>
                  <a:ext cx="1022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711">
              <p14:nvContentPartPr>
                <p14:cNvPr id="513" name="筆跡 512">
                  <a:extLst>
                    <a:ext uri="{FF2B5EF4-FFF2-40B4-BE49-F238E27FC236}">
                      <a16:creationId xmlns:a16="http://schemas.microsoft.com/office/drawing/2014/main" id="{E148C6E4-29D2-4CE9-9FC3-77BEE43E4152}"/>
                    </a:ext>
                  </a:extLst>
                </p14:cNvPr>
                <p14:cNvContentPartPr/>
                <p14:nvPr/>
              </p14:nvContentPartPr>
              <p14:xfrm>
                <a:off x="8340466" y="4872718"/>
                <a:ext cx="8280" cy="82800"/>
              </p14:xfrm>
            </p:contentPart>
          </mc:Choice>
          <mc:Fallback>
            <p:pic>
              <p:nvPicPr>
                <p:cNvPr id="513" name="筆跡 512">
                  <a:extLst>
                    <a:ext uri="{FF2B5EF4-FFF2-40B4-BE49-F238E27FC236}">
                      <a16:creationId xmlns:a16="http://schemas.microsoft.com/office/drawing/2014/main" id="{E148C6E4-29D2-4CE9-9FC3-77BEE43E4152}"/>
                    </a:ext>
                  </a:extLst>
                </p:cNvPr>
                <p:cNvPicPr/>
                <p:nvPr/>
              </p:nvPicPr>
              <p:blipFill>
                <a:blip r:embed="rId712"/>
                <a:stretch>
                  <a:fillRect/>
                </a:stretch>
              </p:blipFill>
              <p:spPr>
                <a:xfrm>
                  <a:off x="8331466" y="4864078"/>
                  <a:ext cx="259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713">
              <p14:nvContentPartPr>
                <p14:cNvPr id="514" name="筆跡 513">
                  <a:extLst>
                    <a:ext uri="{FF2B5EF4-FFF2-40B4-BE49-F238E27FC236}">
                      <a16:creationId xmlns:a16="http://schemas.microsoft.com/office/drawing/2014/main" id="{C2077F73-9B92-42E3-A503-370FE0385B50}"/>
                    </a:ext>
                  </a:extLst>
                </p14:cNvPr>
                <p14:cNvContentPartPr/>
                <p14:nvPr/>
              </p14:nvContentPartPr>
              <p14:xfrm>
                <a:off x="8389426" y="4857238"/>
                <a:ext cx="259200" cy="96120"/>
              </p14:xfrm>
            </p:contentPart>
          </mc:Choice>
          <mc:Fallback>
            <p:pic>
              <p:nvPicPr>
                <p:cNvPr id="514" name="筆跡 513">
                  <a:extLst>
                    <a:ext uri="{FF2B5EF4-FFF2-40B4-BE49-F238E27FC236}">
                      <a16:creationId xmlns:a16="http://schemas.microsoft.com/office/drawing/2014/main" id="{C2077F73-9B92-42E3-A503-370FE0385B50}"/>
                    </a:ext>
                  </a:extLst>
                </p:cNvPr>
                <p:cNvPicPr/>
                <p:nvPr/>
              </p:nvPicPr>
              <p:blipFill>
                <a:blip r:embed="rId714"/>
                <a:stretch>
                  <a:fillRect/>
                </a:stretch>
              </p:blipFill>
              <p:spPr>
                <a:xfrm>
                  <a:off x="8380786" y="4848598"/>
                  <a:ext cx="2768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715">
              <p14:nvContentPartPr>
                <p14:cNvPr id="515" name="筆跡 514">
                  <a:extLst>
                    <a:ext uri="{FF2B5EF4-FFF2-40B4-BE49-F238E27FC236}">
                      <a16:creationId xmlns:a16="http://schemas.microsoft.com/office/drawing/2014/main" id="{A752FE05-345D-403A-A609-F16367031EDB}"/>
                    </a:ext>
                  </a:extLst>
                </p14:cNvPr>
                <p14:cNvContentPartPr/>
                <p14:nvPr/>
              </p14:nvContentPartPr>
              <p14:xfrm>
                <a:off x="8833306" y="4661758"/>
                <a:ext cx="65520" cy="48600"/>
              </p14:xfrm>
            </p:contentPart>
          </mc:Choice>
          <mc:Fallback>
            <p:pic>
              <p:nvPicPr>
                <p:cNvPr id="515" name="筆跡 514">
                  <a:extLst>
                    <a:ext uri="{FF2B5EF4-FFF2-40B4-BE49-F238E27FC236}">
                      <a16:creationId xmlns:a16="http://schemas.microsoft.com/office/drawing/2014/main" id="{A752FE05-345D-403A-A609-F16367031EDB}"/>
                    </a:ext>
                  </a:extLst>
                </p:cNvPr>
                <p:cNvPicPr/>
                <p:nvPr/>
              </p:nvPicPr>
              <p:blipFill>
                <a:blip r:embed="rId716"/>
                <a:stretch>
                  <a:fillRect/>
                </a:stretch>
              </p:blipFill>
              <p:spPr>
                <a:xfrm>
                  <a:off x="8824306" y="4653118"/>
                  <a:ext cx="831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717">
              <p14:nvContentPartPr>
                <p14:cNvPr id="516" name="筆跡 515">
                  <a:extLst>
                    <a:ext uri="{FF2B5EF4-FFF2-40B4-BE49-F238E27FC236}">
                      <a16:creationId xmlns:a16="http://schemas.microsoft.com/office/drawing/2014/main" id="{3AD562E5-C0D3-40F6-BB8F-6A7F77654351}"/>
                    </a:ext>
                  </a:extLst>
                </p14:cNvPr>
                <p14:cNvContentPartPr/>
                <p14:nvPr/>
              </p14:nvContentPartPr>
              <p14:xfrm>
                <a:off x="8779306" y="4732678"/>
                <a:ext cx="181080" cy="6480"/>
              </p14:xfrm>
            </p:contentPart>
          </mc:Choice>
          <mc:Fallback>
            <p:pic>
              <p:nvPicPr>
                <p:cNvPr id="516" name="筆跡 515">
                  <a:extLst>
                    <a:ext uri="{FF2B5EF4-FFF2-40B4-BE49-F238E27FC236}">
                      <a16:creationId xmlns:a16="http://schemas.microsoft.com/office/drawing/2014/main" id="{3AD562E5-C0D3-40F6-BB8F-6A7F77654351}"/>
                    </a:ext>
                  </a:extLst>
                </p:cNvPr>
                <p:cNvPicPr/>
                <p:nvPr/>
              </p:nvPicPr>
              <p:blipFill>
                <a:blip r:embed="rId718"/>
                <a:stretch>
                  <a:fillRect/>
                </a:stretch>
              </p:blipFill>
              <p:spPr>
                <a:xfrm>
                  <a:off x="8770666" y="4724038"/>
                  <a:ext cx="1987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719">
              <p14:nvContentPartPr>
                <p14:cNvPr id="517" name="筆跡 516">
                  <a:extLst>
                    <a:ext uri="{FF2B5EF4-FFF2-40B4-BE49-F238E27FC236}">
                      <a16:creationId xmlns:a16="http://schemas.microsoft.com/office/drawing/2014/main" id="{352C4923-EF77-4970-A9F0-11D8D760E185}"/>
                    </a:ext>
                  </a:extLst>
                </p14:cNvPr>
                <p14:cNvContentPartPr/>
                <p14:nvPr/>
              </p14:nvContentPartPr>
              <p14:xfrm>
                <a:off x="8685706" y="4794598"/>
                <a:ext cx="333000" cy="182520"/>
              </p14:xfrm>
            </p:contentPart>
          </mc:Choice>
          <mc:Fallback>
            <p:pic>
              <p:nvPicPr>
                <p:cNvPr id="517" name="筆跡 516">
                  <a:extLst>
                    <a:ext uri="{FF2B5EF4-FFF2-40B4-BE49-F238E27FC236}">
                      <a16:creationId xmlns:a16="http://schemas.microsoft.com/office/drawing/2014/main" id="{352C4923-EF77-4970-A9F0-11D8D760E185}"/>
                    </a:ext>
                  </a:extLst>
                </p:cNvPr>
                <p:cNvPicPr/>
                <p:nvPr/>
              </p:nvPicPr>
              <p:blipFill>
                <a:blip r:embed="rId720"/>
                <a:stretch>
                  <a:fillRect/>
                </a:stretch>
              </p:blipFill>
              <p:spPr>
                <a:xfrm>
                  <a:off x="8677066" y="4785598"/>
                  <a:ext cx="35064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721">
              <p14:nvContentPartPr>
                <p14:cNvPr id="518" name="筆跡 517">
                  <a:extLst>
                    <a:ext uri="{FF2B5EF4-FFF2-40B4-BE49-F238E27FC236}">
                      <a16:creationId xmlns:a16="http://schemas.microsoft.com/office/drawing/2014/main" id="{E77631A3-FE1A-48D5-9D9A-CDDAC2F19CBE}"/>
                    </a:ext>
                  </a:extLst>
                </p14:cNvPr>
                <p14:cNvContentPartPr/>
                <p14:nvPr/>
              </p14:nvContentPartPr>
              <p14:xfrm>
                <a:off x="8855986" y="4805758"/>
                <a:ext cx="27720" cy="63000"/>
              </p14:xfrm>
            </p:contentPart>
          </mc:Choice>
          <mc:Fallback>
            <p:pic>
              <p:nvPicPr>
                <p:cNvPr id="518" name="筆跡 517">
                  <a:extLst>
                    <a:ext uri="{FF2B5EF4-FFF2-40B4-BE49-F238E27FC236}">
                      <a16:creationId xmlns:a16="http://schemas.microsoft.com/office/drawing/2014/main" id="{E77631A3-FE1A-48D5-9D9A-CDDAC2F19CBE}"/>
                    </a:ext>
                  </a:extLst>
                </p:cNvPr>
                <p:cNvPicPr/>
                <p:nvPr/>
              </p:nvPicPr>
              <p:blipFill>
                <a:blip r:embed="rId722"/>
                <a:stretch>
                  <a:fillRect/>
                </a:stretch>
              </p:blipFill>
              <p:spPr>
                <a:xfrm>
                  <a:off x="8847346" y="4797118"/>
                  <a:ext cx="453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723">
              <p14:nvContentPartPr>
                <p14:cNvPr id="519" name="筆跡 518">
                  <a:extLst>
                    <a:ext uri="{FF2B5EF4-FFF2-40B4-BE49-F238E27FC236}">
                      <a16:creationId xmlns:a16="http://schemas.microsoft.com/office/drawing/2014/main" id="{2C336D25-A4BB-41AA-9EBD-C1DD47D82802}"/>
                    </a:ext>
                  </a:extLst>
                </p14:cNvPr>
                <p14:cNvContentPartPr/>
                <p14:nvPr/>
              </p14:nvContentPartPr>
              <p14:xfrm>
                <a:off x="8837266" y="4802878"/>
                <a:ext cx="107280" cy="103320"/>
              </p14:xfrm>
            </p:contentPart>
          </mc:Choice>
          <mc:Fallback>
            <p:pic>
              <p:nvPicPr>
                <p:cNvPr id="519" name="筆跡 518">
                  <a:extLst>
                    <a:ext uri="{FF2B5EF4-FFF2-40B4-BE49-F238E27FC236}">
                      <a16:creationId xmlns:a16="http://schemas.microsoft.com/office/drawing/2014/main" id="{2C336D25-A4BB-41AA-9EBD-C1DD47D82802}"/>
                    </a:ext>
                  </a:extLst>
                </p:cNvPr>
                <p:cNvPicPr/>
                <p:nvPr/>
              </p:nvPicPr>
              <p:blipFill>
                <a:blip r:embed="rId724"/>
                <a:stretch>
                  <a:fillRect/>
                </a:stretch>
              </p:blipFill>
              <p:spPr>
                <a:xfrm>
                  <a:off x="8828266" y="4793878"/>
                  <a:ext cx="1249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725">
              <p14:nvContentPartPr>
                <p14:cNvPr id="520" name="筆跡 519">
                  <a:extLst>
                    <a:ext uri="{FF2B5EF4-FFF2-40B4-BE49-F238E27FC236}">
                      <a16:creationId xmlns:a16="http://schemas.microsoft.com/office/drawing/2014/main" id="{AB23766F-472A-4508-B0EA-4CA50936BADA}"/>
                    </a:ext>
                  </a:extLst>
                </p14:cNvPr>
                <p14:cNvContentPartPr/>
                <p14:nvPr/>
              </p14:nvContentPartPr>
              <p14:xfrm>
                <a:off x="8750866" y="4933558"/>
                <a:ext cx="195120" cy="109440"/>
              </p14:xfrm>
            </p:contentPart>
          </mc:Choice>
          <mc:Fallback>
            <p:pic>
              <p:nvPicPr>
                <p:cNvPr id="520" name="筆跡 519">
                  <a:extLst>
                    <a:ext uri="{FF2B5EF4-FFF2-40B4-BE49-F238E27FC236}">
                      <a16:creationId xmlns:a16="http://schemas.microsoft.com/office/drawing/2014/main" id="{AB23766F-472A-4508-B0EA-4CA50936BADA}"/>
                    </a:ext>
                  </a:extLst>
                </p:cNvPr>
                <p:cNvPicPr/>
                <p:nvPr/>
              </p:nvPicPr>
              <p:blipFill>
                <a:blip r:embed="rId726"/>
                <a:stretch>
                  <a:fillRect/>
                </a:stretch>
              </p:blipFill>
              <p:spPr>
                <a:xfrm>
                  <a:off x="8742226" y="4924558"/>
                  <a:ext cx="2127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727">
              <p14:nvContentPartPr>
                <p14:cNvPr id="521" name="筆跡 520">
                  <a:extLst>
                    <a:ext uri="{FF2B5EF4-FFF2-40B4-BE49-F238E27FC236}">
                      <a16:creationId xmlns:a16="http://schemas.microsoft.com/office/drawing/2014/main" id="{44A0007A-0FED-4139-9AC4-25AF77F854BE}"/>
                    </a:ext>
                  </a:extLst>
                </p14:cNvPr>
                <p14:cNvContentPartPr/>
                <p14:nvPr/>
              </p14:nvContentPartPr>
              <p14:xfrm>
                <a:off x="8837626" y="4955158"/>
                <a:ext cx="235800" cy="214560"/>
              </p14:xfrm>
            </p:contentPart>
          </mc:Choice>
          <mc:Fallback>
            <p:pic>
              <p:nvPicPr>
                <p:cNvPr id="521" name="筆跡 520">
                  <a:extLst>
                    <a:ext uri="{FF2B5EF4-FFF2-40B4-BE49-F238E27FC236}">
                      <a16:creationId xmlns:a16="http://schemas.microsoft.com/office/drawing/2014/main" id="{44A0007A-0FED-4139-9AC4-25AF77F854BE}"/>
                    </a:ext>
                  </a:extLst>
                </p:cNvPr>
                <p:cNvPicPr/>
                <p:nvPr/>
              </p:nvPicPr>
              <p:blipFill>
                <a:blip r:embed="rId728"/>
                <a:stretch>
                  <a:fillRect/>
                </a:stretch>
              </p:blipFill>
              <p:spPr>
                <a:xfrm>
                  <a:off x="8828986" y="4946158"/>
                  <a:ext cx="253440" cy="232200"/>
                </a:xfrm>
                <a:prstGeom prst="rect">
                  <a:avLst/>
                </a:prstGeom>
              </p:spPr>
            </p:pic>
          </mc:Fallback>
        </mc:AlternateContent>
      </p:grpSp>
    </p:spTree>
    <p:extLst>
      <p:ext uri="{BB962C8B-B14F-4D97-AF65-F5344CB8AC3E}">
        <p14:creationId xmlns:p14="http://schemas.microsoft.com/office/powerpoint/2010/main" val="3849040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用 </a:t>
            </a:r>
            <a:r>
              <a:rPr lang="en-US" altLang="zh-TW" i="1" dirty="0"/>
              <a:t>P</a:t>
            </a:r>
            <a:r>
              <a:rPr lang="zh-TW" altLang="en-US" dirty="0"/>
              <a:t> 值在檢定假說中做決策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 </a:t>
            </a:r>
            <a:r>
              <a:rPr lang="en-US" altLang="zh-TW" b="1" i="1" dirty="0"/>
              <a:t>P</a:t>
            </a:r>
            <a:r>
              <a:rPr lang="zh-TW" altLang="en-US" b="1" dirty="0"/>
              <a:t> 值的一個圖形展示</a:t>
            </a:r>
            <a:endParaRPr lang="en-US" altLang="zh-TW" b="1" dirty="0"/>
          </a:p>
          <a:p>
            <a:pPr lvl="1"/>
            <a:r>
              <a:rPr lang="zh-TW" altLang="en-US" dirty="0"/>
              <a:t>令圖</a:t>
            </a:r>
            <a:r>
              <a:rPr lang="en-US" altLang="zh-TW" dirty="0"/>
              <a:t>6.8 </a:t>
            </a:r>
            <a:r>
              <a:rPr lang="zh-TW" altLang="en-US" dirty="0"/>
              <a:t>代表資料的點圖；資料被置於虛無假說所述的分布上。讓我們假設資料“</a:t>
            </a:r>
            <a:r>
              <a:rPr lang="en-US" altLang="zh-TW" dirty="0"/>
              <a:t>×</a:t>
            </a:r>
            <a:r>
              <a:rPr lang="zh-TW" altLang="en-US" dirty="0"/>
              <a:t> ”代表塗料</a:t>
            </a:r>
            <a:r>
              <a:rPr lang="en-US" altLang="zh-TW" dirty="0"/>
              <a:t>1</a:t>
            </a:r>
            <a:r>
              <a:rPr lang="zh-TW" altLang="en-US" dirty="0"/>
              <a:t>，而資料“○”代表塗料</a:t>
            </a:r>
            <a:r>
              <a:rPr lang="en-US" altLang="zh-TW" dirty="0"/>
              <a:t>2</a:t>
            </a:r>
            <a:r>
              <a:rPr lang="zh-TW" altLang="en-US" dirty="0"/>
              <a:t>。</a:t>
            </a:r>
            <a:endParaRPr lang="en-US" altLang="zh-TW" dirty="0"/>
          </a:p>
          <a:p>
            <a:pPr lvl="1"/>
            <a:r>
              <a:rPr lang="zh-TW" altLang="en-US" b="1" i="1" dirty="0"/>
              <a:t> </a:t>
            </a:r>
            <a:r>
              <a:rPr lang="en-US" altLang="zh-TW" b="1" i="1" dirty="0"/>
              <a:t>P </a:t>
            </a:r>
            <a:r>
              <a:rPr lang="zh-TW" altLang="en-US" b="1" dirty="0"/>
              <a:t>值可視為只不過是在已知兩個樣本均來自於相同分布下，獲得這些資料的機率</a:t>
            </a:r>
            <a:r>
              <a:rPr lang="zh-TW" altLang="en-US" dirty="0"/>
              <a:t>。顯然地，這個機率相當小，比方說是 </a:t>
            </a:r>
            <a:r>
              <a:rPr lang="en-US" altLang="zh-TW" dirty="0"/>
              <a:t>0.00000001 ! </a:t>
            </a:r>
            <a:r>
              <a:rPr lang="zh-TW" altLang="en-US" dirty="0"/>
              <a:t>因此，小的 </a:t>
            </a:r>
            <a:r>
              <a:rPr lang="en-US" altLang="zh-TW" i="1" dirty="0"/>
              <a:t>P </a:t>
            </a:r>
            <a:r>
              <a:rPr lang="zh-TW" altLang="en-US" dirty="0"/>
              <a:t>值明顯推翻 </a:t>
            </a:r>
            <a:r>
              <a:rPr lang="en-US" altLang="zh-TW" i="1" dirty="0"/>
              <a:t>H</a:t>
            </a:r>
            <a:r>
              <a:rPr lang="en-US" altLang="zh-TW" baseline="-25000" dirty="0"/>
              <a:t>0</a:t>
            </a:r>
            <a:r>
              <a:rPr lang="zh-TW" altLang="en-US" dirty="0"/>
              <a:t>，而結論是母體平均值顯著不同。</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50</a:t>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P</a:t>
            </a:r>
            <a:r>
              <a:rPr lang="zh-TW" altLang="en-US" dirty="0"/>
              <a:t> 值的一個圖形展示</a:t>
            </a:r>
            <a:r>
              <a:rPr lang="en-US" altLang="zh-TW" dirty="0"/>
              <a:t>(</a:t>
            </a:r>
            <a:r>
              <a:rPr lang="zh-TW" altLang="en-US" dirty="0"/>
              <a:t>續</a:t>
            </a:r>
            <a:r>
              <a:rPr lang="en-US" altLang="zh-TW" dirty="0"/>
              <a:t>)</a:t>
            </a:r>
            <a:endParaRPr lang="zh-TW" altLang="en-US" dirty="0"/>
          </a:p>
        </p:txBody>
      </p:sp>
      <p:pic>
        <p:nvPicPr>
          <p:cNvPr id="48130" name="Picture 2"/>
          <p:cNvPicPr>
            <a:picLocks noGrp="1" noChangeAspect="1" noChangeArrowheads="1"/>
          </p:cNvPicPr>
          <p:nvPr>
            <p:ph idx="1"/>
          </p:nvPr>
        </p:nvPicPr>
        <p:blipFill>
          <a:blip r:embed="rId2" cstate="print"/>
          <a:srcRect/>
          <a:stretch>
            <a:fillRect/>
          </a:stretch>
        </p:blipFill>
        <p:spPr bwMode="auto">
          <a:xfrm>
            <a:off x="1763688" y="1704009"/>
            <a:ext cx="5544294" cy="2733103"/>
          </a:xfrm>
          <a:prstGeom prst="rect">
            <a:avLst/>
          </a:prstGeom>
          <a:noFill/>
          <a:ln w="9525">
            <a:noFill/>
            <a:miter lim="800000"/>
            <a:headEnd/>
            <a:tailEnd/>
          </a:ln>
        </p:spPr>
      </p:pic>
      <p:pic>
        <p:nvPicPr>
          <p:cNvPr id="48131" name="Picture 3"/>
          <p:cNvPicPr>
            <a:picLocks noChangeAspect="1" noChangeArrowheads="1"/>
          </p:cNvPicPr>
          <p:nvPr/>
        </p:nvPicPr>
        <p:blipFill>
          <a:blip r:embed="rId3" cstate="print"/>
          <a:srcRect/>
          <a:stretch>
            <a:fillRect/>
          </a:stretch>
        </p:blipFill>
        <p:spPr bwMode="auto">
          <a:xfrm>
            <a:off x="539552" y="4869160"/>
            <a:ext cx="7992000" cy="1187844"/>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51</a:t>
            </a:fld>
            <a:endParaRPr lang="zh-TW"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i="1" dirty="0"/>
              <a:t>P </a:t>
            </a:r>
            <a:r>
              <a:rPr lang="zh-TW" altLang="en-US" dirty="0"/>
              <a:t>值的使用與經典的假說檢定之間有何差異？</a:t>
            </a:r>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b="42914"/>
          <a:stretch>
            <a:fillRect/>
          </a:stretch>
        </p:blipFill>
        <p:spPr bwMode="auto">
          <a:xfrm>
            <a:off x="323527" y="1268760"/>
            <a:ext cx="8555103" cy="2628274"/>
          </a:xfrm>
          <a:prstGeom prst="rect">
            <a:avLst/>
          </a:prstGeom>
          <a:noFill/>
          <a:ln w="9525">
            <a:noFill/>
            <a:miter lim="800000"/>
            <a:headEnd/>
            <a:tailEnd/>
          </a:ln>
          <a:effectLst/>
        </p:spPr>
      </p:pic>
      <p:grpSp>
        <p:nvGrpSpPr>
          <p:cNvPr id="5" name="群組 4"/>
          <p:cNvGrpSpPr/>
          <p:nvPr/>
        </p:nvGrpSpPr>
        <p:grpSpPr>
          <a:xfrm>
            <a:off x="323528" y="4005064"/>
            <a:ext cx="8352928" cy="2304256"/>
            <a:chOff x="323528" y="4221088"/>
            <a:chExt cx="8496622" cy="2152588"/>
          </a:xfrm>
        </p:grpSpPr>
        <p:pic>
          <p:nvPicPr>
            <p:cNvPr id="6" name="Picture 2"/>
            <p:cNvPicPr>
              <a:picLocks noChangeAspect="1" noChangeArrowheads="1"/>
            </p:cNvPicPr>
            <p:nvPr/>
          </p:nvPicPr>
          <p:blipFill>
            <a:blip r:embed="rId2" cstate="print"/>
            <a:srcRect t="64568"/>
            <a:stretch>
              <a:fillRect/>
            </a:stretch>
          </p:blipFill>
          <p:spPr bwMode="auto">
            <a:xfrm>
              <a:off x="323528" y="4221088"/>
              <a:ext cx="8496300" cy="1620093"/>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323850" y="5877272"/>
              <a:ext cx="8496300" cy="496404"/>
            </a:xfrm>
            <a:prstGeom prst="rect">
              <a:avLst/>
            </a:prstGeom>
            <a:noFill/>
            <a:ln w="9525">
              <a:noFill/>
              <a:miter lim="800000"/>
              <a:headEnd/>
              <a:tailEnd/>
            </a:ln>
            <a:effectLst/>
          </p:spPr>
        </p:pic>
      </p:grpSp>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52</a:t>
            </a:fld>
            <a:endParaRPr lang="zh-TW"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800" dirty="0"/>
              <a:t>6.4</a:t>
            </a:r>
            <a:r>
              <a:rPr lang="zh-TW" altLang="en-US" sz="3800" dirty="0"/>
              <a:t> 單一樣本：有關單一平均值的檢定</a:t>
            </a:r>
          </a:p>
        </p:txBody>
      </p:sp>
      <p:sp>
        <p:nvSpPr>
          <p:cNvPr id="8" name="內容版面配置區 7"/>
          <p:cNvSpPr>
            <a:spLocks noGrp="1"/>
          </p:cNvSpPr>
          <p:nvPr>
            <p:ph idx="1"/>
          </p:nvPr>
        </p:nvSpPr>
        <p:spPr/>
        <p:txBody>
          <a:bodyPr/>
          <a:lstStyle/>
          <a:p>
            <a:r>
              <a:rPr lang="zh-TW" altLang="en-US" b="1" dirty="0"/>
              <a:t>對單一平均值的檢定 </a:t>
            </a:r>
            <a:r>
              <a:rPr lang="en-US" altLang="zh-TW" b="1" dirty="0"/>
              <a:t>(</a:t>
            </a:r>
            <a:r>
              <a:rPr lang="zh-TW" altLang="en-US" b="1" dirty="0"/>
              <a:t>已知變異數</a:t>
            </a:r>
            <a:r>
              <a:rPr lang="en-US" altLang="zh-TW" b="1" dirty="0"/>
              <a:t>)</a:t>
            </a:r>
            <a:endParaRPr lang="zh-TW" altLang="en-US" b="1" dirty="0"/>
          </a:p>
          <a:p>
            <a:pPr lvl="1"/>
            <a:r>
              <a:rPr lang="zh-TW" altLang="en-US" dirty="0"/>
              <a:t>考慮假說</a:t>
            </a:r>
            <a:br>
              <a:rPr lang="en-US" altLang="zh-TW" dirty="0"/>
            </a:br>
            <a:br>
              <a:rPr lang="en-US" altLang="zh-TW" dirty="0"/>
            </a:br>
            <a:br>
              <a:rPr lang="en-US" altLang="zh-TW" dirty="0"/>
            </a:br>
            <a:r>
              <a:rPr lang="zh-TW" altLang="en-US" dirty="0"/>
              <a:t>適當的檢定統計量應該以隨機變數    為基礎。</a:t>
            </a:r>
            <a:endParaRPr lang="en-US" altLang="zh-TW" dirty="0"/>
          </a:p>
          <a:p>
            <a:pPr lvl="1"/>
            <a:r>
              <a:rPr lang="zh-TW" altLang="en-US" dirty="0"/>
              <a:t>對相對夠大的樣本大小而言，    近似於有平均值</a:t>
            </a:r>
            <a:br>
              <a:rPr lang="en-US" altLang="zh-TW" dirty="0"/>
            </a:br>
            <a:r>
              <a:rPr lang="zh-TW" altLang="en-US" dirty="0"/>
              <a:t> </a:t>
            </a:r>
            <a:r>
              <a:rPr lang="el-GR" altLang="zh-TW" i="1" dirty="0"/>
              <a:t>μ</a:t>
            </a:r>
            <a:r>
              <a:rPr lang="zh-TW" altLang="en-US" dirty="0"/>
              <a:t> 及變異數         的常態分布。所以，           及</a:t>
            </a:r>
            <a:br>
              <a:rPr lang="en-US" altLang="zh-TW" dirty="0"/>
            </a:br>
            <a:r>
              <a:rPr lang="zh-TW" altLang="en-US" dirty="0"/>
              <a:t>                。</a:t>
            </a:r>
          </a:p>
        </p:txBody>
      </p:sp>
      <p:graphicFrame>
        <p:nvGraphicFramePr>
          <p:cNvPr id="49155" name="Object 3"/>
          <p:cNvGraphicFramePr>
            <a:graphicFrameLocks noChangeAspect="1"/>
          </p:cNvGraphicFramePr>
          <p:nvPr/>
        </p:nvGraphicFramePr>
        <p:xfrm>
          <a:off x="3803650" y="2132856"/>
          <a:ext cx="1536700" cy="838200"/>
        </p:xfrm>
        <a:graphic>
          <a:graphicData uri="http://schemas.openxmlformats.org/presentationml/2006/ole">
            <mc:AlternateContent xmlns:mc="http://schemas.openxmlformats.org/markup-compatibility/2006">
              <mc:Choice xmlns:v="urn:schemas-microsoft-com:vml" Requires="v">
                <p:oleObj spid="_x0000_s20482" name="方程式" r:id="rId3" imgW="1536480" imgH="838080" progId="Equation.3">
                  <p:embed/>
                </p:oleObj>
              </mc:Choice>
              <mc:Fallback>
                <p:oleObj name="方程式" r:id="rId3" imgW="1536480" imgH="838080" progId="Equation.3">
                  <p:embed/>
                  <p:pic>
                    <p:nvPicPr>
                      <p:cNvPr id="491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3650" y="2132856"/>
                        <a:ext cx="15367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6571456" y="3212976"/>
          <a:ext cx="304800" cy="292100"/>
        </p:xfrm>
        <a:graphic>
          <a:graphicData uri="http://schemas.openxmlformats.org/presentationml/2006/ole">
            <mc:AlternateContent xmlns:mc="http://schemas.openxmlformats.org/markup-compatibility/2006">
              <mc:Choice xmlns:v="urn:schemas-microsoft-com:vml" Requires="v">
                <p:oleObj spid="_x0000_s20483" name="方程式" r:id="rId5" imgW="304560" imgH="291960" progId="Equation.3">
                  <p:embed/>
                </p:oleObj>
              </mc:Choice>
              <mc:Fallback>
                <p:oleObj name="方程式" r:id="rId5" imgW="304560" imgH="291960" progId="Equation.3">
                  <p:embed/>
                  <p:pic>
                    <p:nvPicPr>
                      <p:cNvPr id="10" name="物件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1456" y="32129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7" name="Object 5"/>
          <p:cNvGraphicFramePr>
            <a:graphicFrameLocks noChangeAspect="1"/>
          </p:cNvGraphicFramePr>
          <p:nvPr/>
        </p:nvGraphicFramePr>
        <p:xfrm>
          <a:off x="5796136" y="3717032"/>
          <a:ext cx="304800" cy="292100"/>
        </p:xfrm>
        <a:graphic>
          <a:graphicData uri="http://schemas.openxmlformats.org/presentationml/2006/ole">
            <mc:AlternateContent xmlns:mc="http://schemas.openxmlformats.org/markup-compatibility/2006">
              <mc:Choice xmlns:v="urn:schemas-microsoft-com:vml" Requires="v">
                <p:oleObj spid="_x0000_s20484" name="方程式" r:id="rId7" imgW="304560" imgH="291960" progId="Equation.3">
                  <p:embed/>
                </p:oleObj>
              </mc:Choice>
              <mc:Fallback>
                <p:oleObj name="方程式" r:id="rId7" imgW="304560" imgH="291960" progId="Equation.3">
                  <p:embed/>
                  <p:pic>
                    <p:nvPicPr>
                      <p:cNvPr id="49157"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6136" y="3717032"/>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物件 11"/>
          <p:cNvGraphicFramePr>
            <a:graphicFrameLocks noChangeAspect="1"/>
          </p:cNvGraphicFramePr>
          <p:nvPr/>
        </p:nvGraphicFramePr>
        <p:xfrm>
          <a:off x="2987675" y="4113213"/>
          <a:ext cx="647700" cy="406400"/>
        </p:xfrm>
        <a:graphic>
          <a:graphicData uri="http://schemas.openxmlformats.org/presentationml/2006/ole">
            <mc:AlternateContent xmlns:mc="http://schemas.openxmlformats.org/markup-compatibility/2006">
              <mc:Choice xmlns:v="urn:schemas-microsoft-com:vml" Requires="v">
                <p:oleObj spid="_x0000_s20485" name="方程式" r:id="rId9" imgW="647640" imgH="406080" progId="Equation.3">
                  <p:embed/>
                </p:oleObj>
              </mc:Choice>
              <mc:Fallback>
                <p:oleObj name="方程式" r:id="rId9" imgW="647640" imgH="406080" progId="Equation.3">
                  <p:embed/>
                  <p:pic>
                    <p:nvPicPr>
                      <p:cNvPr id="12" name="物件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675" y="4113213"/>
                        <a:ext cx="64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9" name="Object 7"/>
          <p:cNvGraphicFramePr>
            <a:graphicFrameLocks noChangeAspect="1"/>
          </p:cNvGraphicFramePr>
          <p:nvPr/>
        </p:nvGraphicFramePr>
        <p:xfrm>
          <a:off x="6957268" y="4149080"/>
          <a:ext cx="927100" cy="368300"/>
        </p:xfrm>
        <a:graphic>
          <a:graphicData uri="http://schemas.openxmlformats.org/presentationml/2006/ole">
            <mc:AlternateContent xmlns:mc="http://schemas.openxmlformats.org/markup-compatibility/2006">
              <mc:Choice xmlns:v="urn:schemas-microsoft-com:vml" Requires="v">
                <p:oleObj spid="_x0000_s20486" name="方程式" r:id="rId11" imgW="927000" imgH="368280" progId="Equation.3">
                  <p:embed/>
                </p:oleObj>
              </mc:Choice>
              <mc:Fallback>
                <p:oleObj name="方程式" r:id="rId11" imgW="927000" imgH="368280" progId="Equation.3">
                  <p:embed/>
                  <p:pic>
                    <p:nvPicPr>
                      <p:cNvPr id="4915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7268" y="4149080"/>
                        <a:ext cx="9271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0" name="Object 8"/>
          <p:cNvGraphicFramePr>
            <a:graphicFrameLocks noChangeAspect="1"/>
          </p:cNvGraphicFramePr>
          <p:nvPr/>
        </p:nvGraphicFramePr>
        <p:xfrm>
          <a:off x="1187624" y="4534768"/>
          <a:ext cx="1346200" cy="406400"/>
        </p:xfrm>
        <a:graphic>
          <a:graphicData uri="http://schemas.openxmlformats.org/presentationml/2006/ole">
            <mc:AlternateContent xmlns:mc="http://schemas.openxmlformats.org/markup-compatibility/2006">
              <mc:Choice xmlns:v="urn:schemas-microsoft-com:vml" Requires="v">
                <p:oleObj spid="_x0000_s20487" name="方程式" r:id="rId13" imgW="1346040" imgH="406080" progId="Equation.3">
                  <p:embed/>
                </p:oleObj>
              </mc:Choice>
              <mc:Fallback>
                <p:oleObj name="方程式" r:id="rId13" imgW="1346040" imgH="406080" progId="Equation.3">
                  <p:embed/>
                  <p:pic>
                    <p:nvPicPr>
                      <p:cNvPr id="4916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624" y="4534768"/>
                        <a:ext cx="1346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4ED57DA5-3079-4B49-823B-EE503FF95CF7}" type="slidenum">
              <a:rPr lang="zh-TW" altLang="en-US" smtClean="0"/>
              <a:pPr/>
              <a:t>53</a:t>
            </a:fld>
            <a:endParaRPr lang="zh-TW"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的標準化</a:t>
            </a:r>
          </a:p>
        </p:txBody>
      </p:sp>
      <p:sp>
        <p:nvSpPr>
          <p:cNvPr id="5" name="內容版面配置區 4"/>
          <p:cNvSpPr>
            <a:spLocks noGrp="1"/>
          </p:cNvSpPr>
          <p:nvPr>
            <p:ph idx="1"/>
          </p:nvPr>
        </p:nvSpPr>
        <p:spPr>
          <a:xfrm>
            <a:off x="323528" y="1124744"/>
            <a:ext cx="8496944" cy="5112568"/>
          </a:xfrm>
        </p:spPr>
        <p:txBody>
          <a:bodyPr/>
          <a:lstStyle/>
          <a:p>
            <a:r>
              <a:rPr lang="zh-TW" altLang="en-US" sz="2900" dirty="0"/>
              <a:t>將    標準化並正式引入</a:t>
            </a:r>
            <a:r>
              <a:rPr lang="zh-TW" altLang="en-US" sz="2900" b="1" dirty="0"/>
              <a:t>標準常態 </a:t>
            </a:r>
            <a:r>
              <a:rPr lang="en-US" altLang="zh-TW" sz="2900" b="1" dirty="0"/>
              <a:t>(standard normal) </a:t>
            </a:r>
            <a:r>
              <a:rPr lang="zh-TW" altLang="en-US" sz="2900" dirty="0"/>
              <a:t>隨機變數 </a:t>
            </a:r>
            <a:r>
              <a:rPr lang="en-US" altLang="zh-TW" sz="2900" i="1" dirty="0"/>
              <a:t>Z</a:t>
            </a:r>
            <a:br>
              <a:rPr lang="en-US" altLang="zh-TW" sz="2900" i="1" dirty="0"/>
            </a:br>
            <a:br>
              <a:rPr lang="en-US" altLang="zh-TW" sz="2900" i="1" dirty="0"/>
            </a:br>
            <a:br>
              <a:rPr lang="en-US" altLang="zh-TW" sz="2900" i="1" dirty="0"/>
            </a:br>
            <a:r>
              <a:rPr lang="zh-TW" altLang="en-US" sz="2900" dirty="0">
                <a:effectLst>
                  <a:outerShdw blurRad="38100" dist="38100" dir="2700000" algn="tl">
                    <a:srgbClr val="000000">
                      <a:alpha val="43137"/>
                    </a:srgbClr>
                  </a:outerShdw>
                </a:effectLst>
              </a:rPr>
              <a:t>在 </a:t>
            </a:r>
            <a:r>
              <a:rPr lang="en-US" altLang="zh-TW" sz="2900" i="1" dirty="0">
                <a:effectLst>
                  <a:outerShdw blurRad="38100" dist="38100" dir="2700000" algn="tl">
                    <a:srgbClr val="000000">
                      <a:alpha val="43137"/>
                    </a:srgbClr>
                  </a:outerShdw>
                </a:effectLst>
              </a:rPr>
              <a:t>H</a:t>
            </a:r>
            <a:r>
              <a:rPr lang="en-US" altLang="zh-TW" sz="2900" baseline="-25000" dirty="0">
                <a:effectLst>
                  <a:outerShdw blurRad="38100" dist="38100" dir="2700000" algn="tl">
                    <a:srgbClr val="000000">
                      <a:alpha val="43137"/>
                    </a:srgbClr>
                  </a:outerShdw>
                </a:effectLst>
              </a:rPr>
              <a:t>0</a:t>
            </a:r>
            <a:r>
              <a:rPr lang="zh-TW" altLang="en-US" sz="2900" dirty="0">
                <a:effectLst>
                  <a:outerShdw blurRad="38100" dist="38100" dir="2700000" algn="tl">
                    <a:srgbClr val="000000">
                      <a:alpha val="43137"/>
                    </a:srgbClr>
                  </a:outerShdw>
                </a:effectLst>
              </a:rPr>
              <a:t> 下</a:t>
            </a:r>
            <a:r>
              <a:rPr lang="zh-TW" altLang="en-US" sz="2900" dirty="0"/>
              <a:t>，中央極限定理說到             且 </a:t>
            </a:r>
            <a:br>
              <a:rPr lang="en-US" altLang="zh-TW" sz="2900" dirty="0"/>
            </a:br>
            <a:r>
              <a:rPr lang="zh-TW" altLang="en-US" sz="2900" dirty="0"/>
              <a:t>遵循             的分布，因此 </a:t>
            </a:r>
            <a:r>
              <a:rPr lang="en-US" altLang="zh-TW" sz="2900" i="1" dirty="0"/>
              <a:t>Z </a:t>
            </a:r>
            <a:r>
              <a:rPr lang="zh-TW" altLang="en-US" sz="2900" dirty="0"/>
              <a:t>會落入臨界值         和</a:t>
            </a:r>
            <a:br>
              <a:rPr lang="en-US" altLang="zh-TW" sz="2900" dirty="0"/>
            </a:br>
            <a:r>
              <a:rPr lang="zh-TW" altLang="en-US" sz="2900" dirty="0"/>
              <a:t>       之間，且其機率為        。</a:t>
            </a:r>
            <a:br>
              <a:rPr lang="en-US" altLang="zh-TW" sz="2900" dirty="0"/>
            </a:br>
            <a:br>
              <a:rPr lang="en-US" altLang="zh-TW" sz="2900" dirty="0"/>
            </a:br>
            <a:br>
              <a:rPr lang="en-US" altLang="zh-TW" sz="2900" dirty="0"/>
            </a:br>
            <a:br>
              <a:rPr lang="en-US" altLang="zh-TW" sz="2900" dirty="0"/>
            </a:br>
            <a:r>
              <a:rPr lang="zh-TW" altLang="en-US" sz="2900" dirty="0"/>
              <a:t>形式上，臨界區域是設計來控制 ，即第一類錯誤的機率。</a:t>
            </a:r>
            <a:endParaRPr lang="zh-TW" altLang="en-US" dirty="0"/>
          </a:p>
        </p:txBody>
      </p:sp>
      <p:graphicFrame>
        <p:nvGraphicFramePr>
          <p:cNvPr id="50180" name="Object 4"/>
          <p:cNvGraphicFramePr>
            <a:graphicFrameLocks noChangeAspect="1"/>
          </p:cNvGraphicFramePr>
          <p:nvPr/>
        </p:nvGraphicFramePr>
        <p:xfrm>
          <a:off x="539552" y="308547"/>
          <a:ext cx="504056" cy="439017"/>
        </p:xfrm>
        <a:graphic>
          <a:graphicData uri="http://schemas.openxmlformats.org/presentationml/2006/ole">
            <mc:AlternateContent xmlns:mc="http://schemas.openxmlformats.org/markup-compatibility/2006">
              <mc:Choice xmlns:v="urn:schemas-microsoft-com:vml" Requires="v">
                <p:oleObj spid="_x0000_s21506" name="方程式" r:id="rId3" imgW="393480" imgH="342720" progId="Equation.3">
                  <p:embed/>
                </p:oleObj>
              </mc:Choice>
              <mc:Fallback>
                <p:oleObj name="方程式" r:id="rId3" imgW="393480" imgH="342720" progId="Equation.3">
                  <p:embed/>
                  <p:pic>
                    <p:nvPicPr>
                      <p:cNvPr id="501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08547"/>
                        <a:ext cx="504056" cy="4390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1" name="Object 5"/>
          <p:cNvGraphicFramePr>
            <a:graphicFrameLocks noChangeAspect="1"/>
          </p:cNvGraphicFramePr>
          <p:nvPr/>
        </p:nvGraphicFramePr>
        <p:xfrm>
          <a:off x="1115616" y="1268760"/>
          <a:ext cx="304800" cy="292100"/>
        </p:xfrm>
        <a:graphic>
          <a:graphicData uri="http://schemas.openxmlformats.org/presentationml/2006/ole">
            <mc:AlternateContent xmlns:mc="http://schemas.openxmlformats.org/markup-compatibility/2006">
              <mc:Choice xmlns:v="urn:schemas-microsoft-com:vml" Requires="v">
                <p:oleObj spid="_x0000_s21507" name="方程式" r:id="rId5" imgW="304560" imgH="291960" progId="Equation.3">
                  <p:embed/>
                </p:oleObj>
              </mc:Choice>
              <mc:Fallback>
                <p:oleObj name="方程式" r:id="rId5" imgW="304560" imgH="291960" progId="Equation.3">
                  <p:embed/>
                  <p:pic>
                    <p:nvPicPr>
                      <p:cNvPr id="501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126876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275856" y="2132856"/>
          <a:ext cx="1308100" cy="787400"/>
        </p:xfrm>
        <a:graphic>
          <a:graphicData uri="http://schemas.openxmlformats.org/presentationml/2006/ole">
            <mc:AlternateContent xmlns:mc="http://schemas.openxmlformats.org/markup-compatibility/2006">
              <mc:Choice xmlns:v="urn:schemas-microsoft-com:vml" Requires="v">
                <p:oleObj spid="_x0000_s21508" name="方程式" r:id="rId7" imgW="1307880" imgH="787320" progId="Equation.3">
                  <p:embed/>
                </p:oleObj>
              </mc:Choice>
              <mc:Fallback>
                <p:oleObj name="方程式" r:id="rId7" imgW="1307880" imgH="78732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5856" y="2132856"/>
                        <a:ext cx="13081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3" name="Object 7"/>
          <p:cNvGraphicFramePr>
            <a:graphicFrameLocks noChangeAspect="1"/>
          </p:cNvGraphicFramePr>
          <p:nvPr/>
        </p:nvGraphicFramePr>
        <p:xfrm>
          <a:off x="5508104" y="2996952"/>
          <a:ext cx="1003300" cy="393700"/>
        </p:xfrm>
        <a:graphic>
          <a:graphicData uri="http://schemas.openxmlformats.org/presentationml/2006/ole">
            <mc:AlternateContent xmlns:mc="http://schemas.openxmlformats.org/markup-compatibility/2006">
              <mc:Choice xmlns:v="urn:schemas-microsoft-com:vml" Requires="v">
                <p:oleObj spid="_x0000_s21509" name="方程式" r:id="rId9" imgW="1002960" imgH="393480" progId="Equation.3">
                  <p:embed/>
                </p:oleObj>
              </mc:Choice>
              <mc:Fallback>
                <p:oleObj name="方程式" r:id="rId9" imgW="1002960" imgH="393480" progId="Equation.3">
                  <p:embed/>
                  <p:pic>
                    <p:nvPicPr>
                      <p:cNvPr id="5018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104" y="2996952"/>
                        <a:ext cx="10033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nvGraphicFramePr>
        <p:xfrm>
          <a:off x="6948264" y="3022600"/>
          <a:ext cx="1841500" cy="406400"/>
        </p:xfrm>
        <a:graphic>
          <a:graphicData uri="http://schemas.openxmlformats.org/presentationml/2006/ole">
            <mc:AlternateContent xmlns:mc="http://schemas.openxmlformats.org/markup-compatibility/2006">
              <mc:Choice xmlns:v="urn:schemas-microsoft-com:vml" Requires="v">
                <p:oleObj spid="_x0000_s21510" name="方程式" r:id="rId11" imgW="1841400" imgH="406080" progId="Equation.3">
                  <p:embed/>
                </p:oleObj>
              </mc:Choice>
              <mc:Fallback>
                <p:oleObj name="方程式" r:id="rId11" imgW="1841400" imgH="406080" progId="Equation.3">
                  <p:embed/>
                  <p:pic>
                    <p:nvPicPr>
                      <p:cNvPr id="11" name="物件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264" y="3022600"/>
                        <a:ext cx="1841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5" name="Object 9"/>
          <p:cNvGraphicFramePr>
            <a:graphicFrameLocks noChangeAspect="1"/>
          </p:cNvGraphicFramePr>
          <p:nvPr/>
        </p:nvGraphicFramePr>
        <p:xfrm>
          <a:off x="1560984" y="3446140"/>
          <a:ext cx="1066800" cy="342900"/>
        </p:xfrm>
        <a:graphic>
          <a:graphicData uri="http://schemas.openxmlformats.org/presentationml/2006/ole">
            <mc:AlternateContent xmlns:mc="http://schemas.openxmlformats.org/markup-compatibility/2006">
              <mc:Choice xmlns:v="urn:schemas-microsoft-com:vml" Requires="v">
                <p:oleObj spid="_x0000_s21511" name="方程式" r:id="rId13" imgW="1066680" imgH="342720" progId="Equation.3">
                  <p:embed/>
                </p:oleObj>
              </mc:Choice>
              <mc:Fallback>
                <p:oleObj name="方程式" r:id="rId13" imgW="1066680" imgH="342720" progId="Equation.3">
                  <p:embed/>
                  <p:pic>
                    <p:nvPicPr>
                      <p:cNvPr id="50185"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60984" y="3446140"/>
                        <a:ext cx="1066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物件 12"/>
          <p:cNvGraphicFramePr>
            <a:graphicFrameLocks noChangeAspect="1"/>
          </p:cNvGraphicFramePr>
          <p:nvPr/>
        </p:nvGraphicFramePr>
        <p:xfrm>
          <a:off x="7605216" y="3429000"/>
          <a:ext cx="711200" cy="381000"/>
        </p:xfrm>
        <a:graphic>
          <a:graphicData uri="http://schemas.openxmlformats.org/presentationml/2006/ole">
            <mc:AlternateContent xmlns:mc="http://schemas.openxmlformats.org/markup-compatibility/2006">
              <mc:Choice xmlns:v="urn:schemas-microsoft-com:vml" Requires="v">
                <p:oleObj spid="_x0000_s21512" name="方程式" r:id="rId15" imgW="711000" imgH="380880" progId="Equation.3">
                  <p:embed/>
                </p:oleObj>
              </mc:Choice>
              <mc:Fallback>
                <p:oleObj name="方程式" r:id="rId15" imgW="711000" imgH="380880" progId="Equation.3">
                  <p:embed/>
                  <p:pic>
                    <p:nvPicPr>
                      <p:cNvPr id="13" name="物件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5216" y="3429000"/>
                        <a:ext cx="711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7" name="Object 11"/>
          <p:cNvGraphicFramePr>
            <a:graphicFrameLocks noChangeAspect="1"/>
          </p:cNvGraphicFramePr>
          <p:nvPr/>
        </p:nvGraphicFramePr>
        <p:xfrm>
          <a:off x="755576" y="3861048"/>
          <a:ext cx="495300" cy="381000"/>
        </p:xfrm>
        <a:graphic>
          <a:graphicData uri="http://schemas.openxmlformats.org/presentationml/2006/ole">
            <mc:AlternateContent xmlns:mc="http://schemas.openxmlformats.org/markup-compatibility/2006">
              <mc:Choice xmlns:v="urn:schemas-microsoft-com:vml" Requires="v">
                <p:oleObj spid="_x0000_s21513" name="方程式" r:id="rId17" imgW="495000" imgH="380880" progId="Equation.3">
                  <p:embed/>
                </p:oleObj>
              </mc:Choice>
              <mc:Fallback>
                <p:oleObj name="方程式" r:id="rId17" imgW="495000" imgH="380880" progId="Equation.3">
                  <p:embed/>
                  <p:pic>
                    <p:nvPicPr>
                      <p:cNvPr id="50187"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576" y="3861048"/>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物件 14"/>
          <p:cNvGraphicFramePr>
            <a:graphicFrameLocks noChangeAspect="1"/>
          </p:cNvGraphicFramePr>
          <p:nvPr/>
        </p:nvGraphicFramePr>
        <p:xfrm>
          <a:off x="4427984" y="3933056"/>
          <a:ext cx="609600" cy="279400"/>
        </p:xfrm>
        <a:graphic>
          <a:graphicData uri="http://schemas.openxmlformats.org/presentationml/2006/ole">
            <mc:AlternateContent xmlns:mc="http://schemas.openxmlformats.org/markup-compatibility/2006">
              <mc:Choice xmlns:v="urn:schemas-microsoft-com:vml" Requires="v">
                <p:oleObj spid="_x0000_s21514" name="方程式" r:id="rId19" imgW="609480" imgH="279360" progId="Equation.3">
                  <p:embed/>
                </p:oleObj>
              </mc:Choice>
              <mc:Fallback>
                <p:oleObj name="方程式" r:id="rId19" imgW="609480" imgH="279360" progId="Equation.3">
                  <p:embed/>
                  <p:pic>
                    <p:nvPicPr>
                      <p:cNvPr id="15" name="物件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7984" y="3933056"/>
                        <a:ext cx="6096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物件 15"/>
          <p:cNvGraphicFramePr>
            <a:graphicFrameLocks noChangeAspect="1"/>
          </p:cNvGraphicFramePr>
          <p:nvPr/>
        </p:nvGraphicFramePr>
        <p:xfrm>
          <a:off x="2555776" y="4509120"/>
          <a:ext cx="4051300" cy="838200"/>
        </p:xfrm>
        <a:graphic>
          <a:graphicData uri="http://schemas.openxmlformats.org/presentationml/2006/ole">
            <mc:AlternateContent xmlns:mc="http://schemas.openxmlformats.org/markup-compatibility/2006">
              <mc:Choice xmlns:v="urn:schemas-microsoft-com:vml" Requires="v">
                <p:oleObj spid="_x0000_s21515" name="方程式" r:id="rId21" imgW="4051080" imgH="838080" progId="Equation.3">
                  <p:embed/>
                </p:oleObj>
              </mc:Choice>
              <mc:Fallback>
                <p:oleObj name="方程式" r:id="rId21" imgW="4051080" imgH="838080" progId="Equation.3">
                  <p:embed/>
                  <p:pic>
                    <p:nvPicPr>
                      <p:cNvPr id="16" name="物件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55776" y="4509120"/>
                        <a:ext cx="40513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日期版面配置區 13"/>
          <p:cNvSpPr>
            <a:spLocks noGrp="1"/>
          </p:cNvSpPr>
          <p:nvPr>
            <p:ph type="dt" sz="half" idx="10"/>
          </p:nvPr>
        </p:nvSpPr>
        <p:spPr/>
        <p:txBody>
          <a:bodyPr/>
          <a:lstStyle/>
          <a:p>
            <a:r>
              <a:rPr lang="en-US" altLang="zh-TW"/>
              <a:t>Copyright © </a:t>
            </a:r>
            <a:r>
              <a:rPr lang="zh-TW" altLang="en-US"/>
              <a:t>滄海書局</a:t>
            </a:r>
          </a:p>
        </p:txBody>
      </p:sp>
      <p:sp>
        <p:nvSpPr>
          <p:cNvPr id="17" name="投影片編號版面配置區 16"/>
          <p:cNvSpPr>
            <a:spLocks noGrp="1"/>
          </p:cNvSpPr>
          <p:nvPr>
            <p:ph type="sldNum" sz="quarter" idx="12"/>
          </p:nvPr>
        </p:nvSpPr>
        <p:spPr/>
        <p:txBody>
          <a:bodyPr/>
          <a:lstStyle/>
          <a:p>
            <a:fld id="{4ED57DA5-3079-4B49-823B-EE503FF95CF7}" type="slidenum">
              <a:rPr lang="zh-TW" altLang="en-US" smtClean="0"/>
              <a:pPr/>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的標準化</a:t>
            </a:r>
            <a:r>
              <a:rPr lang="en-US" altLang="zh-TW" dirty="0"/>
              <a:t>(</a:t>
            </a:r>
            <a:r>
              <a:rPr lang="zh-TW" altLang="en-US" dirty="0"/>
              <a:t>續</a:t>
            </a:r>
            <a:r>
              <a:rPr lang="en-US" altLang="zh-TW" dirty="0"/>
              <a:t>)</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mc:AlternateContent xmlns:mc="http://schemas.openxmlformats.org/markup-compatibility/2006">
              <mc:Choice xmlns:v="urn:schemas-microsoft-com:vml" Requires="v">
                <p:oleObj spid="_x0000_s22530" name="方程式" r:id="rId3" imgW="507960" imgH="444240" progId="Equation.3">
                  <p:embed/>
                </p:oleObj>
              </mc:Choice>
              <mc:Fallback>
                <p:oleObj name="方程式" r:id="rId3" imgW="507960" imgH="44424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4163"/>
                        <a:ext cx="508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內容版面配置區 5"/>
          <p:cNvSpPr>
            <a:spLocks noGrp="1"/>
          </p:cNvSpPr>
          <p:nvPr>
            <p:ph idx="1"/>
          </p:nvPr>
        </p:nvSpPr>
        <p:spPr>
          <a:xfrm>
            <a:off x="323528" y="3717032"/>
            <a:ext cx="8496944" cy="2304256"/>
          </a:xfrm>
        </p:spPr>
        <p:txBody>
          <a:bodyPr/>
          <a:lstStyle/>
          <a:p>
            <a:r>
              <a:rPr lang="zh-TW" altLang="en-US" sz="2900" dirty="0"/>
              <a:t>以下可寫出相同的決策程序：</a:t>
            </a:r>
            <a:br>
              <a:rPr lang="en-US" altLang="zh-TW" sz="2900" dirty="0"/>
            </a:br>
            <a:br>
              <a:rPr lang="en-US" altLang="zh-TW" sz="2900" dirty="0"/>
            </a:br>
            <a:r>
              <a:rPr lang="zh-TW" altLang="en-US" sz="2900" dirty="0"/>
              <a:t>其中</a:t>
            </a:r>
            <a:br>
              <a:rPr lang="en-US" altLang="zh-TW" sz="2900" dirty="0"/>
            </a:br>
            <a:br>
              <a:rPr lang="en-US" altLang="zh-TW" sz="2900" dirty="0"/>
            </a:br>
            <a:r>
              <a:rPr lang="en-US" altLang="zh-TW" sz="2900" dirty="0"/>
              <a:t>|</a:t>
            </a:r>
            <a:r>
              <a:rPr lang="zh-TW" altLang="en-US" sz="2900" dirty="0"/>
              <a:t>因此，對於顯著水準 </a:t>
            </a:r>
            <a:r>
              <a:rPr lang="el-GR" altLang="zh-TW" sz="2900" i="1" dirty="0"/>
              <a:t>α</a:t>
            </a:r>
            <a:r>
              <a:rPr lang="zh-TW" altLang="en-US" sz="2900" dirty="0"/>
              <a:t>，隨機變數 </a:t>
            </a:r>
            <a:r>
              <a:rPr lang="en-US" altLang="zh-TW" sz="2900" i="1" dirty="0"/>
              <a:t>z </a:t>
            </a:r>
            <a:r>
              <a:rPr lang="zh-TW" altLang="en-US" sz="2900" dirty="0"/>
              <a:t>和   的臨界值都一併描繪在圖</a:t>
            </a:r>
            <a:r>
              <a:rPr lang="en-US" altLang="zh-TW" sz="2900" dirty="0"/>
              <a:t>6.9 </a:t>
            </a:r>
            <a:r>
              <a:rPr lang="zh-TW" altLang="en-US" sz="2900" dirty="0"/>
              <a:t>中。</a:t>
            </a:r>
          </a:p>
        </p:txBody>
      </p:sp>
      <p:pic>
        <p:nvPicPr>
          <p:cNvPr id="7" name="Picture 3"/>
          <p:cNvPicPr>
            <a:picLocks noChangeAspect="1" noChangeArrowheads="1"/>
          </p:cNvPicPr>
          <p:nvPr/>
        </p:nvPicPr>
        <p:blipFill>
          <a:blip r:embed="rId5" cstate="print"/>
          <a:srcRect/>
          <a:stretch>
            <a:fillRect/>
          </a:stretch>
        </p:blipFill>
        <p:spPr bwMode="auto">
          <a:xfrm>
            <a:off x="611560" y="1145976"/>
            <a:ext cx="7776864" cy="2652140"/>
          </a:xfrm>
          <a:prstGeom prst="rect">
            <a:avLst/>
          </a:prstGeom>
          <a:noFill/>
          <a:ln w="9525">
            <a:noFill/>
            <a:miter lim="800000"/>
            <a:headEnd/>
            <a:tailEnd/>
          </a:ln>
          <a:effectLst/>
        </p:spPr>
      </p:pic>
      <p:graphicFrame>
        <p:nvGraphicFramePr>
          <p:cNvPr id="8" name="物件 7"/>
          <p:cNvGraphicFramePr>
            <a:graphicFrameLocks noChangeAspect="1"/>
          </p:cNvGraphicFramePr>
          <p:nvPr/>
        </p:nvGraphicFramePr>
        <p:xfrm>
          <a:off x="3022600" y="4344144"/>
          <a:ext cx="3098800" cy="381000"/>
        </p:xfrm>
        <a:graphic>
          <a:graphicData uri="http://schemas.openxmlformats.org/presentationml/2006/ole">
            <mc:AlternateContent xmlns:mc="http://schemas.openxmlformats.org/markup-compatibility/2006">
              <mc:Choice xmlns:v="urn:schemas-microsoft-com:vml" Requires="v">
                <p:oleObj spid="_x0000_s22531" name="方程式" r:id="rId6" imgW="3098520" imgH="380880" progId="Equation.3">
                  <p:embed/>
                </p:oleObj>
              </mc:Choice>
              <mc:Fallback>
                <p:oleObj name="方程式" r:id="rId6" imgW="3098520" imgH="3808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2600" y="4344144"/>
                        <a:ext cx="3098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2324100" y="4797152"/>
          <a:ext cx="4495800" cy="736600"/>
        </p:xfrm>
        <a:graphic>
          <a:graphicData uri="http://schemas.openxmlformats.org/presentationml/2006/ole">
            <mc:AlternateContent xmlns:mc="http://schemas.openxmlformats.org/markup-compatibility/2006">
              <mc:Choice xmlns:v="urn:schemas-microsoft-com:vml" Requires="v">
                <p:oleObj spid="_x0000_s22532" name="方程式" r:id="rId8" imgW="4495680" imgH="736560" progId="Equation.3">
                  <p:embed/>
                </p:oleObj>
              </mc:Choice>
              <mc:Fallback>
                <p:oleObj name="方程式" r:id="rId8" imgW="4495680" imgH="736560" progId="Equation.3">
                  <p:embed/>
                  <p:pic>
                    <p:nvPicPr>
                      <p:cNvPr id="9" name="物件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4100" y="4797152"/>
                        <a:ext cx="44958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6" name="Object 6"/>
          <p:cNvGraphicFramePr>
            <a:graphicFrameLocks noChangeAspect="1"/>
          </p:cNvGraphicFramePr>
          <p:nvPr/>
        </p:nvGraphicFramePr>
        <p:xfrm>
          <a:off x="6948264" y="5661248"/>
          <a:ext cx="215900" cy="241300"/>
        </p:xfrm>
        <a:graphic>
          <a:graphicData uri="http://schemas.openxmlformats.org/presentationml/2006/ole">
            <mc:AlternateContent xmlns:mc="http://schemas.openxmlformats.org/markup-compatibility/2006">
              <mc:Choice xmlns:v="urn:schemas-microsoft-com:vml" Requires="v">
                <p:oleObj spid="_x0000_s22533" name="方程式" r:id="rId10" imgW="215640" imgH="241200" progId="Equation.3">
                  <p:embed/>
                </p:oleObj>
              </mc:Choice>
              <mc:Fallback>
                <p:oleObj name="方程式" r:id="rId10" imgW="215640" imgH="241200" progId="Equation.3">
                  <p:embed/>
                  <p:pic>
                    <p:nvPicPr>
                      <p:cNvPr id="51206"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8264" y="5661248"/>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4ED57DA5-3079-4B49-823B-EE503FF95CF7}" type="slidenum">
              <a:rPr lang="zh-TW" altLang="en-US" smtClean="0"/>
              <a:pPr/>
              <a:t>55</a:t>
            </a:fld>
            <a:endParaRPr lang="zh-TW"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的標準化</a:t>
            </a:r>
            <a:r>
              <a:rPr lang="en-US" altLang="zh-TW" dirty="0"/>
              <a:t>(</a:t>
            </a:r>
            <a:r>
              <a:rPr lang="zh-TW" altLang="en-US" dirty="0"/>
              <a:t>續</a:t>
            </a:r>
            <a:r>
              <a:rPr lang="en-US" altLang="zh-TW" dirty="0"/>
              <a:t>)</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mc:AlternateContent xmlns:mc="http://schemas.openxmlformats.org/markup-compatibility/2006">
              <mc:Choice xmlns:v="urn:schemas-microsoft-com:vml" Requires="v">
                <p:oleObj spid="_x0000_s23554" name="方程式" r:id="rId3" imgW="507960" imgH="444240" progId="Equation.3">
                  <p:embed/>
                </p:oleObj>
              </mc:Choice>
              <mc:Fallback>
                <p:oleObj name="方程式" r:id="rId3" imgW="507960" imgH="44424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4163"/>
                        <a:ext cx="508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2227" name="Picture 3"/>
          <p:cNvPicPr>
            <a:picLocks noGrp="1" noChangeAspect="1" noChangeArrowheads="1"/>
          </p:cNvPicPr>
          <p:nvPr>
            <p:ph idx="1"/>
          </p:nvPr>
        </p:nvPicPr>
        <p:blipFill>
          <a:blip r:embed="rId5" cstate="print"/>
          <a:srcRect/>
          <a:stretch>
            <a:fillRect/>
          </a:stretch>
        </p:blipFill>
        <p:spPr bwMode="auto">
          <a:xfrm>
            <a:off x="1403648" y="2060848"/>
            <a:ext cx="6336704" cy="3168352"/>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56</a:t>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的標準化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sz="2900" dirty="0"/>
              <a:t>有關平均值之單邊假說的檢定涉及與在雙邊情況中所描述相同的統計。當然，差異在於臨界區域只在標準常態分布的一個尾部。例如，假設我們尋求如下的檢定：</a:t>
            </a:r>
            <a:br>
              <a:rPr lang="en-US" altLang="zh-TW" sz="2900" dirty="0"/>
            </a:br>
            <a:br>
              <a:rPr lang="en-US" altLang="zh-TW" sz="2900" dirty="0"/>
            </a:br>
            <a:br>
              <a:rPr lang="en-US" altLang="zh-TW" sz="2900" dirty="0"/>
            </a:br>
            <a:r>
              <a:rPr lang="zh-TW" altLang="en-US" sz="2900" dirty="0"/>
              <a:t>贊同 </a:t>
            </a:r>
            <a:r>
              <a:rPr lang="en-US" altLang="zh-TW" sz="2900" i="1" dirty="0"/>
              <a:t>H</a:t>
            </a:r>
            <a:r>
              <a:rPr lang="en-US" altLang="zh-TW" sz="2900" baseline="-25000" dirty="0"/>
              <a:t>0</a:t>
            </a:r>
            <a:r>
              <a:rPr lang="zh-TW" altLang="en-US" sz="2900" dirty="0"/>
              <a:t> 的信號來自於</a:t>
            </a:r>
            <a:r>
              <a:rPr lang="zh-TW" altLang="en-US" sz="2900" dirty="0">
                <a:effectLst>
                  <a:outerShdw blurRad="38100" dist="38100" dir="2700000" algn="tl">
                    <a:srgbClr val="000000">
                      <a:alpha val="43137"/>
                    </a:srgbClr>
                  </a:outerShdw>
                </a:effectLst>
              </a:rPr>
              <a:t>大的 </a:t>
            </a:r>
            <a:r>
              <a:rPr lang="en-US" altLang="zh-TW" sz="2900" i="1" dirty="0">
                <a:effectLst>
                  <a:outerShdw blurRad="38100" dist="38100" dir="2700000" algn="tl">
                    <a:srgbClr val="000000">
                      <a:alpha val="43137"/>
                    </a:srgbClr>
                  </a:outerShdw>
                </a:effectLst>
              </a:rPr>
              <a:t>z </a:t>
            </a:r>
            <a:r>
              <a:rPr lang="zh-TW" altLang="en-US" sz="2900" dirty="0">
                <a:effectLst>
                  <a:outerShdw blurRad="38100" dist="38100" dir="2700000" algn="tl">
                    <a:srgbClr val="000000">
                      <a:alpha val="43137"/>
                    </a:srgbClr>
                  </a:outerShdw>
                </a:effectLst>
              </a:rPr>
              <a:t>值</a:t>
            </a:r>
            <a:r>
              <a:rPr lang="zh-TW" altLang="en-US" sz="2900" dirty="0"/>
              <a:t>，因此，當計算出的          時，得到拒絕 </a:t>
            </a:r>
            <a:r>
              <a:rPr lang="en-US" altLang="zh-TW" sz="2900" i="1" dirty="0"/>
              <a:t>H</a:t>
            </a:r>
            <a:r>
              <a:rPr lang="en-US" altLang="zh-TW" sz="2900" baseline="-25000" dirty="0"/>
              <a:t>0 </a:t>
            </a:r>
            <a:r>
              <a:rPr lang="zh-TW" altLang="en-US" sz="2900" dirty="0"/>
              <a:t>的結果。顯然地，若對立假說為                ，則臨界區域完全在低尾部，因而            產生拒絕的結果。雖然在單邊檢定的情況中，虛無假說可以寫成                 或                 ，但通常寫成                 。</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mc:AlternateContent xmlns:mc="http://schemas.openxmlformats.org/markup-compatibility/2006">
              <mc:Choice xmlns:v="urn:schemas-microsoft-com:vml" Requires="v">
                <p:oleObj spid="_x0000_s24578" name="方程式" r:id="rId3" imgW="507960" imgH="444240" progId="Equation.3">
                  <p:embed/>
                </p:oleObj>
              </mc:Choice>
              <mc:Fallback>
                <p:oleObj name="方程式" r:id="rId3" imgW="507960" imgH="44424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4163"/>
                        <a:ext cx="508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1" name="Object 3"/>
          <p:cNvGraphicFramePr>
            <a:graphicFrameLocks noChangeAspect="1"/>
          </p:cNvGraphicFramePr>
          <p:nvPr/>
        </p:nvGraphicFramePr>
        <p:xfrm>
          <a:off x="3539356" y="2996952"/>
          <a:ext cx="1536700" cy="838200"/>
        </p:xfrm>
        <a:graphic>
          <a:graphicData uri="http://schemas.openxmlformats.org/presentationml/2006/ole">
            <mc:AlternateContent xmlns:mc="http://schemas.openxmlformats.org/markup-compatibility/2006">
              <mc:Choice xmlns:v="urn:schemas-microsoft-com:vml" Requires="v">
                <p:oleObj spid="_x0000_s24579" name="方程式" r:id="rId5" imgW="1536480" imgH="838080" progId="Equation.3">
                  <p:embed/>
                </p:oleObj>
              </mc:Choice>
              <mc:Fallback>
                <p:oleObj name="方程式" r:id="rId5" imgW="1536480" imgH="838080" progId="Equation.3">
                  <p:embed/>
                  <p:pic>
                    <p:nvPicPr>
                      <p:cNvPr id="532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9356" y="2996952"/>
                        <a:ext cx="15367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1187624" y="4365104"/>
          <a:ext cx="762000" cy="381000"/>
        </p:xfrm>
        <a:graphic>
          <a:graphicData uri="http://schemas.openxmlformats.org/presentationml/2006/ole">
            <mc:AlternateContent xmlns:mc="http://schemas.openxmlformats.org/markup-compatibility/2006">
              <mc:Choice xmlns:v="urn:schemas-microsoft-com:vml" Requires="v">
                <p:oleObj spid="_x0000_s24580" name="方程式" r:id="rId7" imgW="761760" imgH="380880" progId="Equation.3">
                  <p:embed/>
                </p:oleObj>
              </mc:Choice>
              <mc:Fallback>
                <p:oleObj name="方程式" r:id="rId7" imgW="761760" imgH="3808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4365104"/>
                        <a:ext cx="762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3" name="Object 5"/>
          <p:cNvGraphicFramePr>
            <a:graphicFrameLocks noChangeAspect="1"/>
          </p:cNvGraphicFramePr>
          <p:nvPr/>
        </p:nvGraphicFramePr>
        <p:xfrm>
          <a:off x="1547664" y="5280248"/>
          <a:ext cx="927100" cy="381000"/>
        </p:xfrm>
        <a:graphic>
          <a:graphicData uri="http://schemas.openxmlformats.org/presentationml/2006/ole">
            <mc:AlternateContent xmlns:mc="http://schemas.openxmlformats.org/markup-compatibility/2006">
              <mc:Choice xmlns:v="urn:schemas-microsoft-com:vml" Requires="v">
                <p:oleObj spid="_x0000_s24581" name="方程式" r:id="rId9" imgW="927000" imgH="380880" progId="Equation.3">
                  <p:embed/>
                </p:oleObj>
              </mc:Choice>
              <mc:Fallback>
                <p:oleObj name="方程式" r:id="rId9" imgW="927000" imgH="380880" progId="Equation.3">
                  <p:embed/>
                  <p:pic>
                    <p:nvPicPr>
                      <p:cNvPr id="532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5280248"/>
                        <a:ext cx="927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4" name="Object 6"/>
          <p:cNvGraphicFramePr>
            <a:graphicFrameLocks noChangeAspect="1"/>
          </p:cNvGraphicFramePr>
          <p:nvPr/>
        </p:nvGraphicFramePr>
        <p:xfrm>
          <a:off x="2339752" y="4797152"/>
          <a:ext cx="1409700" cy="381000"/>
        </p:xfrm>
        <a:graphic>
          <a:graphicData uri="http://schemas.openxmlformats.org/presentationml/2006/ole">
            <mc:AlternateContent xmlns:mc="http://schemas.openxmlformats.org/markup-compatibility/2006">
              <mc:Choice xmlns:v="urn:schemas-microsoft-com:vml" Requires="v">
                <p:oleObj spid="_x0000_s24582" name="方程式" r:id="rId11" imgW="1409400" imgH="380880" progId="Equation.3">
                  <p:embed/>
                </p:oleObj>
              </mc:Choice>
              <mc:Fallback>
                <p:oleObj name="方程式" r:id="rId11" imgW="1409400" imgH="380880" progId="Equation.3">
                  <p:embed/>
                  <p:pic>
                    <p:nvPicPr>
                      <p:cNvPr id="5325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752" y="4797152"/>
                        <a:ext cx="1409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5" name="Object 7"/>
          <p:cNvGraphicFramePr>
            <a:graphicFrameLocks noChangeAspect="1"/>
          </p:cNvGraphicFramePr>
          <p:nvPr/>
        </p:nvGraphicFramePr>
        <p:xfrm>
          <a:off x="5292080" y="5733256"/>
          <a:ext cx="1435100" cy="381000"/>
        </p:xfrm>
        <a:graphic>
          <a:graphicData uri="http://schemas.openxmlformats.org/presentationml/2006/ole">
            <mc:AlternateContent xmlns:mc="http://schemas.openxmlformats.org/markup-compatibility/2006">
              <mc:Choice xmlns:v="urn:schemas-microsoft-com:vml" Requires="v">
                <p:oleObj spid="_x0000_s24583" name="方程式" r:id="rId13" imgW="1434960" imgH="380880" progId="Equation.3">
                  <p:embed/>
                </p:oleObj>
              </mc:Choice>
              <mc:Fallback>
                <p:oleObj name="方程式" r:id="rId13" imgW="1434960" imgH="380880" progId="Equation.3">
                  <p:embed/>
                  <p:pic>
                    <p:nvPicPr>
                      <p:cNvPr id="5325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2080" y="5733256"/>
                        <a:ext cx="143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7" name="Object 9"/>
          <p:cNvGraphicFramePr>
            <a:graphicFrameLocks noChangeAspect="1"/>
          </p:cNvGraphicFramePr>
          <p:nvPr/>
        </p:nvGraphicFramePr>
        <p:xfrm>
          <a:off x="7164288" y="5733256"/>
          <a:ext cx="1435100" cy="381000"/>
        </p:xfrm>
        <a:graphic>
          <a:graphicData uri="http://schemas.openxmlformats.org/presentationml/2006/ole">
            <mc:AlternateContent xmlns:mc="http://schemas.openxmlformats.org/markup-compatibility/2006">
              <mc:Choice xmlns:v="urn:schemas-microsoft-com:vml" Requires="v">
                <p:oleObj spid="_x0000_s24584" name="方程式" r:id="rId15" imgW="1434960" imgH="380880" progId="Equation.3">
                  <p:embed/>
                </p:oleObj>
              </mc:Choice>
              <mc:Fallback>
                <p:oleObj name="方程式" r:id="rId15" imgW="1434960" imgH="380880" progId="Equation.3">
                  <p:embed/>
                  <p:pic>
                    <p:nvPicPr>
                      <p:cNvPr id="53257"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4288" y="5733256"/>
                        <a:ext cx="143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8" name="Object 10"/>
          <p:cNvGraphicFramePr>
            <a:graphicFrameLocks noChangeAspect="1"/>
          </p:cNvGraphicFramePr>
          <p:nvPr/>
        </p:nvGraphicFramePr>
        <p:xfrm>
          <a:off x="2699792" y="6216352"/>
          <a:ext cx="1435100" cy="381000"/>
        </p:xfrm>
        <a:graphic>
          <a:graphicData uri="http://schemas.openxmlformats.org/presentationml/2006/ole">
            <mc:AlternateContent xmlns:mc="http://schemas.openxmlformats.org/markup-compatibility/2006">
              <mc:Choice xmlns:v="urn:schemas-microsoft-com:vml" Requires="v">
                <p:oleObj spid="_x0000_s24585" name="方程式" r:id="rId17" imgW="1434960" imgH="380880" progId="Equation.3">
                  <p:embed/>
                </p:oleObj>
              </mc:Choice>
              <mc:Fallback>
                <p:oleObj name="方程式" r:id="rId17" imgW="1434960" imgH="380880" progId="Equation.3">
                  <p:embed/>
                  <p:pic>
                    <p:nvPicPr>
                      <p:cNvPr id="53258"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9792" y="6216352"/>
                        <a:ext cx="143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4ED57DA5-3079-4B49-823B-EE503FF95CF7}" type="slidenum">
              <a:rPr lang="zh-TW" altLang="en-US" smtClean="0"/>
              <a:pPr/>
              <a:t>57</a:t>
            </a:fld>
            <a:endParaRPr lang="zh-TW"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6.3</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mc:AlternateContent xmlns:mc="http://schemas.openxmlformats.org/markup-compatibility/2006">
              <mc:Choice xmlns:v="urn:schemas-microsoft-com:vml" Requires="v">
                <p:oleObj spid="_x0000_s25602" name="方程式" r:id="rId3" imgW="507960" imgH="444240" progId="Equation.3">
                  <p:embed/>
                </p:oleObj>
              </mc:Choice>
              <mc:Fallback>
                <p:oleObj name="方程式" r:id="rId3" imgW="507960" imgH="44424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4163"/>
                        <a:ext cx="508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4275" name="Picture 3"/>
          <p:cNvPicPr>
            <a:picLocks noGrp="1" noChangeAspect="1" noChangeArrowheads="1"/>
          </p:cNvPicPr>
          <p:nvPr>
            <p:ph idx="1"/>
          </p:nvPr>
        </p:nvPicPr>
        <p:blipFill>
          <a:blip r:embed="rId5" cstate="print"/>
          <a:srcRect b="66755"/>
          <a:stretch>
            <a:fillRect/>
          </a:stretch>
        </p:blipFill>
        <p:spPr bwMode="auto">
          <a:xfrm>
            <a:off x="323850" y="1353763"/>
            <a:ext cx="8496300" cy="1643189"/>
          </a:xfrm>
          <a:prstGeom prst="rect">
            <a:avLst/>
          </a:prstGeom>
          <a:noFill/>
          <a:ln w="9525">
            <a:noFill/>
            <a:miter lim="800000"/>
            <a:headEnd/>
            <a:tailEnd/>
          </a:ln>
        </p:spPr>
      </p:pic>
      <p:pic>
        <p:nvPicPr>
          <p:cNvPr id="6" name="Picture 3"/>
          <p:cNvPicPr>
            <a:picLocks noChangeAspect="1" noChangeArrowheads="1"/>
          </p:cNvPicPr>
          <p:nvPr/>
        </p:nvPicPr>
        <p:blipFill>
          <a:blip r:embed="rId5" cstate="print"/>
          <a:srcRect t="34965"/>
          <a:stretch>
            <a:fillRect/>
          </a:stretch>
        </p:blipFill>
        <p:spPr bwMode="auto">
          <a:xfrm>
            <a:off x="323528" y="3140968"/>
            <a:ext cx="8496300" cy="3214445"/>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58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6.3(</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979712" y="1268413"/>
            <a:ext cx="5288301" cy="3528739"/>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323850" y="4869160"/>
            <a:ext cx="8496300" cy="1733523"/>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59</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BD1E71-87BE-4639-BC53-4BA1603D05BB}"/>
              </a:ext>
            </a:extLst>
          </p:cNvPr>
          <p:cNvSpPr>
            <a:spLocks noGrp="1"/>
          </p:cNvSpPr>
          <p:nvPr>
            <p:ph type="title"/>
          </p:nvPr>
        </p:nvSpPr>
        <p:spPr/>
        <p:txBody>
          <a:bodyPr/>
          <a:lstStyle/>
          <a:p>
            <a:endParaRPr lang="zh-TW" altLang="en-US" dirty="0"/>
          </a:p>
        </p:txBody>
      </p:sp>
      <p:sp>
        <p:nvSpPr>
          <p:cNvPr id="4" name="日期版面配置區 3">
            <a:extLst>
              <a:ext uri="{FF2B5EF4-FFF2-40B4-BE49-F238E27FC236}">
                <a16:creationId xmlns:a16="http://schemas.microsoft.com/office/drawing/2014/main" id="{DC237FAD-92BF-49DF-ABBD-B3A54C981344}"/>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73427693-28D9-47A1-A0DB-AAF5751635D8}"/>
              </a:ext>
            </a:extLst>
          </p:cNvPr>
          <p:cNvSpPr>
            <a:spLocks noGrp="1"/>
          </p:cNvSpPr>
          <p:nvPr>
            <p:ph type="sldNum" sz="quarter" idx="12"/>
          </p:nvPr>
        </p:nvSpPr>
        <p:spPr/>
        <p:txBody>
          <a:bodyPr/>
          <a:lstStyle/>
          <a:p>
            <a:fld id="{4ED57DA5-3079-4B49-823B-EE503FF95CF7}" type="slidenum">
              <a:rPr lang="zh-TW" altLang="en-US" smtClean="0"/>
              <a:pPr/>
              <a:t>6</a:t>
            </a:fld>
            <a:endParaRPr lang="zh-TW" altLang="en-US"/>
          </a:p>
        </p:txBody>
      </p:sp>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D782A6D5-940E-40A6-8703-1705879DECDB}"/>
                  </a:ext>
                </a:extLst>
              </p14:cNvPr>
              <p14:cNvContentPartPr/>
              <p14:nvPr/>
            </p14:nvContentPartPr>
            <p14:xfrm>
              <a:off x="5148064" y="2780928"/>
              <a:ext cx="167400" cy="117360"/>
            </p14:xfrm>
          </p:contentPart>
        </mc:Choice>
        <mc:Fallback>
          <p:pic>
            <p:nvPicPr>
              <p:cNvPr id="6" name="筆跡 5">
                <a:extLst>
                  <a:ext uri="{FF2B5EF4-FFF2-40B4-BE49-F238E27FC236}">
                    <a16:creationId xmlns:a16="http://schemas.microsoft.com/office/drawing/2014/main" id="{D782A6D5-940E-40A6-8703-1705879DECDB}"/>
                  </a:ext>
                </a:extLst>
              </p:cNvPr>
              <p:cNvPicPr/>
              <p:nvPr/>
            </p:nvPicPr>
            <p:blipFill>
              <a:blip r:embed="rId3"/>
              <a:stretch>
                <a:fillRect/>
              </a:stretch>
            </p:blipFill>
            <p:spPr>
              <a:xfrm>
                <a:off x="5139424" y="2772288"/>
                <a:ext cx="1850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68476DEE-387D-4C8A-9CF8-7F72BD75EF2C}"/>
                  </a:ext>
                </a:extLst>
              </p14:cNvPr>
              <p14:cNvContentPartPr/>
              <p14:nvPr/>
            </p14:nvContentPartPr>
            <p14:xfrm>
              <a:off x="5103784" y="2792088"/>
              <a:ext cx="207000" cy="95040"/>
            </p14:xfrm>
          </p:contentPart>
        </mc:Choice>
        <mc:Fallback>
          <p:pic>
            <p:nvPicPr>
              <p:cNvPr id="7" name="筆跡 6">
                <a:extLst>
                  <a:ext uri="{FF2B5EF4-FFF2-40B4-BE49-F238E27FC236}">
                    <a16:creationId xmlns:a16="http://schemas.microsoft.com/office/drawing/2014/main" id="{68476DEE-387D-4C8A-9CF8-7F72BD75EF2C}"/>
                  </a:ext>
                </a:extLst>
              </p:cNvPr>
              <p:cNvPicPr/>
              <p:nvPr/>
            </p:nvPicPr>
            <p:blipFill>
              <a:blip r:embed="rId5"/>
              <a:stretch>
                <a:fillRect/>
              </a:stretch>
            </p:blipFill>
            <p:spPr>
              <a:xfrm>
                <a:off x="5094784" y="2783088"/>
                <a:ext cx="2246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17118B9C-2E66-4328-8BAA-BD72D5436EA6}"/>
                  </a:ext>
                </a:extLst>
              </p14:cNvPr>
              <p14:cNvContentPartPr/>
              <p14:nvPr/>
            </p14:nvContentPartPr>
            <p14:xfrm>
              <a:off x="2231704" y="1606248"/>
              <a:ext cx="68400" cy="1092600"/>
            </p14:xfrm>
          </p:contentPart>
        </mc:Choice>
        <mc:Fallback>
          <p:pic>
            <p:nvPicPr>
              <p:cNvPr id="8" name="筆跡 7">
                <a:extLst>
                  <a:ext uri="{FF2B5EF4-FFF2-40B4-BE49-F238E27FC236}">
                    <a16:creationId xmlns:a16="http://schemas.microsoft.com/office/drawing/2014/main" id="{17118B9C-2E66-4328-8BAA-BD72D5436EA6}"/>
                  </a:ext>
                </a:extLst>
              </p:cNvPr>
              <p:cNvPicPr/>
              <p:nvPr/>
            </p:nvPicPr>
            <p:blipFill>
              <a:blip r:embed="rId7"/>
              <a:stretch>
                <a:fillRect/>
              </a:stretch>
            </p:blipFill>
            <p:spPr>
              <a:xfrm>
                <a:off x="2222704" y="1597608"/>
                <a:ext cx="86040" cy="1110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63AE4DB6-1F8B-44A2-B470-67FCAD9F80FD}"/>
                  </a:ext>
                </a:extLst>
              </p14:cNvPr>
              <p14:cNvContentPartPr/>
              <p14:nvPr/>
            </p14:nvContentPartPr>
            <p14:xfrm>
              <a:off x="2196784" y="1636848"/>
              <a:ext cx="108000" cy="89280"/>
            </p14:xfrm>
          </p:contentPart>
        </mc:Choice>
        <mc:Fallback>
          <p:pic>
            <p:nvPicPr>
              <p:cNvPr id="9" name="筆跡 8">
                <a:extLst>
                  <a:ext uri="{FF2B5EF4-FFF2-40B4-BE49-F238E27FC236}">
                    <a16:creationId xmlns:a16="http://schemas.microsoft.com/office/drawing/2014/main" id="{63AE4DB6-1F8B-44A2-B470-67FCAD9F80FD}"/>
                  </a:ext>
                </a:extLst>
              </p:cNvPr>
              <p:cNvPicPr/>
              <p:nvPr/>
            </p:nvPicPr>
            <p:blipFill>
              <a:blip r:embed="rId9"/>
              <a:stretch>
                <a:fillRect/>
              </a:stretch>
            </p:blipFill>
            <p:spPr>
              <a:xfrm>
                <a:off x="2188144" y="1628208"/>
                <a:ext cx="1256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45602DD5-E977-400E-83E4-FF741DFD8B0B}"/>
                  </a:ext>
                </a:extLst>
              </p14:cNvPr>
              <p14:cNvContentPartPr/>
              <p14:nvPr/>
            </p14:nvContentPartPr>
            <p14:xfrm>
              <a:off x="2291824" y="1666008"/>
              <a:ext cx="75960" cy="77400"/>
            </p14:xfrm>
          </p:contentPart>
        </mc:Choice>
        <mc:Fallback>
          <p:pic>
            <p:nvPicPr>
              <p:cNvPr id="10" name="筆跡 9">
                <a:extLst>
                  <a:ext uri="{FF2B5EF4-FFF2-40B4-BE49-F238E27FC236}">
                    <a16:creationId xmlns:a16="http://schemas.microsoft.com/office/drawing/2014/main" id="{45602DD5-E977-400E-83E4-FF741DFD8B0B}"/>
                  </a:ext>
                </a:extLst>
              </p:cNvPr>
              <p:cNvPicPr/>
              <p:nvPr/>
            </p:nvPicPr>
            <p:blipFill>
              <a:blip r:embed="rId11"/>
              <a:stretch>
                <a:fillRect/>
              </a:stretch>
            </p:blipFill>
            <p:spPr>
              <a:xfrm>
                <a:off x="2282824" y="1657368"/>
                <a:ext cx="936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039E5A3F-0231-4B7C-9056-FC32C1D1DDED}"/>
                  </a:ext>
                </a:extLst>
              </p14:cNvPr>
              <p14:cNvContentPartPr/>
              <p14:nvPr/>
            </p14:nvContentPartPr>
            <p14:xfrm>
              <a:off x="2230264" y="2040408"/>
              <a:ext cx="85680" cy="18000"/>
            </p14:xfrm>
          </p:contentPart>
        </mc:Choice>
        <mc:Fallback>
          <p:pic>
            <p:nvPicPr>
              <p:cNvPr id="11" name="筆跡 10">
                <a:extLst>
                  <a:ext uri="{FF2B5EF4-FFF2-40B4-BE49-F238E27FC236}">
                    <a16:creationId xmlns:a16="http://schemas.microsoft.com/office/drawing/2014/main" id="{039E5A3F-0231-4B7C-9056-FC32C1D1DDED}"/>
                  </a:ext>
                </a:extLst>
              </p:cNvPr>
              <p:cNvPicPr/>
              <p:nvPr/>
            </p:nvPicPr>
            <p:blipFill>
              <a:blip r:embed="rId13"/>
              <a:stretch>
                <a:fillRect/>
              </a:stretch>
            </p:blipFill>
            <p:spPr>
              <a:xfrm>
                <a:off x="2221624" y="2031408"/>
                <a:ext cx="103320" cy="35640"/>
              </a:xfrm>
              <a:prstGeom prst="rect">
                <a:avLst/>
              </a:prstGeom>
            </p:spPr>
          </p:pic>
        </mc:Fallback>
      </mc:AlternateContent>
      <p:grpSp>
        <p:nvGrpSpPr>
          <p:cNvPr id="12" name="群組 11">
            <a:extLst>
              <a:ext uri="{FF2B5EF4-FFF2-40B4-BE49-F238E27FC236}">
                <a16:creationId xmlns:a16="http://schemas.microsoft.com/office/drawing/2014/main" id="{E8A572D9-2468-4714-93B1-8DA7F9FDBEB1}"/>
              </a:ext>
            </a:extLst>
          </p:cNvPr>
          <p:cNvGrpSpPr/>
          <p:nvPr/>
        </p:nvGrpSpPr>
        <p:grpSpPr>
          <a:xfrm>
            <a:off x="1730224" y="1938888"/>
            <a:ext cx="3204720" cy="1142640"/>
            <a:chOff x="4188226" y="1736038"/>
            <a:chExt cx="3204720" cy="1142640"/>
          </a:xfrm>
        </p:grpSpPr>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C0F6FE4C-9E82-487F-ABA5-59DBD2431687}"/>
                    </a:ext>
                  </a:extLst>
                </p14:cNvPr>
                <p14:cNvContentPartPr/>
                <p14:nvPr/>
              </p14:nvContentPartPr>
              <p14:xfrm>
                <a:off x="4455706" y="2586718"/>
                <a:ext cx="2933640" cy="34920"/>
              </p14:xfrm>
            </p:contentPart>
          </mc:Choice>
          <mc:Fallback>
            <p:pic>
              <p:nvPicPr>
                <p:cNvPr id="13" name="筆跡 12">
                  <a:extLst>
                    <a:ext uri="{FF2B5EF4-FFF2-40B4-BE49-F238E27FC236}">
                      <a16:creationId xmlns:a16="http://schemas.microsoft.com/office/drawing/2014/main" id="{C0F6FE4C-9E82-487F-ABA5-59DBD2431687}"/>
                    </a:ext>
                  </a:extLst>
                </p:cNvPr>
                <p:cNvPicPr/>
                <p:nvPr/>
              </p:nvPicPr>
              <p:blipFill>
                <a:blip r:embed="rId15"/>
                <a:stretch>
                  <a:fillRect/>
                </a:stretch>
              </p:blipFill>
              <p:spPr>
                <a:xfrm>
                  <a:off x="4447066" y="2577718"/>
                  <a:ext cx="29512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4E59329C-8CCC-4E62-B785-BB0DDDF85010}"/>
                    </a:ext>
                  </a:extLst>
                </p14:cNvPr>
                <p14:cNvContentPartPr/>
                <p14:nvPr/>
              </p14:nvContentPartPr>
              <p14:xfrm>
                <a:off x="7271266" y="2537758"/>
                <a:ext cx="121680" cy="92880"/>
              </p14:xfrm>
            </p:contentPart>
          </mc:Choice>
          <mc:Fallback>
            <p:pic>
              <p:nvPicPr>
                <p:cNvPr id="14" name="筆跡 13">
                  <a:extLst>
                    <a:ext uri="{FF2B5EF4-FFF2-40B4-BE49-F238E27FC236}">
                      <a16:creationId xmlns:a16="http://schemas.microsoft.com/office/drawing/2014/main" id="{4E59329C-8CCC-4E62-B785-BB0DDDF85010}"/>
                    </a:ext>
                  </a:extLst>
                </p:cNvPr>
                <p:cNvPicPr/>
                <p:nvPr/>
              </p:nvPicPr>
              <p:blipFill>
                <a:blip r:embed="rId17"/>
                <a:stretch>
                  <a:fillRect/>
                </a:stretch>
              </p:blipFill>
              <p:spPr>
                <a:xfrm>
                  <a:off x="7262266" y="2528758"/>
                  <a:ext cx="1393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筆跡 14">
                  <a:extLst>
                    <a:ext uri="{FF2B5EF4-FFF2-40B4-BE49-F238E27FC236}">
                      <a16:creationId xmlns:a16="http://schemas.microsoft.com/office/drawing/2014/main" id="{894FADD5-2542-45A8-9F9B-1DDDBA0BAD5A}"/>
                    </a:ext>
                  </a:extLst>
                </p14:cNvPr>
                <p14:cNvContentPartPr/>
                <p14:nvPr/>
              </p14:nvContentPartPr>
              <p14:xfrm>
                <a:off x="4674226" y="2498518"/>
                <a:ext cx="11880" cy="75600"/>
              </p14:xfrm>
            </p:contentPart>
          </mc:Choice>
          <mc:Fallback>
            <p:pic>
              <p:nvPicPr>
                <p:cNvPr id="15" name="筆跡 14">
                  <a:extLst>
                    <a:ext uri="{FF2B5EF4-FFF2-40B4-BE49-F238E27FC236}">
                      <a16:creationId xmlns:a16="http://schemas.microsoft.com/office/drawing/2014/main" id="{894FADD5-2542-45A8-9F9B-1DDDBA0BAD5A}"/>
                    </a:ext>
                  </a:extLst>
                </p:cNvPr>
                <p:cNvPicPr/>
                <p:nvPr/>
              </p:nvPicPr>
              <p:blipFill>
                <a:blip r:embed="rId19"/>
                <a:stretch>
                  <a:fillRect/>
                </a:stretch>
              </p:blipFill>
              <p:spPr>
                <a:xfrm>
                  <a:off x="4665586" y="2489878"/>
                  <a:ext cx="295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筆跡 15">
                  <a:extLst>
                    <a:ext uri="{FF2B5EF4-FFF2-40B4-BE49-F238E27FC236}">
                      <a16:creationId xmlns:a16="http://schemas.microsoft.com/office/drawing/2014/main" id="{531D6956-E6C4-403E-ABFA-D8D79A157495}"/>
                    </a:ext>
                  </a:extLst>
                </p14:cNvPr>
                <p14:cNvContentPartPr/>
                <p14:nvPr/>
              </p14:nvContentPartPr>
              <p14:xfrm>
                <a:off x="4653706" y="2540638"/>
                <a:ext cx="46080" cy="72360"/>
              </p14:xfrm>
            </p:contentPart>
          </mc:Choice>
          <mc:Fallback>
            <p:pic>
              <p:nvPicPr>
                <p:cNvPr id="16" name="筆跡 15">
                  <a:extLst>
                    <a:ext uri="{FF2B5EF4-FFF2-40B4-BE49-F238E27FC236}">
                      <a16:creationId xmlns:a16="http://schemas.microsoft.com/office/drawing/2014/main" id="{531D6956-E6C4-403E-ABFA-D8D79A157495}"/>
                    </a:ext>
                  </a:extLst>
                </p:cNvPr>
                <p:cNvPicPr/>
                <p:nvPr/>
              </p:nvPicPr>
              <p:blipFill>
                <a:blip r:embed="rId21"/>
                <a:stretch>
                  <a:fillRect/>
                </a:stretch>
              </p:blipFill>
              <p:spPr>
                <a:xfrm>
                  <a:off x="4645066" y="2531998"/>
                  <a:ext cx="637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筆跡 16">
                  <a:extLst>
                    <a:ext uri="{FF2B5EF4-FFF2-40B4-BE49-F238E27FC236}">
                      <a16:creationId xmlns:a16="http://schemas.microsoft.com/office/drawing/2014/main" id="{B8BE4A59-451D-48CB-A154-89B26E99E110}"/>
                    </a:ext>
                  </a:extLst>
                </p14:cNvPr>
                <p14:cNvContentPartPr/>
                <p14:nvPr/>
              </p14:nvContentPartPr>
              <p14:xfrm>
                <a:off x="4632826" y="2651878"/>
                <a:ext cx="93960" cy="93960"/>
              </p14:xfrm>
            </p:contentPart>
          </mc:Choice>
          <mc:Fallback>
            <p:pic>
              <p:nvPicPr>
                <p:cNvPr id="17" name="筆跡 16">
                  <a:extLst>
                    <a:ext uri="{FF2B5EF4-FFF2-40B4-BE49-F238E27FC236}">
                      <a16:creationId xmlns:a16="http://schemas.microsoft.com/office/drawing/2014/main" id="{B8BE4A59-451D-48CB-A154-89B26E99E110}"/>
                    </a:ext>
                  </a:extLst>
                </p:cNvPr>
                <p:cNvPicPr/>
                <p:nvPr/>
              </p:nvPicPr>
              <p:blipFill>
                <a:blip r:embed="rId23"/>
                <a:stretch>
                  <a:fillRect/>
                </a:stretch>
              </p:blipFill>
              <p:spPr>
                <a:xfrm>
                  <a:off x="4623826" y="2643238"/>
                  <a:ext cx="1116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筆跡 17">
                  <a:extLst>
                    <a:ext uri="{FF2B5EF4-FFF2-40B4-BE49-F238E27FC236}">
                      <a16:creationId xmlns:a16="http://schemas.microsoft.com/office/drawing/2014/main" id="{D4B7DAE5-FBE8-4F9D-A988-B34CB37DADF7}"/>
                    </a:ext>
                  </a:extLst>
                </p14:cNvPr>
                <p14:cNvContentPartPr/>
                <p14:nvPr/>
              </p14:nvContentPartPr>
              <p14:xfrm>
                <a:off x="7129426" y="2589958"/>
                <a:ext cx="7200" cy="61200"/>
              </p14:xfrm>
            </p:contentPart>
          </mc:Choice>
          <mc:Fallback>
            <p:pic>
              <p:nvPicPr>
                <p:cNvPr id="18" name="筆跡 17">
                  <a:extLst>
                    <a:ext uri="{FF2B5EF4-FFF2-40B4-BE49-F238E27FC236}">
                      <a16:creationId xmlns:a16="http://schemas.microsoft.com/office/drawing/2014/main" id="{D4B7DAE5-FBE8-4F9D-A988-B34CB37DADF7}"/>
                    </a:ext>
                  </a:extLst>
                </p:cNvPr>
                <p:cNvPicPr/>
                <p:nvPr/>
              </p:nvPicPr>
              <p:blipFill>
                <a:blip r:embed="rId25"/>
                <a:stretch>
                  <a:fillRect/>
                </a:stretch>
              </p:blipFill>
              <p:spPr>
                <a:xfrm>
                  <a:off x="7120426" y="2581318"/>
                  <a:ext cx="248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筆跡 18">
                  <a:extLst>
                    <a:ext uri="{FF2B5EF4-FFF2-40B4-BE49-F238E27FC236}">
                      <a16:creationId xmlns:a16="http://schemas.microsoft.com/office/drawing/2014/main" id="{FC169FCD-C034-48BB-B143-F4605F631AB2}"/>
                    </a:ext>
                  </a:extLst>
                </p14:cNvPr>
                <p14:cNvContentPartPr/>
                <p14:nvPr/>
              </p14:nvContentPartPr>
              <p14:xfrm>
                <a:off x="7045906" y="2714518"/>
                <a:ext cx="34560" cy="96120"/>
              </p14:xfrm>
            </p:contentPart>
          </mc:Choice>
          <mc:Fallback>
            <p:pic>
              <p:nvPicPr>
                <p:cNvPr id="19" name="筆跡 18">
                  <a:extLst>
                    <a:ext uri="{FF2B5EF4-FFF2-40B4-BE49-F238E27FC236}">
                      <a16:creationId xmlns:a16="http://schemas.microsoft.com/office/drawing/2014/main" id="{FC169FCD-C034-48BB-B143-F4605F631AB2}"/>
                    </a:ext>
                  </a:extLst>
                </p:cNvPr>
                <p:cNvPicPr/>
                <p:nvPr/>
              </p:nvPicPr>
              <p:blipFill>
                <a:blip r:embed="rId27"/>
                <a:stretch>
                  <a:fillRect/>
                </a:stretch>
              </p:blipFill>
              <p:spPr>
                <a:xfrm>
                  <a:off x="7036906" y="2705878"/>
                  <a:ext cx="522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筆跡 19">
                  <a:extLst>
                    <a:ext uri="{FF2B5EF4-FFF2-40B4-BE49-F238E27FC236}">
                      <a16:creationId xmlns:a16="http://schemas.microsoft.com/office/drawing/2014/main" id="{49A804B4-ECCE-44BE-BB4A-F8AFD7F3F717}"/>
                    </a:ext>
                  </a:extLst>
                </p14:cNvPr>
                <p14:cNvContentPartPr/>
                <p14:nvPr/>
              </p14:nvContentPartPr>
              <p14:xfrm>
                <a:off x="7101706" y="2722798"/>
                <a:ext cx="73440" cy="77040"/>
              </p14:xfrm>
            </p:contentPart>
          </mc:Choice>
          <mc:Fallback>
            <p:pic>
              <p:nvPicPr>
                <p:cNvPr id="20" name="筆跡 19">
                  <a:extLst>
                    <a:ext uri="{FF2B5EF4-FFF2-40B4-BE49-F238E27FC236}">
                      <a16:creationId xmlns:a16="http://schemas.microsoft.com/office/drawing/2014/main" id="{49A804B4-ECCE-44BE-BB4A-F8AFD7F3F717}"/>
                    </a:ext>
                  </a:extLst>
                </p:cNvPr>
                <p:cNvPicPr/>
                <p:nvPr/>
              </p:nvPicPr>
              <p:blipFill>
                <a:blip r:embed="rId29"/>
                <a:stretch>
                  <a:fillRect/>
                </a:stretch>
              </p:blipFill>
              <p:spPr>
                <a:xfrm>
                  <a:off x="7093066" y="2714158"/>
                  <a:ext cx="910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筆跡 20">
                  <a:extLst>
                    <a:ext uri="{FF2B5EF4-FFF2-40B4-BE49-F238E27FC236}">
                      <a16:creationId xmlns:a16="http://schemas.microsoft.com/office/drawing/2014/main" id="{744EA3B0-74DC-46E3-8631-318DD851885F}"/>
                    </a:ext>
                  </a:extLst>
                </p14:cNvPr>
                <p14:cNvContentPartPr/>
                <p14:nvPr/>
              </p14:nvContentPartPr>
              <p14:xfrm>
                <a:off x="7222306" y="2736118"/>
                <a:ext cx="79560" cy="83880"/>
              </p14:xfrm>
            </p:contentPart>
          </mc:Choice>
          <mc:Fallback>
            <p:pic>
              <p:nvPicPr>
                <p:cNvPr id="21" name="筆跡 20">
                  <a:extLst>
                    <a:ext uri="{FF2B5EF4-FFF2-40B4-BE49-F238E27FC236}">
                      <a16:creationId xmlns:a16="http://schemas.microsoft.com/office/drawing/2014/main" id="{744EA3B0-74DC-46E3-8631-318DD851885F}"/>
                    </a:ext>
                  </a:extLst>
                </p:cNvPr>
                <p:cNvPicPr/>
                <p:nvPr/>
              </p:nvPicPr>
              <p:blipFill>
                <a:blip r:embed="rId31"/>
                <a:stretch>
                  <a:fillRect/>
                </a:stretch>
              </p:blipFill>
              <p:spPr>
                <a:xfrm>
                  <a:off x="7213666" y="2727478"/>
                  <a:ext cx="972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筆跡 21">
                  <a:extLst>
                    <a:ext uri="{FF2B5EF4-FFF2-40B4-BE49-F238E27FC236}">
                      <a16:creationId xmlns:a16="http://schemas.microsoft.com/office/drawing/2014/main" id="{4422E7CC-6E40-4E66-8293-BB7BB44A96D7}"/>
                    </a:ext>
                  </a:extLst>
                </p14:cNvPr>
                <p14:cNvContentPartPr/>
                <p14:nvPr/>
              </p14:nvContentPartPr>
              <p14:xfrm>
                <a:off x="4699426" y="2461438"/>
                <a:ext cx="12960" cy="6480"/>
              </p14:xfrm>
            </p:contentPart>
          </mc:Choice>
          <mc:Fallback>
            <p:pic>
              <p:nvPicPr>
                <p:cNvPr id="22" name="筆跡 21">
                  <a:extLst>
                    <a:ext uri="{FF2B5EF4-FFF2-40B4-BE49-F238E27FC236}">
                      <a16:creationId xmlns:a16="http://schemas.microsoft.com/office/drawing/2014/main" id="{4422E7CC-6E40-4E66-8293-BB7BB44A96D7}"/>
                    </a:ext>
                  </a:extLst>
                </p:cNvPr>
                <p:cNvPicPr/>
                <p:nvPr/>
              </p:nvPicPr>
              <p:blipFill>
                <a:blip r:embed="rId33"/>
                <a:stretch>
                  <a:fillRect/>
                </a:stretch>
              </p:blipFill>
              <p:spPr>
                <a:xfrm>
                  <a:off x="4690426" y="2452798"/>
                  <a:ext cx="306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筆跡 22">
                  <a:extLst>
                    <a:ext uri="{FF2B5EF4-FFF2-40B4-BE49-F238E27FC236}">
                      <a16:creationId xmlns:a16="http://schemas.microsoft.com/office/drawing/2014/main" id="{1ADCC27B-AAB0-49F4-BCFF-979EC5DC471F}"/>
                    </a:ext>
                  </a:extLst>
                </p14:cNvPr>
                <p14:cNvContentPartPr/>
                <p14:nvPr/>
              </p14:nvContentPartPr>
              <p14:xfrm>
                <a:off x="4762426" y="2389438"/>
                <a:ext cx="12960" cy="25200"/>
              </p14:xfrm>
            </p:contentPart>
          </mc:Choice>
          <mc:Fallback>
            <p:pic>
              <p:nvPicPr>
                <p:cNvPr id="23" name="筆跡 22">
                  <a:extLst>
                    <a:ext uri="{FF2B5EF4-FFF2-40B4-BE49-F238E27FC236}">
                      <a16:creationId xmlns:a16="http://schemas.microsoft.com/office/drawing/2014/main" id="{1ADCC27B-AAB0-49F4-BCFF-979EC5DC471F}"/>
                    </a:ext>
                  </a:extLst>
                </p:cNvPr>
                <p:cNvPicPr/>
                <p:nvPr/>
              </p:nvPicPr>
              <p:blipFill>
                <a:blip r:embed="rId35"/>
                <a:stretch>
                  <a:fillRect/>
                </a:stretch>
              </p:blipFill>
              <p:spPr>
                <a:xfrm>
                  <a:off x="4753426" y="2380798"/>
                  <a:ext cx="306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筆跡 23">
                  <a:extLst>
                    <a:ext uri="{FF2B5EF4-FFF2-40B4-BE49-F238E27FC236}">
                      <a16:creationId xmlns:a16="http://schemas.microsoft.com/office/drawing/2014/main" id="{D6849DAF-3EC1-4256-B971-0DD21DF7DEA2}"/>
                    </a:ext>
                  </a:extLst>
                </p14:cNvPr>
                <p14:cNvContentPartPr/>
                <p14:nvPr/>
              </p14:nvContentPartPr>
              <p14:xfrm>
                <a:off x="4790866" y="2359558"/>
                <a:ext cx="10800" cy="16920"/>
              </p14:xfrm>
            </p:contentPart>
          </mc:Choice>
          <mc:Fallback>
            <p:pic>
              <p:nvPicPr>
                <p:cNvPr id="24" name="筆跡 23">
                  <a:extLst>
                    <a:ext uri="{FF2B5EF4-FFF2-40B4-BE49-F238E27FC236}">
                      <a16:creationId xmlns:a16="http://schemas.microsoft.com/office/drawing/2014/main" id="{D6849DAF-3EC1-4256-B971-0DD21DF7DEA2}"/>
                    </a:ext>
                  </a:extLst>
                </p:cNvPr>
                <p:cNvPicPr/>
                <p:nvPr/>
              </p:nvPicPr>
              <p:blipFill>
                <a:blip r:embed="rId37"/>
                <a:stretch>
                  <a:fillRect/>
                </a:stretch>
              </p:blipFill>
              <p:spPr>
                <a:xfrm>
                  <a:off x="4782226" y="2350918"/>
                  <a:ext cx="284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筆跡 24">
                  <a:extLst>
                    <a:ext uri="{FF2B5EF4-FFF2-40B4-BE49-F238E27FC236}">
                      <a16:creationId xmlns:a16="http://schemas.microsoft.com/office/drawing/2014/main" id="{AC28EF28-DBB6-416A-8D65-4B8C2C99D4B7}"/>
                    </a:ext>
                  </a:extLst>
                </p14:cNvPr>
                <p14:cNvContentPartPr/>
                <p14:nvPr/>
              </p14:nvContentPartPr>
              <p14:xfrm>
                <a:off x="4868626" y="2142478"/>
                <a:ext cx="74520" cy="118800"/>
              </p14:xfrm>
            </p:contentPart>
          </mc:Choice>
          <mc:Fallback>
            <p:pic>
              <p:nvPicPr>
                <p:cNvPr id="25" name="筆跡 24">
                  <a:extLst>
                    <a:ext uri="{FF2B5EF4-FFF2-40B4-BE49-F238E27FC236}">
                      <a16:creationId xmlns:a16="http://schemas.microsoft.com/office/drawing/2014/main" id="{AC28EF28-DBB6-416A-8D65-4B8C2C99D4B7}"/>
                    </a:ext>
                  </a:extLst>
                </p:cNvPr>
                <p:cNvPicPr/>
                <p:nvPr/>
              </p:nvPicPr>
              <p:blipFill>
                <a:blip r:embed="rId39"/>
                <a:stretch>
                  <a:fillRect/>
                </a:stretch>
              </p:blipFill>
              <p:spPr>
                <a:xfrm>
                  <a:off x="4859986" y="2133478"/>
                  <a:ext cx="921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筆跡 25">
                  <a:extLst>
                    <a:ext uri="{FF2B5EF4-FFF2-40B4-BE49-F238E27FC236}">
                      <a16:creationId xmlns:a16="http://schemas.microsoft.com/office/drawing/2014/main" id="{5408802E-149B-4229-9231-294FBF277B2B}"/>
                    </a:ext>
                  </a:extLst>
                </p14:cNvPr>
                <p14:cNvContentPartPr/>
                <p14:nvPr/>
              </p14:nvContentPartPr>
              <p14:xfrm>
                <a:off x="4983106" y="1938718"/>
                <a:ext cx="95400" cy="132120"/>
              </p14:xfrm>
            </p:contentPart>
          </mc:Choice>
          <mc:Fallback>
            <p:pic>
              <p:nvPicPr>
                <p:cNvPr id="26" name="筆跡 25">
                  <a:extLst>
                    <a:ext uri="{FF2B5EF4-FFF2-40B4-BE49-F238E27FC236}">
                      <a16:creationId xmlns:a16="http://schemas.microsoft.com/office/drawing/2014/main" id="{5408802E-149B-4229-9231-294FBF277B2B}"/>
                    </a:ext>
                  </a:extLst>
                </p:cNvPr>
                <p:cNvPicPr/>
                <p:nvPr/>
              </p:nvPicPr>
              <p:blipFill>
                <a:blip r:embed="rId41"/>
                <a:stretch>
                  <a:fillRect/>
                </a:stretch>
              </p:blipFill>
              <p:spPr>
                <a:xfrm>
                  <a:off x="4974106" y="1929718"/>
                  <a:ext cx="1130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筆跡 26">
                  <a:extLst>
                    <a:ext uri="{FF2B5EF4-FFF2-40B4-BE49-F238E27FC236}">
                      <a16:creationId xmlns:a16="http://schemas.microsoft.com/office/drawing/2014/main" id="{8DECA2F9-7AA0-41C1-AAAB-CD104B88E9E5}"/>
                    </a:ext>
                  </a:extLst>
                </p14:cNvPr>
                <p14:cNvContentPartPr/>
                <p14:nvPr/>
              </p14:nvContentPartPr>
              <p14:xfrm>
                <a:off x="5114506" y="1890478"/>
                <a:ext cx="26640" cy="15840"/>
              </p14:xfrm>
            </p:contentPart>
          </mc:Choice>
          <mc:Fallback>
            <p:pic>
              <p:nvPicPr>
                <p:cNvPr id="27" name="筆跡 26">
                  <a:extLst>
                    <a:ext uri="{FF2B5EF4-FFF2-40B4-BE49-F238E27FC236}">
                      <a16:creationId xmlns:a16="http://schemas.microsoft.com/office/drawing/2014/main" id="{8DECA2F9-7AA0-41C1-AAAB-CD104B88E9E5}"/>
                    </a:ext>
                  </a:extLst>
                </p:cNvPr>
                <p:cNvPicPr/>
                <p:nvPr/>
              </p:nvPicPr>
              <p:blipFill>
                <a:blip r:embed="rId43"/>
                <a:stretch>
                  <a:fillRect/>
                </a:stretch>
              </p:blipFill>
              <p:spPr>
                <a:xfrm>
                  <a:off x="5105506" y="1881478"/>
                  <a:ext cx="442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筆跡 27">
                  <a:extLst>
                    <a:ext uri="{FF2B5EF4-FFF2-40B4-BE49-F238E27FC236}">
                      <a16:creationId xmlns:a16="http://schemas.microsoft.com/office/drawing/2014/main" id="{FF10144B-767D-4D03-B0FE-595A16CF5206}"/>
                    </a:ext>
                  </a:extLst>
                </p14:cNvPr>
                <p14:cNvContentPartPr/>
                <p14:nvPr/>
              </p14:nvContentPartPr>
              <p14:xfrm>
                <a:off x="5214946" y="1863478"/>
                <a:ext cx="95400" cy="24120"/>
              </p14:xfrm>
            </p:contentPart>
          </mc:Choice>
          <mc:Fallback>
            <p:pic>
              <p:nvPicPr>
                <p:cNvPr id="28" name="筆跡 27">
                  <a:extLst>
                    <a:ext uri="{FF2B5EF4-FFF2-40B4-BE49-F238E27FC236}">
                      <a16:creationId xmlns:a16="http://schemas.microsoft.com/office/drawing/2014/main" id="{FF10144B-767D-4D03-B0FE-595A16CF5206}"/>
                    </a:ext>
                  </a:extLst>
                </p:cNvPr>
                <p:cNvPicPr/>
                <p:nvPr/>
              </p:nvPicPr>
              <p:blipFill>
                <a:blip r:embed="rId45"/>
                <a:stretch>
                  <a:fillRect/>
                </a:stretch>
              </p:blipFill>
              <p:spPr>
                <a:xfrm>
                  <a:off x="5206306" y="1854838"/>
                  <a:ext cx="1130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筆跡 28">
                  <a:extLst>
                    <a:ext uri="{FF2B5EF4-FFF2-40B4-BE49-F238E27FC236}">
                      <a16:creationId xmlns:a16="http://schemas.microsoft.com/office/drawing/2014/main" id="{1BCAEC84-A314-4C2B-A986-AA4371F49319}"/>
                    </a:ext>
                  </a:extLst>
                </p14:cNvPr>
                <p14:cNvContentPartPr/>
                <p14:nvPr/>
              </p14:nvContentPartPr>
              <p14:xfrm>
                <a:off x="5354626" y="1909918"/>
                <a:ext cx="8280" cy="30240"/>
              </p14:xfrm>
            </p:contentPart>
          </mc:Choice>
          <mc:Fallback>
            <p:pic>
              <p:nvPicPr>
                <p:cNvPr id="29" name="筆跡 28">
                  <a:extLst>
                    <a:ext uri="{FF2B5EF4-FFF2-40B4-BE49-F238E27FC236}">
                      <a16:creationId xmlns:a16="http://schemas.microsoft.com/office/drawing/2014/main" id="{1BCAEC84-A314-4C2B-A986-AA4371F49319}"/>
                    </a:ext>
                  </a:extLst>
                </p:cNvPr>
                <p:cNvPicPr/>
                <p:nvPr/>
              </p:nvPicPr>
              <p:blipFill>
                <a:blip r:embed="rId47"/>
                <a:stretch>
                  <a:fillRect/>
                </a:stretch>
              </p:blipFill>
              <p:spPr>
                <a:xfrm>
                  <a:off x="5345986" y="1900918"/>
                  <a:ext cx="259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筆跡 29">
                  <a:extLst>
                    <a:ext uri="{FF2B5EF4-FFF2-40B4-BE49-F238E27FC236}">
                      <a16:creationId xmlns:a16="http://schemas.microsoft.com/office/drawing/2014/main" id="{BC6C088E-CD16-4AFB-BB3E-2CAF5883C411}"/>
                    </a:ext>
                  </a:extLst>
                </p14:cNvPr>
                <p14:cNvContentPartPr/>
                <p14:nvPr/>
              </p14:nvContentPartPr>
              <p14:xfrm>
                <a:off x="5398186" y="1992358"/>
                <a:ext cx="30240" cy="115560"/>
              </p14:xfrm>
            </p:contentPart>
          </mc:Choice>
          <mc:Fallback>
            <p:pic>
              <p:nvPicPr>
                <p:cNvPr id="30" name="筆跡 29">
                  <a:extLst>
                    <a:ext uri="{FF2B5EF4-FFF2-40B4-BE49-F238E27FC236}">
                      <a16:creationId xmlns:a16="http://schemas.microsoft.com/office/drawing/2014/main" id="{BC6C088E-CD16-4AFB-BB3E-2CAF5883C411}"/>
                    </a:ext>
                  </a:extLst>
                </p:cNvPr>
                <p:cNvPicPr/>
                <p:nvPr/>
              </p:nvPicPr>
              <p:blipFill>
                <a:blip r:embed="rId49"/>
                <a:stretch>
                  <a:fillRect/>
                </a:stretch>
              </p:blipFill>
              <p:spPr>
                <a:xfrm>
                  <a:off x="5389186" y="1983358"/>
                  <a:ext cx="478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筆跡 30">
                  <a:extLst>
                    <a:ext uri="{FF2B5EF4-FFF2-40B4-BE49-F238E27FC236}">
                      <a16:creationId xmlns:a16="http://schemas.microsoft.com/office/drawing/2014/main" id="{373D3AE4-1C9A-4C4D-AD19-9052C8541C5F}"/>
                    </a:ext>
                  </a:extLst>
                </p14:cNvPr>
                <p14:cNvContentPartPr/>
                <p14:nvPr/>
              </p14:nvContentPartPr>
              <p14:xfrm>
                <a:off x="5460826" y="2155798"/>
                <a:ext cx="16200" cy="23040"/>
              </p14:xfrm>
            </p:contentPart>
          </mc:Choice>
          <mc:Fallback>
            <p:pic>
              <p:nvPicPr>
                <p:cNvPr id="31" name="筆跡 30">
                  <a:extLst>
                    <a:ext uri="{FF2B5EF4-FFF2-40B4-BE49-F238E27FC236}">
                      <a16:creationId xmlns:a16="http://schemas.microsoft.com/office/drawing/2014/main" id="{373D3AE4-1C9A-4C4D-AD19-9052C8541C5F}"/>
                    </a:ext>
                  </a:extLst>
                </p:cNvPr>
                <p:cNvPicPr/>
                <p:nvPr/>
              </p:nvPicPr>
              <p:blipFill>
                <a:blip r:embed="rId51"/>
                <a:stretch>
                  <a:fillRect/>
                </a:stretch>
              </p:blipFill>
              <p:spPr>
                <a:xfrm>
                  <a:off x="5452186" y="2147158"/>
                  <a:ext cx="338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筆跡 31">
                  <a:extLst>
                    <a:ext uri="{FF2B5EF4-FFF2-40B4-BE49-F238E27FC236}">
                      <a16:creationId xmlns:a16="http://schemas.microsoft.com/office/drawing/2014/main" id="{887C06AE-941A-4B5E-A70C-B15B7B19423B}"/>
                    </a:ext>
                  </a:extLst>
                </p14:cNvPr>
                <p14:cNvContentPartPr/>
                <p14:nvPr/>
              </p14:nvContentPartPr>
              <p14:xfrm>
                <a:off x="5515906" y="2211598"/>
                <a:ext cx="119160" cy="112680"/>
              </p14:xfrm>
            </p:contentPart>
          </mc:Choice>
          <mc:Fallback>
            <p:pic>
              <p:nvPicPr>
                <p:cNvPr id="32" name="筆跡 31">
                  <a:extLst>
                    <a:ext uri="{FF2B5EF4-FFF2-40B4-BE49-F238E27FC236}">
                      <a16:creationId xmlns:a16="http://schemas.microsoft.com/office/drawing/2014/main" id="{887C06AE-941A-4B5E-A70C-B15B7B19423B}"/>
                    </a:ext>
                  </a:extLst>
                </p:cNvPr>
                <p:cNvPicPr/>
                <p:nvPr/>
              </p:nvPicPr>
              <p:blipFill>
                <a:blip r:embed="rId53"/>
                <a:stretch>
                  <a:fillRect/>
                </a:stretch>
              </p:blipFill>
              <p:spPr>
                <a:xfrm>
                  <a:off x="5506906" y="2202598"/>
                  <a:ext cx="1368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筆跡 32">
                  <a:extLst>
                    <a:ext uri="{FF2B5EF4-FFF2-40B4-BE49-F238E27FC236}">
                      <a16:creationId xmlns:a16="http://schemas.microsoft.com/office/drawing/2014/main" id="{236CB78E-2830-4196-A3E5-8158F3686291}"/>
                    </a:ext>
                  </a:extLst>
                </p14:cNvPr>
                <p14:cNvContentPartPr/>
                <p14:nvPr/>
              </p14:nvContentPartPr>
              <p14:xfrm>
                <a:off x="5698786" y="2357398"/>
                <a:ext cx="17640" cy="21960"/>
              </p14:xfrm>
            </p:contentPart>
          </mc:Choice>
          <mc:Fallback>
            <p:pic>
              <p:nvPicPr>
                <p:cNvPr id="33" name="筆跡 32">
                  <a:extLst>
                    <a:ext uri="{FF2B5EF4-FFF2-40B4-BE49-F238E27FC236}">
                      <a16:creationId xmlns:a16="http://schemas.microsoft.com/office/drawing/2014/main" id="{236CB78E-2830-4196-A3E5-8158F3686291}"/>
                    </a:ext>
                  </a:extLst>
                </p:cNvPr>
                <p:cNvPicPr/>
                <p:nvPr/>
              </p:nvPicPr>
              <p:blipFill>
                <a:blip r:embed="rId51"/>
                <a:stretch>
                  <a:fillRect/>
                </a:stretch>
              </p:blipFill>
              <p:spPr>
                <a:xfrm>
                  <a:off x="5690146" y="2348758"/>
                  <a:ext cx="352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筆跡 33">
                  <a:extLst>
                    <a:ext uri="{FF2B5EF4-FFF2-40B4-BE49-F238E27FC236}">
                      <a16:creationId xmlns:a16="http://schemas.microsoft.com/office/drawing/2014/main" id="{D07B173B-95C7-4AD6-8C81-6FF152199784}"/>
                    </a:ext>
                  </a:extLst>
                </p14:cNvPr>
                <p14:cNvContentPartPr/>
                <p14:nvPr/>
              </p14:nvContentPartPr>
              <p14:xfrm>
                <a:off x="5795986" y="2415358"/>
                <a:ext cx="164880" cy="54000"/>
              </p14:xfrm>
            </p:contentPart>
          </mc:Choice>
          <mc:Fallback>
            <p:pic>
              <p:nvPicPr>
                <p:cNvPr id="34" name="筆跡 33">
                  <a:extLst>
                    <a:ext uri="{FF2B5EF4-FFF2-40B4-BE49-F238E27FC236}">
                      <a16:creationId xmlns:a16="http://schemas.microsoft.com/office/drawing/2014/main" id="{D07B173B-95C7-4AD6-8C81-6FF152199784}"/>
                    </a:ext>
                  </a:extLst>
                </p:cNvPr>
                <p:cNvPicPr/>
                <p:nvPr/>
              </p:nvPicPr>
              <p:blipFill>
                <a:blip r:embed="rId56"/>
                <a:stretch>
                  <a:fillRect/>
                </a:stretch>
              </p:blipFill>
              <p:spPr>
                <a:xfrm>
                  <a:off x="5787346" y="2406358"/>
                  <a:ext cx="1825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筆跡 34">
                  <a:extLst>
                    <a:ext uri="{FF2B5EF4-FFF2-40B4-BE49-F238E27FC236}">
                      <a16:creationId xmlns:a16="http://schemas.microsoft.com/office/drawing/2014/main" id="{DA4CB089-3F5F-4FD3-8EDD-E7EC04E580EC}"/>
                    </a:ext>
                  </a:extLst>
                </p14:cNvPr>
                <p14:cNvContentPartPr/>
                <p14:nvPr/>
              </p14:nvContentPartPr>
              <p14:xfrm>
                <a:off x="6010906" y="2480158"/>
                <a:ext cx="167400" cy="25200"/>
              </p14:xfrm>
            </p:contentPart>
          </mc:Choice>
          <mc:Fallback>
            <p:pic>
              <p:nvPicPr>
                <p:cNvPr id="35" name="筆跡 34">
                  <a:extLst>
                    <a:ext uri="{FF2B5EF4-FFF2-40B4-BE49-F238E27FC236}">
                      <a16:creationId xmlns:a16="http://schemas.microsoft.com/office/drawing/2014/main" id="{DA4CB089-3F5F-4FD3-8EDD-E7EC04E580EC}"/>
                    </a:ext>
                  </a:extLst>
                </p:cNvPr>
                <p:cNvPicPr/>
                <p:nvPr/>
              </p:nvPicPr>
              <p:blipFill>
                <a:blip r:embed="rId58"/>
                <a:stretch>
                  <a:fillRect/>
                </a:stretch>
              </p:blipFill>
              <p:spPr>
                <a:xfrm>
                  <a:off x="6002266" y="2471158"/>
                  <a:ext cx="185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6" name="筆跡 35">
                  <a:extLst>
                    <a:ext uri="{FF2B5EF4-FFF2-40B4-BE49-F238E27FC236}">
                      <a16:creationId xmlns:a16="http://schemas.microsoft.com/office/drawing/2014/main" id="{96BA71B5-D58E-46AA-A584-6F0B4CA8166C}"/>
                    </a:ext>
                  </a:extLst>
                </p14:cNvPr>
                <p14:cNvContentPartPr/>
                <p14:nvPr/>
              </p14:nvContentPartPr>
              <p14:xfrm>
                <a:off x="6227266" y="2512918"/>
                <a:ext cx="250920" cy="16920"/>
              </p14:xfrm>
            </p:contentPart>
          </mc:Choice>
          <mc:Fallback>
            <p:pic>
              <p:nvPicPr>
                <p:cNvPr id="36" name="筆跡 35">
                  <a:extLst>
                    <a:ext uri="{FF2B5EF4-FFF2-40B4-BE49-F238E27FC236}">
                      <a16:creationId xmlns:a16="http://schemas.microsoft.com/office/drawing/2014/main" id="{96BA71B5-D58E-46AA-A584-6F0B4CA8166C}"/>
                    </a:ext>
                  </a:extLst>
                </p:cNvPr>
                <p:cNvPicPr/>
                <p:nvPr/>
              </p:nvPicPr>
              <p:blipFill>
                <a:blip r:embed="rId60"/>
                <a:stretch>
                  <a:fillRect/>
                </a:stretch>
              </p:blipFill>
              <p:spPr>
                <a:xfrm>
                  <a:off x="6218266" y="2504278"/>
                  <a:ext cx="2685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7" name="筆跡 36">
                  <a:extLst>
                    <a:ext uri="{FF2B5EF4-FFF2-40B4-BE49-F238E27FC236}">
                      <a16:creationId xmlns:a16="http://schemas.microsoft.com/office/drawing/2014/main" id="{9A92BB48-CB8E-43DC-9CD7-C482CF0694D7}"/>
                    </a:ext>
                  </a:extLst>
                </p14:cNvPr>
                <p14:cNvContentPartPr/>
                <p14:nvPr/>
              </p14:nvContentPartPr>
              <p14:xfrm>
                <a:off x="6525706" y="2533438"/>
                <a:ext cx="65520" cy="4320"/>
              </p14:xfrm>
            </p:contentPart>
          </mc:Choice>
          <mc:Fallback>
            <p:pic>
              <p:nvPicPr>
                <p:cNvPr id="37" name="筆跡 36">
                  <a:extLst>
                    <a:ext uri="{FF2B5EF4-FFF2-40B4-BE49-F238E27FC236}">
                      <a16:creationId xmlns:a16="http://schemas.microsoft.com/office/drawing/2014/main" id="{9A92BB48-CB8E-43DC-9CD7-C482CF0694D7}"/>
                    </a:ext>
                  </a:extLst>
                </p:cNvPr>
                <p:cNvPicPr/>
                <p:nvPr/>
              </p:nvPicPr>
              <p:blipFill>
                <a:blip r:embed="rId62"/>
                <a:stretch>
                  <a:fillRect/>
                </a:stretch>
              </p:blipFill>
              <p:spPr>
                <a:xfrm>
                  <a:off x="6516706" y="2524798"/>
                  <a:ext cx="83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8" name="筆跡 37">
                  <a:extLst>
                    <a:ext uri="{FF2B5EF4-FFF2-40B4-BE49-F238E27FC236}">
                      <a16:creationId xmlns:a16="http://schemas.microsoft.com/office/drawing/2014/main" id="{73787D69-E4E2-4800-8C32-AD60BFE4B7CD}"/>
                    </a:ext>
                  </a:extLst>
                </p14:cNvPr>
                <p14:cNvContentPartPr/>
                <p14:nvPr/>
              </p14:nvContentPartPr>
              <p14:xfrm>
                <a:off x="6677626" y="2548918"/>
                <a:ext cx="105480" cy="3600"/>
              </p14:xfrm>
            </p:contentPart>
          </mc:Choice>
          <mc:Fallback>
            <p:pic>
              <p:nvPicPr>
                <p:cNvPr id="38" name="筆跡 37">
                  <a:extLst>
                    <a:ext uri="{FF2B5EF4-FFF2-40B4-BE49-F238E27FC236}">
                      <a16:creationId xmlns:a16="http://schemas.microsoft.com/office/drawing/2014/main" id="{73787D69-E4E2-4800-8C32-AD60BFE4B7CD}"/>
                    </a:ext>
                  </a:extLst>
                </p:cNvPr>
                <p:cNvPicPr/>
                <p:nvPr/>
              </p:nvPicPr>
              <p:blipFill>
                <a:blip r:embed="rId64"/>
                <a:stretch>
                  <a:fillRect/>
                </a:stretch>
              </p:blipFill>
              <p:spPr>
                <a:xfrm>
                  <a:off x="6668986" y="2540278"/>
                  <a:ext cx="1231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9" name="筆跡 38">
                  <a:extLst>
                    <a:ext uri="{FF2B5EF4-FFF2-40B4-BE49-F238E27FC236}">
                      <a16:creationId xmlns:a16="http://schemas.microsoft.com/office/drawing/2014/main" id="{F7F163AF-9022-4E42-9026-3997EDCB00DB}"/>
                    </a:ext>
                  </a:extLst>
                </p14:cNvPr>
                <p14:cNvContentPartPr/>
                <p14:nvPr/>
              </p14:nvContentPartPr>
              <p14:xfrm>
                <a:off x="6859426" y="2551078"/>
                <a:ext cx="35640" cy="4320"/>
              </p14:xfrm>
            </p:contentPart>
          </mc:Choice>
          <mc:Fallback>
            <p:pic>
              <p:nvPicPr>
                <p:cNvPr id="39" name="筆跡 38">
                  <a:extLst>
                    <a:ext uri="{FF2B5EF4-FFF2-40B4-BE49-F238E27FC236}">
                      <a16:creationId xmlns:a16="http://schemas.microsoft.com/office/drawing/2014/main" id="{F7F163AF-9022-4E42-9026-3997EDCB00DB}"/>
                    </a:ext>
                  </a:extLst>
                </p:cNvPr>
                <p:cNvPicPr/>
                <p:nvPr/>
              </p:nvPicPr>
              <p:blipFill>
                <a:blip r:embed="rId66"/>
                <a:stretch>
                  <a:fillRect/>
                </a:stretch>
              </p:blipFill>
              <p:spPr>
                <a:xfrm>
                  <a:off x="6850786" y="2542078"/>
                  <a:ext cx="532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0" name="筆跡 39">
                  <a:extLst>
                    <a:ext uri="{FF2B5EF4-FFF2-40B4-BE49-F238E27FC236}">
                      <a16:creationId xmlns:a16="http://schemas.microsoft.com/office/drawing/2014/main" id="{2F87338B-3EFA-4041-A1A5-05C5296714BC}"/>
                    </a:ext>
                  </a:extLst>
                </p14:cNvPr>
                <p14:cNvContentPartPr/>
                <p14:nvPr/>
              </p14:nvContentPartPr>
              <p14:xfrm>
                <a:off x="6969226" y="2560438"/>
                <a:ext cx="127440" cy="7560"/>
              </p14:xfrm>
            </p:contentPart>
          </mc:Choice>
          <mc:Fallback>
            <p:pic>
              <p:nvPicPr>
                <p:cNvPr id="40" name="筆跡 39">
                  <a:extLst>
                    <a:ext uri="{FF2B5EF4-FFF2-40B4-BE49-F238E27FC236}">
                      <a16:creationId xmlns:a16="http://schemas.microsoft.com/office/drawing/2014/main" id="{2F87338B-3EFA-4041-A1A5-05C5296714BC}"/>
                    </a:ext>
                  </a:extLst>
                </p:cNvPr>
                <p:cNvPicPr/>
                <p:nvPr/>
              </p:nvPicPr>
              <p:blipFill>
                <a:blip r:embed="rId68"/>
                <a:stretch>
                  <a:fillRect/>
                </a:stretch>
              </p:blipFill>
              <p:spPr>
                <a:xfrm>
                  <a:off x="6960586" y="2551438"/>
                  <a:ext cx="1450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1" name="筆跡 40">
                  <a:extLst>
                    <a:ext uri="{FF2B5EF4-FFF2-40B4-BE49-F238E27FC236}">
                      <a16:creationId xmlns:a16="http://schemas.microsoft.com/office/drawing/2014/main" id="{653FEBE7-81CC-4F22-89F7-E94AB8D37368}"/>
                    </a:ext>
                  </a:extLst>
                </p14:cNvPr>
                <p14:cNvContentPartPr/>
                <p14:nvPr/>
              </p14:nvContentPartPr>
              <p14:xfrm>
                <a:off x="5200186" y="1866718"/>
                <a:ext cx="31320" cy="76320"/>
              </p14:xfrm>
            </p:contentPart>
          </mc:Choice>
          <mc:Fallback>
            <p:pic>
              <p:nvPicPr>
                <p:cNvPr id="41" name="筆跡 40">
                  <a:extLst>
                    <a:ext uri="{FF2B5EF4-FFF2-40B4-BE49-F238E27FC236}">
                      <a16:creationId xmlns:a16="http://schemas.microsoft.com/office/drawing/2014/main" id="{653FEBE7-81CC-4F22-89F7-E94AB8D37368}"/>
                    </a:ext>
                  </a:extLst>
                </p:cNvPr>
                <p:cNvPicPr/>
                <p:nvPr/>
              </p:nvPicPr>
              <p:blipFill>
                <a:blip r:embed="rId70"/>
                <a:stretch>
                  <a:fillRect/>
                </a:stretch>
              </p:blipFill>
              <p:spPr>
                <a:xfrm>
                  <a:off x="5191186" y="1858078"/>
                  <a:ext cx="489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2" name="筆跡 41">
                  <a:extLst>
                    <a:ext uri="{FF2B5EF4-FFF2-40B4-BE49-F238E27FC236}">
                      <a16:creationId xmlns:a16="http://schemas.microsoft.com/office/drawing/2014/main" id="{BEC2CAA7-61D2-4E0F-B9FB-609709085E4A}"/>
                    </a:ext>
                  </a:extLst>
                </p14:cNvPr>
                <p14:cNvContentPartPr/>
                <p14:nvPr/>
              </p14:nvContentPartPr>
              <p14:xfrm>
                <a:off x="5184346" y="2039518"/>
                <a:ext cx="16200" cy="34200"/>
              </p14:xfrm>
            </p:contentPart>
          </mc:Choice>
          <mc:Fallback>
            <p:pic>
              <p:nvPicPr>
                <p:cNvPr id="42" name="筆跡 41">
                  <a:extLst>
                    <a:ext uri="{FF2B5EF4-FFF2-40B4-BE49-F238E27FC236}">
                      <a16:creationId xmlns:a16="http://schemas.microsoft.com/office/drawing/2014/main" id="{BEC2CAA7-61D2-4E0F-B9FB-609709085E4A}"/>
                    </a:ext>
                  </a:extLst>
                </p:cNvPr>
                <p:cNvPicPr/>
                <p:nvPr/>
              </p:nvPicPr>
              <p:blipFill>
                <a:blip r:embed="rId72"/>
                <a:stretch>
                  <a:fillRect/>
                </a:stretch>
              </p:blipFill>
              <p:spPr>
                <a:xfrm>
                  <a:off x="5175346" y="2030878"/>
                  <a:ext cx="338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3" name="筆跡 42">
                  <a:extLst>
                    <a:ext uri="{FF2B5EF4-FFF2-40B4-BE49-F238E27FC236}">
                      <a16:creationId xmlns:a16="http://schemas.microsoft.com/office/drawing/2014/main" id="{47BA99AA-D61C-478A-AF8D-C747BBBE4E9D}"/>
                    </a:ext>
                  </a:extLst>
                </p14:cNvPr>
                <p14:cNvContentPartPr/>
                <p14:nvPr/>
              </p14:nvContentPartPr>
              <p14:xfrm>
                <a:off x="5183266" y="2142478"/>
                <a:ext cx="6120" cy="24120"/>
              </p14:xfrm>
            </p:contentPart>
          </mc:Choice>
          <mc:Fallback>
            <p:pic>
              <p:nvPicPr>
                <p:cNvPr id="43" name="筆跡 42">
                  <a:extLst>
                    <a:ext uri="{FF2B5EF4-FFF2-40B4-BE49-F238E27FC236}">
                      <a16:creationId xmlns:a16="http://schemas.microsoft.com/office/drawing/2014/main" id="{47BA99AA-D61C-478A-AF8D-C747BBBE4E9D}"/>
                    </a:ext>
                  </a:extLst>
                </p:cNvPr>
                <p:cNvPicPr/>
                <p:nvPr/>
              </p:nvPicPr>
              <p:blipFill>
                <a:blip r:embed="rId74"/>
                <a:stretch>
                  <a:fillRect/>
                </a:stretch>
              </p:blipFill>
              <p:spPr>
                <a:xfrm>
                  <a:off x="5174266" y="2133478"/>
                  <a:ext cx="237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4" name="筆跡 43">
                  <a:extLst>
                    <a:ext uri="{FF2B5EF4-FFF2-40B4-BE49-F238E27FC236}">
                      <a16:creationId xmlns:a16="http://schemas.microsoft.com/office/drawing/2014/main" id="{AE6B6C1F-143D-4E0A-AAD6-EB4C5AA0E731}"/>
                    </a:ext>
                  </a:extLst>
                </p14:cNvPr>
                <p14:cNvContentPartPr/>
                <p14:nvPr/>
              </p14:nvContentPartPr>
              <p14:xfrm>
                <a:off x="5195506" y="2237158"/>
                <a:ext cx="3960" cy="14760"/>
              </p14:xfrm>
            </p:contentPart>
          </mc:Choice>
          <mc:Fallback>
            <p:pic>
              <p:nvPicPr>
                <p:cNvPr id="44" name="筆跡 43">
                  <a:extLst>
                    <a:ext uri="{FF2B5EF4-FFF2-40B4-BE49-F238E27FC236}">
                      <a16:creationId xmlns:a16="http://schemas.microsoft.com/office/drawing/2014/main" id="{AE6B6C1F-143D-4E0A-AAD6-EB4C5AA0E731}"/>
                    </a:ext>
                  </a:extLst>
                </p:cNvPr>
                <p:cNvPicPr/>
                <p:nvPr/>
              </p:nvPicPr>
              <p:blipFill>
                <a:blip r:embed="rId76"/>
                <a:stretch>
                  <a:fillRect/>
                </a:stretch>
              </p:blipFill>
              <p:spPr>
                <a:xfrm>
                  <a:off x="5186866" y="2228158"/>
                  <a:ext cx="216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5" name="筆跡 44">
                  <a:extLst>
                    <a:ext uri="{FF2B5EF4-FFF2-40B4-BE49-F238E27FC236}">
                      <a16:creationId xmlns:a16="http://schemas.microsoft.com/office/drawing/2014/main" id="{9FA18CC4-C843-4FB6-B6FC-510EAC1EF9F4}"/>
                    </a:ext>
                  </a:extLst>
                </p14:cNvPr>
                <p14:cNvContentPartPr/>
                <p14:nvPr/>
              </p14:nvContentPartPr>
              <p14:xfrm>
                <a:off x="5172826" y="2323558"/>
                <a:ext cx="12960" cy="115560"/>
              </p14:xfrm>
            </p:contentPart>
          </mc:Choice>
          <mc:Fallback>
            <p:pic>
              <p:nvPicPr>
                <p:cNvPr id="45" name="筆跡 44">
                  <a:extLst>
                    <a:ext uri="{FF2B5EF4-FFF2-40B4-BE49-F238E27FC236}">
                      <a16:creationId xmlns:a16="http://schemas.microsoft.com/office/drawing/2014/main" id="{9FA18CC4-C843-4FB6-B6FC-510EAC1EF9F4}"/>
                    </a:ext>
                  </a:extLst>
                </p:cNvPr>
                <p:cNvPicPr/>
                <p:nvPr/>
              </p:nvPicPr>
              <p:blipFill>
                <a:blip r:embed="rId78"/>
                <a:stretch>
                  <a:fillRect/>
                </a:stretch>
              </p:blipFill>
              <p:spPr>
                <a:xfrm>
                  <a:off x="5163826" y="2314918"/>
                  <a:ext cx="306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6" name="筆跡 45">
                  <a:extLst>
                    <a:ext uri="{FF2B5EF4-FFF2-40B4-BE49-F238E27FC236}">
                      <a16:creationId xmlns:a16="http://schemas.microsoft.com/office/drawing/2014/main" id="{04CB3D30-0A35-47B5-867C-8AA4772EF696}"/>
                    </a:ext>
                  </a:extLst>
                </p14:cNvPr>
                <p14:cNvContentPartPr/>
                <p14:nvPr/>
              </p14:nvContentPartPr>
              <p14:xfrm>
                <a:off x="5177506" y="2530558"/>
                <a:ext cx="6120" cy="8640"/>
              </p14:xfrm>
            </p:contentPart>
          </mc:Choice>
          <mc:Fallback>
            <p:pic>
              <p:nvPicPr>
                <p:cNvPr id="46" name="筆跡 45">
                  <a:extLst>
                    <a:ext uri="{FF2B5EF4-FFF2-40B4-BE49-F238E27FC236}">
                      <a16:creationId xmlns:a16="http://schemas.microsoft.com/office/drawing/2014/main" id="{04CB3D30-0A35-47B5-867C-8AA4772EF696}"/>
                    </a:ext>
                  </a:extLst>
                </p:cNvPr>
                <p:cNvPicPr/>
                <p:nvPr/>
              </p:nvPicPr>
              <p:blipFill>
                <a:blip r:embed="rId80"/>
                <a:stretch>
                  <a:fillRect/>
                </a:stretch>
              </p:blipFill>
              <p:spPr>
                <a:xfrm>
                  <a:off x="5168506" y="2521558"/>
                  <a:ext cx="237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7" name="筆跡 46">
                  <a:extLst>
                    <a:ext uri="{FF2B5EF4-FFF2-40B4-BE49-F238E27FC236}">
                      <a16:creationId xmlns:a16="http://schemas.microsoft.com/office/drawing/2014/main" id="{31F0B9FD-781A-41D2-8811-C73E1E81871A}"/>
                    </a:ext>
                  </a:extLst>
                </p14:cNvPr>
                <p14:cNvContentPartPr/>
                <p14:nvPr/>
              </p14:nvContentPartPr>
              <p14:xfrm>
                <a:off x="5187586" y="2552158"/>
                <a:ext cx="9360" cy="12600"/>
              </p14:xfrm>
            </p:contentPart>
          </mc:Choice>
          <mc:Fallback>
            <p:pic>
              <p:nvPicPr>
                <p:cNvPr id="47" name="筆跡 46">
                  <a:extLst>
                    <a:ext uri="{FF2B5EF4-FFF2-40B4-BE49-F238E27FC236}">
                      <a16:creationId xmlns:a16="http://schemas.microsoft.com/office/drawing/2014/main" id="{31F0B9FD-781A-41D2-8811-C73E1E81871A}"/>
                    </a:ext>
                  </a:extLst>
                </p:cNvPr>
                <p:cNvPicPr/>
                <p:nvPr/>
              </p:nvPicPr>
              <p:blipFill>
                <a:blip r:embed="rId82"/>
                <a:stretch>
                  <a:fillRect/>
                </a:stretch>
              </p:blipFill>
              <p:spPr>
                <a:xfrm>
                  <a:off x="5178946" y="2543158"/>
                  <a:ext cx="270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8" name="筆跡 47">
                  <a:extLst>
                    <a:ext uri="{FF2B5EF4-FFF2-40B4-BE49-F238E27FC236}">
                      <a16:creationId xmlns:a16="http://schemas.microsoft.com/office/drawing/2014/main" id="{0D335AC1-2FF7-4C7D-B1CC-EF0203471F0D}"/>
                    </a:ext>
                  </a:extLst>
                </p14:cNvPr>
                <p14:cNvContentPartPr/>
                <p14:nvPr/>
              </p14:nvContentPartPr>
              <p14:xfrm>
                <a:off x="5183266" y="2567638"/>
                <a:ext cx="19440" cy="69480"/>
              </p14:xfrm>
            </p:contentPart>
          </mc:Choice>
          <mc:Fallback>
            <p:pic>
              <p:nvPicPr>
                <p:cNvPr id="48" name="筆跡 47">
                  <a:extLst>
                    <a:ext uri="{FF2B5EF4-FFF2-40B4-BE49-F238E27FC236}">
                      <a16:creationId xmlns:a16="http://schemas.microsoft.com/office/drawing/2014/main" id="{0D335AC1-2FF7-4C7D-B1CC-EF0203471F0D}"/>
                    </a:ext>
                  </a:extLst>
                </p:cNvPr>
                <p:cNvPicPr/>
                <p:nvPr/>
              </p:nvPicPr>
              <p:blipFill>
                <a:blip r:embed="rId84"/>
                <a:stretch>
                  <a:fillRect/>
                </a:stretch>
              </p:blipFill>
              <p:spPr>
                <a:xfrm>
                  <a:off x="5174626" y="2558638"/>
                  <a:ext cx="370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9" name="筆跡 48">
                  <a:extLst>
                    <a:ext uri="{FF2B5EF4-FFF2-40B4-BE49-F238E27FC236}">
                      <a16:creationId xmlns:a16="http://schemas.microsoft.com/office/drawing/2014/main" id="{283575B6-506A-4DD7-B725-DE0583D3CE50}"/>
                    </a:ext>
                  </a:extLst>
                </p14:cNvPr>
                <p14:cNvContentPartPr/>
                <p14:nvPr/>
              </p14:nvContentPartPr>
              <p14:xfrm>
                <a:off x="5124586" y="2701198"/>
                <a:ext cx="16560" cy="117720"/>
              </p14:xfrm>
            </p:contentPart>
          </mc:Choice>
          <mc:Fallback>
            <p:pic>
              <p:nvPicPr>
                <p:cNvPr id="49" name="筆跡 48">
                  <a:extLst>
                    <a:ext uri="{FF2B5EF4-FFF2-40B4-BE49-F238E27FC236}">
                      <a16:creationId xmlns:a16="http://schemas.microsoft.com/office/drawing/2014/main" id="{283575B6-506A-4DD7-B725-DE0583D3CE50}"/>
                    </a:ext>
                  </a:extLst>
                </p:cNvPr>
                <p:cNvPicPr/>
                <p:nvPr/>
              </p:nvPicPr>
              <p:blipFill>
                <a:blip r:embed="rId86"/>
                <a:stretch>
                  <a:fillRect/>
                </a:stretch>
              </p:blipFill>
              <p:spPr>
                <a:xfrm>
                  <a:off x="5115946" y="2692558"/>
                  <a:ext cx="342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0" name="筆跡 49">
                  <a:extLst>
                    <a:ext uri="{FF2B5EF4-FFF2-40B4-BE49-F238E27FC236}">
                      <a16:creationId xmlns:a16="http://schemas.microsoft.com/office/drawing/2014/main" id="{6CBA58EF-6D2B-4A46-B269-6ABF4D401DFA}"/>
                    </a:ext>
                  </a:extLst>
                </p14:cNvPr>
                <p14:cNvContentPartPr/>
                <p14:nvPr/>
              </p14:nvContentPartPr>
              <p14:xfrm>
                <a:off x="5176786" y="2735758"/>
                <a:ext cx="68760" cy="82800"/>
              </p14:xfrm>
            </p:contentPart>
          </mc:Choice>
          <mc:Fallback>
            <p:pic>
              <p:nvPicPr>
                <p:cNvPr id="50" name="筆跡 49">
                  <a:extLst>
                    <a:ext uri="{FF2B5EF4-FFF2-40B4-BE49-F238E27FC236}">
                      <a16:creationId xmlns:a16="http://schemas.microsoft.com/office/drawing/2014/main" id="{6CBA58EF-6D2B-4A46-B269-6ABF4D401DFA}"/>
                    </a:ext>
                  </a:extLst>
                </p:cNvPr>
                <p:cNvPicPr/>
                <p:nvPr/>
              </p:nvPicPr>
              <p:blipFill>
                <a:blip r:embed="rId88"/>
                <a:stretch>
                  <a:fillRect/>
                </a:stretch>
              </p:blipFill>
              <p:spPr>
                <a:xfrm>
                  <a:off x="5168146" y="2727118"/>
                  <a:ext cx="864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1" name="筆跡 50">
                  <a:extLst>
                    <a:ext uri="{FF2B5EF4-FFF2-40B4-BE49-F238E27FC236}">
                      <a16:creationId xmlns:a16="http://schemas.microsoft.com/office/drawing/2014/main" id="{2BCF9ACC-E32F-46A5-9124-B623362EDB81}"/>
                    </a:ext>
                  </a:extLst>
                </p14:cNvPr>
                <p14:cNvContentPartPr/>
                <p14:nvPr/>
              </p14:nvContentPartPr>
              <p14:xfrm>
                <a:off x="4199746" y="1855198"/>
                <a:ext cx="38160" cy="23040"/>
              </p14:xfrm>
            </p:contentPart>
          </mc:Choice>
          <mc:Fallback>
            <p:pic>
              <p:nvPicPr>
                <p:cNvPr id="51" name="筆跡 50">
                  <a:extLst>
                    <a:ext uri="{FF2B5EF4-FFF2-40B4-BE49-F238E27FC236}">
                      <a16:creationId xmlns:a16="http://schemas.microsoft.com/office/drawing/2014/main" id="{2BCF9ACC-E32F-46A5-9124-B623362EDB81}"/>
                    </a:ext>
                  </a:extLst>
                </p:cNvPr>
                <p:cNvPicPr/>
                <p:nvPr/>
              </p:nvPicPr>
              <p:blipFill>
                <a:blip r:embed="rId90"/>
                <a:stretch>
                  <a:fillRect/>
                </a:stretch>
              </p:blipFill>
              <p:spPr>
                <a:xfrm>
                  <a:off x="4190746" y="1846558"/>
                  <a:ext cx="558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2" name="筆跡 51">
                  <a:extLst>
                    <a:ext uri="{FF2B5EF4-FFF2-40B4-BE49-F238E27FC236}">
                      <a16:creationId xmlns:a16="http://schemas.microsoft.com/office/drawing/2014/main" id="{C8238A17-8FE0-4E67-9A78-E1E476F6449C}"/>
                    </a:ext>
                  </a:extLst>
                </p14:cNvPr>
                <p14:cNvContentPartPr/>
                <p14:nvPr/>
              </p14:nvContentPartPr>
              <p14:xfrm>
                <a:off x="4318546" y="1736038"/>
                <a:ext cx="11880" cy="132120"/>
              </p14:xfrm>
            </p:contentPart>
          </mc:Choice>
          <mc:Fallback>
            <p:pic>
              <p:nvPicPr>
                <p:cNvPr id="52" name="筆跡 51">
                  <a:extLst>
                    <a:ext uri="{FF2B5EF4-FFF2-40B4-BE49-F238E27FC236}">
                      <a16:creationId xmlns:a16="http://schemas.microsoft.com/office/drawing/2014/main" id="{C8238A17-8FE0-4E67-9A78-E1E476F6449C}"/>
                    </a:ext>
                  </a:extLst>
                </p:cNvPr>
                <p:cNvPicPr/>
                <p:nvPr/>
              </p:nvPicPr>
              <p:blipFill>
                <a:blip r:embed="rId92"/>
                <a:stretch>
                  <a:fillRect/>
                </a:stretch>
              </p:blipFill>
              <p:spPr>
                <a:xfrm>
                  <a:off x="4309906" y="1727038"/>
                  <a:ext cx="295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3" name="筆跡 52">
                  <a:extLst>
                    <a:ext uri="{FF2B5EF4-FFF2-40B4-BE49-F238E27FC236}">
                      <a16:creationId xmlns:a16="http://schemas.microsoft.com/office/drawing/2014/main" id="{8F01F7DB-E668-489D-AF98-59C52527B837}"/>
                    </a:ext>
                  </a:extLst>
                </p14:cNvPr>
                <p14:cNvContentPartPr/>
                <p14:nvPr/>
              </p14:nvContentPartPr>
              <p14:xfrm>
                <a:off x="4379746" y="1738558"/>
                <a:ext cx="83160" cy="125640"/>
              </p14:xfrm>
            </p:contentPart>
          </mc:Choice>
          <mc:Fallback>
            <p:pic>
              <p:nvPicPr>
                <p:cNvPr id="53" name="筆跡 52">
                  <a:extLst>
                    <a:ext uri="{FF2B5EF4-FFF2-40B4-BE49-F238E27FC236}">
                      <a16:creationId xmlns:a16="http://schemas.microsoft.com/office/drawing/2014/main" id="{8F01F7DB-E668-489D-AF98-59C52527B837}"/>
                    </a:ext>
                  </a:extLst>
                </p:cNvPr>
                <p:cNvPicPr/>
                <p:nvPr/>
              </p:nvPicPr>
              <p:blipFill>
                <a:blip r:embed="rId94"/>
                <a:stretch>
                  <a:fillRect/>
                </a:stretch>
              </p:blipFill>
              <p:spPr>
                <a:xfrm>
                  <a:off x="4370746" y="1729558"/>
                  <a:ext cx="1008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4" name="筆跡 53">
                  <a:extLst>
                    <a:ext uri="{FF2B5EF4-FFF2-40B4-BE49-F238E27FC236}">
                      <a16:creationId xmlns:a16="http://schemas.microsoft.com/office/drawing/2014/main" id="{1BADBDCD-6336-446E-B169-E33B3F96D4A9}"/>
                    </a:ext>
                  </a:extLst>
                </p14:cNvPr>
                <p14:cNvContentPartPr/>
                <p14:nvPr/>
              </p14:nvContentPartPr>
              <p14:xfrm>
                <a:off x="4502866" y="1770958"/>
                <a:ext cx="12960" cy="90000"/>
              </p14:xfrm>
            </p:contentPart>
          </mc:Choice>
          <mc:Fallback>
            <p:pic>
              <p:nvPicPr>
                <p:cNvPr id="54" name="筆跡 53">
                  <a:extLst>
                    <a:ext uri="{FF2B5EF4-FFF2-40B4-BE49-F238E27FC236}">
                      <a16:creationId xmlns:a16="http://schemas.microsoft.com/office/drawing/2014/main" id="{1BADBDCD-6336-446E-B169-E33B3F96D4A9}"/>
                    </a:ext>
                  </a:extLst>
                </p:cNvPr>
                <p:cNvPicPr/>
                <p:nvPr/>
              </p:nvPicPr>
              <p:blipFill>
                <a:blip r:embed="rId96"/>
                <a:stretch>
                  <a:fillRect/>
                </a:stretch>
              </p:blipFill>
              <p:spPr>
                <a:xfrm>
                  <a:off x="4493866" y="1761958"/>
                  <a:ext cx="306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5" name="筆跡 54">
                  <a:extLst>
                    <a:ext uri="{FF2B5EF4-FFF2-40B4-BE49-F238E27FC236}">
                      <a16:creationId xmlns:a16="http://schemas.microsoft.com/office/drawing/2014/main" id="{8AEBCC7D-EE6C-489A-B450-DECCDB5EE503}"/>
                    </a:ext>
                  </a:extLst>
                </p14:cNvPr>
                <p14:cNvContentPartPr/>
                <p14:nvPr/>
              </p14:nvContentPartPr>
              <p14:xfrm>
                <a:off x="4539946" y="1737478"/>
                <a:ext cx="83520" cy="164520"/>
              </p14:xfrm>
            </p:contentPart>
          </mc:Choice>
          <mc:Fallback>
            <p:pic>
              <p:nvPicPr>
                <p:cNvPr id="55" name="筆跡 54">
                  <a:extLst>
                    <a:ext uri="{FF2B5EF4-FFF2-40B4-BE49-F238E27FC236}">
                      <a16:creationId xmlns:a16="http://schemas.microsoft.com/office/drawing/2014/main" id="{8AEBCC7D-EE6C-489A-B450-DECCDB5EE503}"/>
                    </a:ext>
                  </a:extLst>
                </p:cNvPr>
                <p:cNvPicPr/>
                <p:nvPr/>
              </p:nvPicPr>
              <p:blipFill>
                <a:blip r:embed="rId98"/>
                <a:stretch>
                  <a:fillRect/>
                </a:stretch>
              </p:blipFill>
              <p:spPr>
                <a:xfrm>
                  <a:off x="4530946" y="1728478"/>
                  <a:ext cx="1011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6" name="筆跡 55">
                  <a:extLst>
                    <a:ext uri="{FF2B5EF4-FFF2-40B4-BE49-F238E27FC236}">
                      <a16:creationId xmlns:a16="http://schemas.microsoft.com/office/drawing/2014/main" id="{1010383B-1026-4539-ABAB-2109E08F9166}"/>
                    </a:ext>
                  </a:extLst>
                </p14:cNvPr>
                <p14:cNvContentPartPr/>
                <p14:nvPr/>
              </p14:nvContentPartPr>
              <p14:xfrm>
                <a:off x="5397106" y="2565478"/>
                <a:ext cx="28800" cy="45720"/>
              </p14:xfrm>
            </p:contentPart>
          </mc:Choice>
          <mc:Fallback>
            <p:pic>
              <p:nvPicPr>
                <p:cNvPr id="56" name="筆跡 55">
                  <a:extLst>
                    <a:ext uri="{FF2B5EF4-FFF2-40B4-BE49-F238E27FC236}">
                      <a16:creationId xmlns:a16="http://schemas.microsoft.com/office/drawing/2014/main" id="{1010383B-1026-4539-ABAB-2109E08F9166}"/>
                    </a:ext>
                  </a:extLst>
                </p:cNvPr>
                <p:cNvPicPr/>
                <p:nvPr/>
              </p:nvPicPr>
              <p:blipFill>
                <a:blip r:embed="rId100"/>
                <a:stretch>
                  <a:fillRect/>
                </a:stretch>
              </p:blipFill>
              <p:spPr>
                <a:xfrm>
                  <a:off x="5388106" y="2556478"/>
                  <a:ext cx="464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7" name="筆跡 56">
                  <a:extLst>
                    <a:ext uri="{FF2B5EF4-FFF2-40B4-BE49-F238E27FC236}">
                      <a16:creationId xmlns:a16="http://schemas.microsoft.com/office/drawing/2014/main" id="{1C01FBBD-F8A0-4FD3-A44A-A7BF320A6DFE}"/>
                    </a:ext>
                  </a:extLst>
                </p14:cNvPr>
                <p14:cNvContentPartPr/>
                <p14:nvPr/>
              </p14:nvContentPartPr>
              <p14:xfrm>
                <a:off x="5379826" y="2777518"/>
                <a:ext cx="17640" cy="101160"/>
              </p14:xfrm>
            </p:contentPart>
          </mc:Choice>
          <mc:Fallback>
            <p:pic>
              <p:nvPicPr>
                <p:cNvPr id="57" name="筆跡 56">
                  <a:extLst>
                    <a:ext uri="{FF2B5EF4-FFF2-40B4-BE49-F238E27FC236}">
                      <a16:creationId xmlns:a16="http://schemas.microsoft.com/office/drawing/2014/main" id="{1C01FBBD-F8A0-4FD3-A44A-A7BF320A6DFE}"/>
                    </a:ext>
                  </a:extLst>
                </p:cNvPr>
                <p:cNvPicPr/>
                <p:nvPr/>
              </p:nvPicPr>
              <p:blipFill>
                <a:blip r:embed="rId102"/>
                <a:stretch>
                  <a:fillRect/>
                </a:stretch>
              </p:blipFill>
              <p:spPr>
                <a:xfrm>
                  <a:off x="5370826" y="2768518"/>
                  <a:ext cx="352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8" name="筆跡 57">
                  <a:extLst>
                    <a:ext uri="{FF2B5EF4-FFF2-40B4-BE49-F238E27FC236}">
                      <a16:creationId xmlns:a16="http://schemas.microsoft.com/office/drawing/2014/main" id="{BBEA9DD2-0578-4CC4-BBC6-79A40B167F60}"/>
                    </a:ext>
                  </a:extLst>
                </p14:cNvPr>
                <p14:cNvContentPartPr/>
                <p14:nvPr/>
              </p14:nvContentPartPr>
              <p14:xfrm>
                <a:off x="5425906" y="2781478"/>
                <a:ext cx="65160" cy="83520"/>
              </p14:xfrm>
            </p:contentPart>
          </mc:Choice>
          <mc:Fallback>
            <p:pic>
              <p:nvPicPr>
                <p:cNvPr id="58" name="筆跡 57">
                  <a:extLst>
                    <a:ext uri="{FF2B5EF4-FFF2-40B4-BE49-F238E27FC236}">
                      <a16:creationId xmlns:a16="http://schemas.microsoft.com/office/drawing/2014/main" id="{BBEA9DD2-0578-4CC4-BBC6-79A40B167F60}"/>
                    </a:ext>
                  </a:extLst>
                </p:cNvPr>
                <p:cNvPicPr/>
                <p:nvPr/>
              </p:nvPicPr>
              <p:blipFill>
                <a:blip r:embed="rId104"/>
                <a:stretch>
                  <a:fillRect/>
                </a:stretch>
              </p:blipFill>
              <p:spPr>
                <a:xfrm>
                  <a:off x="5416906" y="2772838"/>
                  <a:ext cx="828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9" name="筆跡 58">
                  <a:extLst>
                    <a:ext uri="{FF2B5EF4-FFF2-40B4-BE49-F238E27FC236}">
                      <a16:creationId xmlns:a16="http://schemas.microsoft.com/office/drawing/2014/main" id="{C6658F22-6418-4E22-9027-D559372FE142}"/>
                    </a:ext>
                  </a:extLst>
                </p14:cNvPr>
                <p14:cNvContentPartPr/>
                <p14:nvPr/>
              </p14:nvContentPartPr>
              <p14:xfrm>
                <a:off x="5762866" y="2599318"/>
                <a:ext cx="8280" cy="60120"/>
              </p14:xfrm>
            </p:contentPart>
          </mc:Choice>
          <mc:Fallback>
            <p:pic>
              <p:nvPicPr>
                <p:cNvPr id="59" name="筆跡 58">
                  <a:extLst>
                    <a:ext uri="{FF2B5EF4-FFF2-40B4-BE49-F238E27FC236}">
                      <a16:creationId xmlns:a16="http://schemas.microsoft.com/office/drawing/2014/main" id="{C6658F22-6418-4E22-9027-D559372FE142}"/>
                    </a:ext>
                  </a:extLst>
                </p:cNvPr>
                <p:cNvPicPr/>
                <p:nvPr/>
              </p:nvPicPr>
              <p:blipFill>
                <a:blip r:embed="rId106"/>
                <a:stretch>
                  <a:fillRect/>
                </a:stretch>
              </p:blipFill>
              <p:spPr>
                <a:xfrm>
                  <a:off x="5754226" y="2590678"/>
                  <a:ext cx="259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0" name="筆跡 59">
                  <a:extLst>
                    <a:ext uri="{FF2B5EF4-FFF2-40B4-BE49-F238E27FC236}">
                      <a16:creationId xmlns:a16="http://schemas.microsoft.com/office/drawing/2014/main" id="{2C62BA95-4314-4ECD-9547-111E34DF8ED7}"/>
                    </a:ext>
                  </a:extLst>
                </p14:cNvPr>
                <p14:cNvContentPartPr/>
                <p14:nvPr/>
              </p14:nvContentPartPr>
              <p14:xfrm>
                <a:off x="5709226" y="2747278"/>
                <a:ext cx="73440" cy="64440"/>
              </p14:xfrm>
            </p:contentPart>
          </mc:Choice>
          <mc:Fallback>
            <p:pic>
              <p:nvPicPr>
                <p:cNvPr id="60" name="筆跡 59">
                  <a:extLst>
                    <a:ext uri="{FF2B5EF4-FFF2-40B4-BE49-F238E27FC236}">
                      <a16:creationId xmlns:a16="http://schemas.microsoft.com/office/drawing/2014/main" id="{2C62BA95-4314-4ECD-9547-111E34DF8ED7}"/>
                    </a:ext>
                  </a:extLst>
                </p:cNvPr>
                <p:cNvPicPr/>
                <p:nvPr/>
              </p:nvPicPr>
              <p:blipFill>
                <a:blip r:embed="rId108"/>
                <a:stretch>
                  <a:fillRect/>
                </a:stretch>
              </p:blipFill>
              <p:spPr>
                <a:xfrm>
                  <a:off x="5700226" y="2738638"/>
                  <a:ext cx="910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1" name="筆跡 60">
                  <a:extLst>
                    <a:ext uri="{FF2B5EF4-FFF2-40B4-BE49-F238E27FC236}">
                      <a16:creationId xmlns:a16="http://schemas.microsoft.com/office/drawing/2014/main" id="{3ADBE2FA-F28B-43C3-AB23-1E009D9FBF20}"/>
                    </a:ext>
                  </a:extLst>
                </p14:cNvPr>
                <p14:cNvContentPartPr/>
                <p14:nvPr/>
              </p14:nvContentPartPr>
              <p14:xfrm>
                <a:off x="5824786" y="2720278"/>
                <a:ext cx="97920" cy="92160"/>
              </p14:xfrm>
            </p:contentPart>
          </mc:Choice>
          <mc:Fallback>
            <p:pic>
              <p:nvPicPr>
                <p:cNvPr id="61" name="筆跡 60">
                  <a:extLst>
                    <a:ext uri="{FF2B5EF4-FFF2-40B4-BE49-F238E27FC236}">
                      <a16:creationId xmlns:a16="http://schemas.microsoft.com/office/drawing/2014/main" id="{3ADBE2FA-F28B-43C3-AB23-1E009D9FBF20}"/>
                    </a:ext>
                  </a:extLst>
                </p:cNvPr>
                <p:cNvPicPr/>
                <p:nvPr/>
              </p:nvPicPr>
              <p:blipFill>
                <a:blip r:embed="rId110"/>
                <a:stretch>
                  <a:fillRect/>
                </a:stretch>
              </p:blipFill>
              <p:spPr>
                <a:xfrm>
                  <a:off x="5816146" y="2711638"/>
                  <a:ext cx="11556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2" name="筆跡 61">
                  <a:extLst>
                    <a:ext uri="{FF2B5EF4-FFF2-40B4-BE49-F238E27FC236}">
                      <a16:creationId xmlns:a16="http://schemas.microsoft.com/office/drawing/2014/main" id="{FE159CDB-37B6-4E51-A46C-0CEAB05D5EC4}"/>
                    </a:ext>
                  </a:extLst>
                </p14:cNvPr>
                <p14:cNvContentPartPr/>
                <p14:nvPr/>
              </p14:nvContentPartPr>
              <p14:xfrm>
                <a:off x="5770066" y="2395558"/>
                <a:ext cx="11520" cy="216360"/>
              </p14:xfrm>
            </p:contentPart>
          </mc:Choice>
          <mc:Fallback>
            <p:pic>
              <p:nvPicPr>
                <p:cNvPr id="62" name="筆跡 61">
                  <a:extLst>
                    <a:ext uri="{FF2B5EF4-FFF2-40B4-BE49-F238E27FC236}">
                      <a16:creationId xmlns:a16="http://schemas.microsoft.com/office/drawing/2014/main" id="{FE159CDB-37B6-4E51-A46C-0CEAB05D5EC4}"/>
                    </a:ext>
                  </a:extLst>
                </p:cNvPr>
                <p:cNvPicPr/>
                <p:nvPr/>
              </p:nvPicPr>
              <p:blipFill>
                <a:blip r:embed="rId112"/>
                <a:stretch>
                  <a:fillRect/>
                </a:stretch>
              </p:blipFill>
              <p:spPr>
                <a:xfrm>
                  <a:off x="5761426" y="2386918"/>
                  <a:ext cx="291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3" name="筆跡 62">
                  <a:extLst>
                    <a:ext uri="{FF2B5EF4-FFF2-40B4-BE49-F238E27FC236}">
                      <a16:creationId xmlns:a16="http://schemas.microsoft.com/office/drawing/2014/main" id="{B8EE3E85-0207-40C8-8578-A109623D6345}"/>
                    </a:ext>
                  </a:extLst>
                </p14:cNvPr>
                <p14:cNvContentPartPr/>
                <p14:nvPr/>
              </p14:nvContentPartPr>
              <p14:xfrm>
                <a:off x="4664506" y="2345158"/>
                <a:ext cx="56880" cy="10800"/>
              </p14:xfrm>
            </p:contentPart>
          </mc:Choice>
          <mc:Fallback>
            <p:pic>
              <p:nvPicPr>
                <p:cNvPr id="63" name="筆跡 62">
                  <a:extLst>
                    <a:ext uri="{FF2B5EF4-FFF2-40B4-BE49-F238E27FC236}">
                      <a16:creationId xmlns:a16="http://schemas.microsoft.com/office/drawing/2014/main" id="{B8EE3E85-0207-40C8-8578-A109623D6345}"/>
                    </a:ext>
                  </a:extLst>
                </p:cNvPr>
                <p:cNvPicPr/>
                <p:nvPr/>
              </p:nvPicPr>
              <p:blipFill>
                <a:blip r:embed="rId114"/>
                <a:stretch>
                  <a:fillRect/>
                </a:stretch>
              </p:blipFill>
              <p:spPr>
                <a:xfrm>
                  <a:off x="4655506" y="2336518"/>
                  <a:ext cx="745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4" name="筆跡 63">
                  <a:extLst>
                    <a:ext uri="{FF2B5EF4-FFF2-40B4-BE49-F238E27FC236}">
                      <a16:creationId xmlns:a16="http://schemas.microsoft.com/office/drawing/2014/main" id="{E5E47286-2352-46DD-B6B6-DBA9AF40B0A9}"/>
                    </a:ext>
                  </a:extLst>
                </p14:cNvPr>
                <p14:cNvContentPartPr/>
                <p14:nvPr/>
              </p14:nvContentPartPr>
              <p14:xfrm>
                <a:off x="4793026" y="2368918"/>
                <a:ext cx="45000" cy="12600"/>
              </p14:xfrm>
            </p:contentPart>
          </mc:Choice>
          <mc:Fallback>
            <p:pic>
              <p:nvPicPr>
                <p:cNvPr id="64" name="筆跡 63">
                  <a:extLst>
                    <a:ext uri="{FF2B5EF4-FFF2-40B4-BE49-F238E27FC236}">
                      <a16:creationId xmlns:a16="http://schemas.microsoft.com/office/drawing/2014/main" id="{E5E47286-2352-46DD-B6B6-DBA9AF40B0A9}"/>
                    </a:ext>
                  </a:extLst>
                </p:cNvPr>
                <p:cNvPicPr/>
                <p:nvPr/>
              </p:nvPicPr>
              <p:blipFill>
                <a:blip r:embed="rId116"/>
                <a:stretch>
                  <a:fillRect/>
                </a:stretch>
              </p:blipFill>
              <p:spPr>
                <a:xfrm>
                  <a:off x="4784386" y="2359918"/>
                  <a:ext cx="626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5" name="筆跡 64">
                  <a:extLst>
                    <a:ext uri="{FF2B5EF4-FFF2-40B4-BE49-F238E27FC236}">
                      <a16:creationId xmlns:a16="http://schemas.microsoft.com/office/drawing/2014/main" id="{D94A9B02-6AC5-4674-B8AF-A34E610514E7}"/>
                    </a:ext>
                  </a:extLst>
                </p14:cNvPr>
                <p14:cNvContentPartPr/>
                <p14:nvPr/>
              </p14:nvContentPartPr>
              <p14:xfrm>
                <a:off x="4931626" y="2376118"/>
                <a:ext cx="16200" cy="2520"/>
              </p14:xfrm>
            </p:contentPart>
          </mc:Choice>
          <mc:Fallback>
            <p:pic>
              <p:nvPicPr>
                <p:cNvPr id="65" name="筆跡 64">
                  <a:extLst>
                    <a:ext uri="{FF2B5EF4-FFF2-40B4-BE49-F238E27FC236}">
                      <a16:creationId xmlns:a16="http://schemas.microsoft.com/office/drawing/2014/main" id="{D94A9B02-6AC5-4674-B8AF-A34E610514E7}"/>
                    </a:ext>
                  </a:extLst>
                </p:cNvPr>
                <p:cNvPicPr/>
                <p:nvPr/>
              </p:nvPicPr>
              <p:blipFill>
                <a:blip r:embed="rId33"/>
                <a:stretch>
                  <a:fillRect/>
                </a:stretch>
              </p:blipFill>
              <p:spPr>
                <a:xfrm>
                  <a:off x="4922626" y="2367118"/>
                  <a:ext cx="338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6" name="筆跡 65">
                  <a:extLst>
                    <a:ext uri="{FF2B5EF4-FFF2-40B4-BE49-F238E27FC236}">
                      <a16:creationId xmlns:a16="http://schemas.microsoft.com/office/drawing/2014/main" id="{88BD2F5E-8A82-4107-99A4-6FBA3D3B1D52}"/>
                    </a:ext>
                  </a:extLst>
                </p14:cNvPr>
                <p14:cNvContentPartPr/>
                <p14:nvPr/>
              </p14:nvContentPartPr>
              <p14:xfrm>
                <a:off x="5034586" y="2377198"/>
                <a:ext cx="21960" cy="1440"/>
              </p14:xfrm>
            </p:contentPart>
          </mc:Choice>
          <mc:Fallback>
            <p:pic>
              <p:nvPicPr>
                <p:cNvPr id="66" name="筆跡 65">
                  <a:extLst>
                    <a:ext uri="{FF2B5EF4-FFF2-40B4-BE49-F238E27FC236}">
                      <a16:creationId xmlns:a16="http://schemas.microsoft.com/office/drawing/2014/main" id="{88BD2F5E-8A82-4107-99A4-6FBA3D3B1D52}"/>
                    </a:ext>
                  </a:extLst>
                </p:cNvPr>
                <p:cNvPicPr/>
                <p:nvPr/>
              </p:nvPicPr>
              <p:blipFill>
                <a:blip r:embed="rId119"/>
                <a:stretch>
                  <a:fillRect/>
                </a:stretch>
              </p:blipFill>
              <p:spPr>
                <a:xfrm>
                  <a:off x="5025586" y="2368198"/>
                  <a:ext cx="396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7" name="筆跡 66">
                  <a:extLst>
                    <a:ext uri="{FF2B5EF4-FFF2-40B4-BE49-F238E27FC236}">
                      <a16:creationId xmlns:a16="http://schemas.microsoft.com/office/drawing/2014/main" id="{CD816878-3671-4470-85FE-DC64B9DEACE4}"/>
                    </a:ext>
                  </a:extLst>
                </p14:cNvPr>
                <p14:cNvContentPartPr/>
                <p14:nvPr/>
              </p14:nvContentPartPr>
              <p14:xfrm>
                <a:off x="5170666" y="2371798"/>
                <a:ext cx="178920" cy="12600"/>
              </p14:xfrm>
            </p:contentPart>
          </mc:Choice>
          <mc:Fallback>
            <p:pic>
              <p:nvPicPr>
                <p:cNvPr id="67" name="筆跡 66">
                  <a:extLst>
                    <a:ext uri="{FF2B5EF4-FFF2-40B4-BE49-F238E27FC236}">
                      <a16:creationId xmlns:a16="http://schemas.microsoft.com/office/drawing/2014/main" id="{CD816878-3671-4470-85FE-DC64B9DEACE4}"/>
                    </a:ext>
                  </a:extLst>
                </p:cNvPr>
                <p:cNvPicPr/>
                <p:nvPr/>
              </p:nvPicPr>
              <p:blipFill>
                <a:blip r:embed="rId121"/>
                <a:stretch>
                  <a:fillRect/>
                </a:stretch>
              </p:blipFill>
              <p:spPr>
                <a:xfrm>
                  <a:off x="5161666" y="2363158"/>
                  <a:ext cx="1965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8" name="筆跡 67">
                  <a:extLst>
                    <a:ext uri="{FF2B5EF4-FFF2-40B4-BE49-F238E27FC236}">
                      <a16:creationId xmlns:a16="http://schemas.microsoft.com/office/drawing/2014/main" id="{8F7C7680-E3F6-4C80-ABFE-E74714231A3F}"/>
                    </a:ext>
                  </a:extLst>
                </p14:cNvPr>
                <p14:cNvContentPartPr/>
                <p14:nvPr/>
              </p14:nvContentPartPr>
              <p14:xfrm>
                <a:off x="5457586" y="2392678"/>
                <a:ext cx="32400" cy="6480"/>
              </p14:xfrm>
            </p:contentPart>
          </mc:Choice>
          <mc:Fallback>
            <p:pic>
              <p:nvPicPr>
                <p:cNvPr id="68" name="筆跡 67">
                  <a:extLst>
                    <a:ext uri="{FF2B5EF4-FFF2-40B4-BE49-F238E27FC236}">
                      <a16:creationId xmlns:a16="http://schemas.microsoft.com/office/drawing/2014/main" id="{8F7C7680-E3F6-4C80-ABFE-E74714231A3F}"/>
                    </a:ext>
                  </a:extLst>
                </p:cNvPr>
                <p:cNvPicPr/>
                <p:nvPr/>
              </p:nvPicPr>
              <p:blipFill>
                <a:blip r:embed="rId123"/>
                <a:stretch>
                  <a:fillRect/>
                </a:stretch>
              </p:blipFill>
              <p:spPr>
                <a:xfrm>
                  <a:off x="5448586" y="2383678"/>
                  <a:ext cx="500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9" name="筆跡 68">
                  <a:extLst>
                    <a:ext uri="{FF2B5EF4-FFF2-40B4-BE49-F238E27FC236}">
                      <a16:creationId xmlns:a16="http://schemas.microsoft.com/office/drawing/2014/main" id="{3A3C52E4-BBFD-4CFB-98E1-E5E1034911FA}"/>
                    </a:ext>
                  </a:extLst>
                </p14:cNvPr>
                <p14:cNvContentPartPr/>
                <p14:nvPr/>
              </p14:nvContentPartPr>
              <p14:xfrm>
                <a:off x="5601586" y="2392678"/>
                <a:ext cx="108000" cy="7560"/>
              </p14:xfrm>
            </p:contentPart>
          </mc:Choice>
          <mc:Fallback>
            <p:pic>
              <p:nvPicPr>
                <p:cNvPr id="69" name="筆跡 68">
                  <a:extLst>
                    <a:ext uri="{FF2B5EF4-FFF2-40B4-BE49-F238E27FC236}">
                      <a16:creationId xmlns:a16="http://schemas.microsoft.com/office/drawing/2014/main" id="{3A3C52E4-BBFD-4CFB-98E1-E5E1034911FA}"/>
                    </a:ext>
                  </a:extLst>
                </p:cNvPr>
                <p:cNvPicPr/>
                <p:nvPr/>
              </p:nvPicPr>
              <p:blipFill>
                <a:blip r:embed="rId125"/>
                <a:stretch>
                  <a:fillRect/>
                </a:stretch>
              </p:blipFill>
              <p:spPr>
                <a:xfrm>
                  <a:off x="5592946" y="2383678"/>
                  <a:ext cx="1256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0" name="筆跡 69">
                  <a:extLst>
                    <a:ext uri="{FF2B5EF4-FFF2-40B4-BE49-F238E27FC236}">
                      <a16:creationId xmlns:a16="http://schemas.microsoft.com/office/drawing/2014/main" id="{8097C15A-15FF-45CB-9A3E-FEB3DC60D24B}"/>
                    </a:ext>
                  </a:extLst>
                </p14:cNvPr>
                <p14:cNvContentPartPr/>
                <p14:nvPr/>
              </p14:nvContentPartPr>
              <p14:xfrm>
                <a:off x="5742346" y="2394478"/>
                <a:ext cx="6120" cy="6480"/>
              </p14:xfrm>
            </p:contentPart>
          </mc:Choice>
          <mc:Fallback>
            <p:pic>
              <p:nvPicPr>
                <p:cNvPr id="70" name="筆跡 69">
                  <a:extLst>
                    <a:ext uri="{FF2B5EF4-FFF2-40B4-BE49-F238E27FC236}">
                      <a16:creationId xmlns:a16="http://schemas.microsoft.com/office/drawing/2014/main" id="{8097C15A-15FF-45CB-9A3E-FEB3DC60D24B}"/>
                    </a:ext>
                  </a:extLst>
                </p:cNvPr>
                <p:cNvPicPr/>
                <p:nvPr/>
              </p:nvPicPr>
              <p:blipFill>
                <a:blip r:embed="rId127"/>
                <a:stretch>
                  <a:fillRect/>
                </a:stretch>
              </p:blipFill>
              <p:spPr>
                <a:xfrm>
                  <a:off x="5733346" y="2385838"/>
                  <a:ext cx="237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1" name="筆跡 70">
                  <a:extLst>
                    <a:ext uri="{FF2B5EF4-FFF2-40B4-BE49-F238E27FC236}">
                      <a16:creationId xmlns:a16="http://schemas.microsoft.com/office/drawing/2014/main" id="{997E63FE-D669-48E4-9D21-2B549E12C507}"/>
                    </a:ext>
                  </a:extLst>
                </p14:cNvPr>
                <p14:cNvContentPartPr/>
                <p14:nvPr/>
              </p14:nvContentPartPr>
              <p14:xfrm>
                <a:off x="4188226" y="2386198"/>
                <a:ext cx="11880" cy="16920"/>
              </p14:xfrm>
            </p:contentPart>
          </mc:Choice>
          <mc:Fallback>
            <p:pic>
              <p:nvPicPr>
                <p:cNvPr id="71" name="筆跡 70">
                  <a:extLst>
                    <a:ext uri="{FF2B5EF4-FFF2-40B4-BE49-F238E27FC236}">
                      <a16:creationId xmlns:a16="http://schemas.microsoft.com/office/drawing/2014/main" id="{997E63FE-D669-48E4-9D21-2B549E12C507}"/>
                    </a:ext>
                  </a:extLst>
                </p:cNvPr>
                <p:cNvPicPr/>
                <p:nvPr/>
              </p:nvPicPr>
              <p:blipFill>
                <a:blip r:embed="rId129"/>
                <a:stretch>
                  <a:fillRect/>
                </a:stretch>
              </p:blipFill>
              <p:spPr>
                <a:xfrm>
                  <a:off x="4179586" y="2377558"/>
                  <a:ext cx="295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2" name="筆跡 71">
                  <a:extLst>
                    <a:ext uri="{FF2B5EF4-FFF2-40B4-BE49-F238E27FC236}">
                      <a16:creationId xmlns:a16="http://schemas.microsoft.com/office/drawing/2014/main" id="{CD278D81-D9D7-4FD9-9E14-8EC172709AB1}"/>
                    </a:ext>
                  </a:extLst>
                </p14:cNvPr>
                <p14:cNvContentPartPr/>
                <p14:nvPr/>
              </p14:nvContentPartPr>
              <p14:xfrm>
                <a:off x="4305586" y="2314918"/>
                <a:ext cx="79560" cy="86400"/>
              </p14:xfrm>
            </p:contentPart>
          </mc:Choice>
          <mc:Fallback>
            <p:pic>
              <p:nvPicPr>
                <p:cNvPr id="72" name="筆跡 71">
                  <a:extLst>
                    <a:ext uri="{FF2B5EF4-FFF2-40B4-BE49-F238E27FC236}">
                      <a16:creationId xmlns:a16="http://schemas.microsoft.com/office/drawing/2014/main" id="{CD278D81-D9D7-4FD9-9E14-8EC172709AB1}"/>
                    </a:ext>
                  </a:extLst>
                </p:cNvPr>
                <p:cNvPicPr/>
                <p:nvPr/>
              </p:nvPicPr>
              <p:blipFill>
                <a:blip r:embed="rId131"/>
                <a:stretch>
                  <a:fillRect/>
                </a:stretch>
              </p:blipFill>
              <p:spPr>
                <a:xfrm>
                  <a:off x="4296946" y="2306278"/>
                  <a:ext cx="972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3" name="筆跡 72">
                  <a:extLst>
                    <a:ext uri="{FF2B5EF4-FFF2-40B4-BE49-F238E27FC236}">
                      <a16:creationId xmlns:a16="http://schemas.microsoft.com/office/drawing/2014/main" id="{E0A92B9B-BE8C-4D6B-805A-50BC9C111E8D}"/>
                    </a:ext>
                  </a:extLst>
                </p14:cNvPr>
                <p14:cNvContentPartPr/>
                <p14:nvPr/>
              </p14:nvContentPartPr>
              <p14:xfrm>
                <a:off x="4396666" y="2317438"/>
                <a:ext cx="93240" cy="88200"/>
              </p14:xfrm>
            </p:contentPart>
          </mc:Choice>
          <mc:Fallback>
            <p:pic>
              <p:nvPicPr>
                <p:cNvPr id="73" name="筆跡 72">
                  <a:extLst>
                    <a:ext uri="{FF2B5EF4-FFF2-40B4-BE49-F238E27FC236}">
                      <a16:creationId xmlns:a16="http://schemas.microsoft.com/office/drawing/2014/main" id="{E0A92B9B-BE8C-4D6B-805A-50BC9C111E8D}"/>
                    </a:ext>
                  </a:extLst>
                </p:cNvPr>
                <p:cNvPicPr/>
                <p:nvPr/>
              </p:nvPicPr>
              <p:blipFill>
                <a:blip r:embed="rId133"/>
                <a:stretch>
                  <a:fillRect/>
                </a:stretch>
              </p:blipFill>
              <p:spPr>
                <a:xfrm>
                  <a:off x="4388026" y="2308798"/>
                  <a:ext cx="1108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4" name="筆跡 73">
                  <a:extLst>
                    <a:ext uri="{FF2B5EF4-FFF2-40B4-BE49-F238E27FC236}">
                      <a16:creationId xmlns:a16="http://schemas.microsoft.com/office/drawing/2014/main" id="{156B98EB-A319-4CFD-8B60-0626E7B9E239}"/>
                    </a:ext>
                  </a:extLst>
                </p14:cNvPr>
                <p14:cNvContentPartPr/>
                <p14:nvPr/>
              </p14:nvContentPartPr>
              <p14:xfrm>
                <a:off x="4506106" y="2320678"/>
                <a:ext cx="41400" cy="103320"/>
              </p14:xfrm>
            </p:contentPart>
          </mc:Choice>
          <mc:Fallback>
            <p:pic>
              <p:nvPicPr>
                <p:cNvPr id="74" name="筆跡 73">
                  <a:extLst>
                    <a:ext uri="{FF2B5EF4-FFF2-40B4-BE49-F238E27FC236}">
                      <a16:creationId xmlns:a16="http://schemas.microsoft.com/office/drawing/2014/main" id="{156B98EB-A319-4CFD-8B60-0626E7B9E239}"/>
                    </a:ext>
                  </a:extLst>
                </p:cNvPr>
                <p:cNvPicPr/>
                <p:nvPr/>
              </p:nvPicPr>
              <p:blipFill>
                <a:blip r:embed="rId135"/>
                <a:stretch>
                  <a:fillRect/>
                </a:stretch>
              </p:blipFill>
              <p:spPr>
                <a:xfrm>
                  <a:off x="4497466" y="2311678"/>
                  <a:ext cx="590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5" name="筆跡 74">
                  <a:extLst>
                    <a:ext uri="{FF2B5EF4-FFF2-40B4-BE49-F238E27FC236}">
                      <a16:creationId xmlns:a16="http://schemas.microsoft.com/office/drawing/2014/main" id="{99834157-FF4E-4995-902A-4DDA2F2D75A2}"/>
                    </a:ext>
                  </a:extLst>
                </p14:cNvPr>
                <p14:cNvContentPartPr/>
                <p14:nvPr/>
              </p14:nvContentPartPr>
              <p14:xfrm>
                <a:off x="4568026" y="2310238"/>
                <a:ext cx="72360" cy="88920"/>
              </p14:xfrm>
            </p:contentPart>
          </mc:Choice>
          <mc:Fallback>
            <p:pic>
              <p:nvPicPr>
                <p:cNvPr id="75" name="筆跡 74">
                  <a:extLst>
                    <a:ext uri="{FF2B5EF4-FFF2-40B4-BE49-F238E27FC236}">
                      <a16:creationId xmlns:a16="http://schemas.microsoft.com/office/drawing/2014/main" id="{99834157-FF4E-4995-902A-4DDA2F2D75A2}"/>
                    </a:ext>
                  </a:extLst>
                </p:cNvPr>
                <p:cNvPicPr/>
                <p:nvPr/>
              </p:nvPicPr>
              <p:blipFill>
                <a:blip r:embed="rId137"/>
                <a:stretch>
                  <a:fillRect/>
                </a:stretch>
              </p:blipFill>
              <p:spPr>
                <a:xfrm>
                  <a:off x="4559026" y="2301238"/>
                  <a:ext cx="900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76" name="筆跡 75">
                  <a:extLst>
                    <a:ext uri="{FF2B5EF4-FFF2-40B4-BE49-F238E27FC236}">
                      <a16:creationId xmlns:a16="http://schemas.microsoft.com/office/drawing/2014/main" id="{59C8FBC0-0236-4458-80CF-60F5C3F80A89}"/>
                    </a:ext>
                  </a:extLst>
                </p14:cNvPr>
                <p14:cNvContentPartPr/>
                <p14:nvPr/>
              </p14:nvContentPartPr>
              <p14:xfrm>
                <a:off x="5726146" y="2454238"/>
                <a:ext cx="132840" cy="111600"/>
              </p14:xfrm>
            </p:contentPart>
          </mc:Choice>
          <mc:Fallback>
            <p:pic>
              <p:nvPicPr>
                <p:cNvPr id="76" name="筆跡 75">
                  <a:extLst>
                    <a:ext uri="{FF2B5EF4-FFF2-40B4-BE49-F238E27FC236}">
                      <a16:creationId xmlns:a16="http://schemas.microsoft.com/office/drawing/2014/main" id="{59C8FBC0-0236-4458-80CF-60F5C3F80A89}"/>
                    </a:ext>
                  </a:extLst>
                </p:cNvPr>
                <p:cNvPicPr/>
                <p:nvPr/>
              </p:nvPicPr>
              <p:blipFill>
                <a:blip r:embed="rId139"/>
                <a:stretch>
                  <a:fillRect/>
                </a:stretch>
              </p:blipFill>
              <p:spPr>
                <a:xfrm>
                  <a:off x="5717506" y="2445598"/>
                  <a:ext cx="1504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7" name="筆跡 76">
                  <a:extLst>
                    <a:ext uri="{FF2B5EF4-FFF2-40B4-BE49-F238E27FC236}">
                      <a16:creationId xmlns:a16="http://schemas.microsoft.com/office/drawing/2014/main" id="{9CD8F8FB-09B5-4FB8-867A-A9D908B38E87}"/>
                    </a:ext>
                  </a:extLst>
                </p14:cNvPr>
                <p14:cNvContentPartPr/>
                <p14:nvPr/>
              </p14:nvContentPartPr>
              <p14:xfrm>
                <a:off x="5853226" y="2469718"/>
                <a:ext cx="113400" cy="103320"/>
              </p14:xfrm>
            </p:contentPart>
          </mc:Choice>
          <mc:Fallback>
            <p:pic>
              <p:nvPicPr>
                <p:cNvPr id="77" name="筆跡 76">
                  <a:extLst>
                    <a:ext uri="{FF2B5EF4-FFF2-40B4-BE49-F238E27FC236}">
                      <a16:creationId xmlns:a16="http://schemas.microsoft.com/office/drawing/2014/main" id="{9CD8F8FB-09B5-4FB8-867A-A9D908B38E87}"/>
                    </a:ext>
                  </a:extLst>
                </p:cNvPr>
                <p:cNvPicPr/>
                <p:nvPr/>
              </p:nvPicPr>
              <p:blipFill>
                <a:blip r:embed="rId141"/>
                <a:stretch>
                  <a:fillRect/>
                </a:stretch>
              </p:blipFill>
              <p:spPr>
                <a:xfrm>
                  <a:off x="5844226" y="2461078"/>
                  <a:ext cx="1310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8" name="筆跡 77">
                  <a:extLst>
                    <a:ext uri="{FF2B5EF4-FFF2-40B4-BE49-F238E27FC236}">
                      <a16:creationId xmlns:a16="http://schemas.microsoft.com/office/drawing/2014/main" id="{379D3384-8ECB-407C-BD79-976E4B1F18ED}"/>
                    </a:ext>
                  </a:extLst>
                </p14:cNvPr>
                <p14:cNvContentPartPr/>
                <p14:nvPr/>
              </p14:nvContentPartPr>
              <p14:xfrm>
                <a:off x="5921986" y="2492398"/>
                <a:ext cx="101160" cy="86760"/>
              </p14:xfrm>
            </p:contentPart>
          </mc:Choice>
          <mc:Fallback>
            <p:pic>
              <p:nvPicPr>
                <p:cNvPr id="78" name="筆跡 77">
                  <a:extLst>
                    <a:ext uri="{FF2B5EF4-FFF2-40B4-BE49-F238E27FC236}">
                      <a16:creationId xmlns:a16="http://schemas.microsoft.com/office/drawing/2014/main" id="{379D3384-8ECB-407C-BD79-976E4B1F18ED}"/>
                    </a:ext>
                  </a:extLst>
                </p:cNvPr>
                <p:cNvPicPr/>
                <p:nvPr/>
              </p:nvPicPr>
              <p:blipFill>
                <a:blip r:embed="rId143"/>
                <a:stretch>
                  <a:fillRect/>
                </a:stretch>
              </p:blipFill>
              <p:spPr>
                <a:xfrm>
                  <a:off x="5912986" y="2483398"/>
                  <a:ext cx="1188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9" name="筆跡 78">
                  <a:extLst>
                    <a:ext uri="{FF2B5EF4-FFF2-40B4-BE49-F238E27FC236}">
                      <a16:creationId xmlns:a16="http://schemas.microsoft.com/office/drawing/2014/main" id="{C90D11CD-3AA7-4178-AEF8-5D54B667E6E9}"/>
                    </a:ext>
                  </a:extLst>
                </p14:cNvPr>
                <p14:cNvContentPartPr/>
                <p14:nvPr/>
              </p14:nvContentPartPr>
              <p14:xfrm>
                <a:off x="6020266" y="2516158"/>
                <a:ext cx="91800" cy="66240"/>
              </p14:xfrm>
            </p:contentPart>
          </mc:Choice>
          <mc:Fallback>
            <p:pic>
              <p:nvPicPr>
                <p:cNvPr id="79" name="筆跡 78">
                  <a:extLst>
                    <a:ext uri="{FF2B5EF4-FFF2-40B4-BE49-F238E27FC236}">
                      <a16:creationId xmlns:a16="http://schemas.microsoft.com/office/drawing/2014/main" id="{C90D11CD-3AA7-4178-AEF8-5D54B667E6E9}"/>
                    </a:ext>
                  </a:extLst>
                </p:cNvPr>
                <p:cNvPicPr/>
                <p:nvPr/>
              </p:nvPicPr>
              <p:blipFill>
                <a:blip r:embed="rId145"/>
                <a:stretch>
                  <a:fillRect/>
                </a:stretch>
              </p:blipFill>
              <p:spPr>
                <a:xfrm>
                  <a:off x="6011266" y="2507158"/>
                  <a:ext cx="1094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0" name="筆跡 79">
                  <a:extLst>
                    <a:ext uri="{FF2B5EF4-FFF2-40B4-BE49-F238E27FC236}">
                      <a16:creationId xmlns:a16="http://schemas.microsoft.com/office/drawing/2014/main" id="{4544D609-BC92-4087-8415-757C78628821}"/>
                    </a:ext>
                  </a:extLst>
                </p14:cNvPr>
                <p14:cNvContentPartPr/>
                <p14:nvPr/>
              </p14:nvContentPartPr>
              <p14:xfrm>
                <a:off x="6120706" y="2528398"/>
                <a:ext cx="72360" cy="49680"/>
              </p14:xfrm>
            </p:contentPart>
          </mc:Choice>
          <mc:Fallback>
            <p:pic>
              <p:nvPicPr>
                <p:cNvPr id="80" name="筆跡 79">
                  <a:extLst>
                    <a:ext uri="{FF2B5EF4-FFF2-40B4-BE49-F238E27FC236}">
                      <a16:creationId xmlns:a16="http://schemas.microsoft.com/office/drawing/2014/main" id="{4544D609-BC92-4087-8415-757C78628821}"/>
                    </a:ext>
                  </a:extLst>
                </p:cNvPr>
                <p:cNvPicPr/>
                <p:nvPr/>
              </p:nvPicPr>
              <p:blipFill>
                <a:blip r:embed="rId147"/>
                <a:stretch>
                  <a:fillRect/>
                </a:stretch>
              </p:blipFill>
              <p:spPr>
                <a:xfrm>
                  <a:off x="6112066" y="2519398"/>
                  <a:ext cx="900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1" name="筆跡 80">
                  <a:extLst>
                    <a:ext uri="{FF2B5EF4-FFF2-40B4-BE49-F238E27FC236}">
                      <a16:creationId xmlns:a16="http://schemas.microsoft.com/office/drawing/2014/main" id="{EA661E44-8867-41BE-9C48-D368670A47E2}"/>
                    </a:ext>
                  </a:extLst>
                </p14:cNvPr>
                <p14:cNvContentPartPr/>
                <p14:nvPr/>
              </p14:nvContentPartPr>
              <p14:xfrm>
                <a:off x="6215746" y="2546038"/>
                <a:ext cx="46080" cy="32400"/>
              </p14:xfrm>
            </p:contentPart>
          </mc:Choice>
          <mc:Fallback>
            <p:pic>
              <p:nvPicPr>
                <p:cNvPr id="81" name="筆跡 80">
                  <a:extLst>
                    <a:ext uri="{FF2B5EF4-FFF2-40B4-BE49-F238E27FC236}">
                      <a16:creationId xmlns:a16="http://schemas.microsoft.com/office/drawing/2014/main" id="{EA661E44-8867-41BE-9C48-D368670A47E2}"/>
                    </a:ext>
                  </a:extLst>
                </p:cNvPr>
                <p:cNvPicPr/>
                <p:nvPr/>
              </p:nvPicPr>
              <p:blipFill>
                <a:blip r:embed="rId149"/>
                <a:stretch>
                  <a:fillRect/>
                </a:stretch>
              </p:blipFill>
              <p:spPr>
                <a:xfrm>
                  <a:off x="6206746" y="2537038"/>
                  <a:ext cx="637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2" name="筆跡 81">
                  <a:extLst>
                    <a:ext uri="{FF2B5EF4-FFF2-40B4-BE49-F238E27FC236}">
                      <a16:creationId xmlns:a16="http://schemas.microsoft.com/office/drawing/2014/main" id="{22E46D54-FBD5-48D9-8F2E-2DE30A3FC5FA}"/>
                    </a:ext>
                  </a:extLst>
                </p14:cNvPr>
                <p14:cNvContentPartPr/>
                <p14:nvPr/>
              </p14:nvContentPartPr>
              <p14:xfrm>
                <a:off x="6289906" y="2548918"/>
                <a:ext cx="88560" cy="61200"/>
              </p14:xfrm>
            </p:contentPart>
          </mc:Choice>
          <mc:Fallback>
            <p:pic>
              <p:nvPicPr>
                <p:cNvPr id="82" name="筆跡 81">
                  <a:extLst>
                    <a:ext uri="{FF2B5EF4-FFF2-40B4-BE49-F238E27FC236}">
                      <a16:creationId xmlns:a16="http://schemas.microsoft.com/office/drawing/2014/main" id="{22E46D54-FBD5-48D9-8F2E-2DE30A3FC5FA}"/>
                    </a:ext>
                  </a:extLst>
                </p:cNvPr>
                <p:cNvPicPr/>
                <p:nvPr/>
              </p:nvPicPr>
              <p:blipFill>
                <a:blip r:embed="rId151"/>
                <a:stretch>
                  <a:fillRect/>
                </a:stretch>
              </p:blipFill>
              <p:spPr>
                <a:xfrm>
                  <a:off x="6281266" y="2540278"/>
                  <a:ext cx="1062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3" name="筆跡 82">
                  <a:extLst>
                    <a:ext uri="{FF2B5EF4-FFF2-40B4-BE49-F238E27FC236}">
                      <a16:creationId xmlns:a16="http://schemas.microsoft.com/office/drawing/2014/main" id="{E574BD05-FB13-47B7-8667-F20BDB4D1ADF}"/>
                    </a:ext>
                  </a:extLst>
                </p14:cNvPr>
                <p14:cNvContentPartPr/>
                <p14:nvPr/>
              </p14:nvContentPartPr>
              <p14:xfrm>
                <a:off x="6048346" y="2386198"/>
                <a:ext cx="463680" cy="187560"/>
              </p14:xfrm>
            </p:contentPart>
          </mc:Choice>
          <mc:Fallback>
            <p:pic>
              <p:nvPicPr>
                <p:cNvPr id="83" name="筆跡 82">
                  <a:extLst>
                    <a:ext uri="{FF2B5EF4-FFF2-40B4-BE49-F238E27FC236}">
                      <a16:creationId xmlns:a16="http://schemas.microsoft.com/office/drawing/2014/main" id="{E574BD05-FB13-47B7-8667-F20BDB4D1ADF}"/>
                    </a:ext>
                  </a:extLst>
                </p:cNvPr>
                <p:cNvPicPr/>
                <p:nvPr/>
              </p:nvPicPr>
              <p:blipFill>
                <a:blip r:embed="rId153"/>
                <a:stretch>
                  <a:fillRect/>
                </a:stretch>
              </p:blipFill>
              <p:spPr>
                <a:xfrm>
                  <a:off x="6039706" y="2377558"/>
                  <a:ext cx="481320" cy="205200"/>
                </a:xfrm>
                <a:prstGeom prst="rect">
                  <a:avLst/>
                </a:prstGeom>
              </p:spPr>
            </p:pic>
          </mc:Fallback>
        </mc:AlternateContent>
      </p:grpSp>
      <p:grpSp>
        <p:nvGrpSpPr>
          <p:cNvPr id="84" name="群組 83">
            <a:extLst>
              <a:ext uri="{FF2B5EF4-FFF2-40B4-BE49-F238E27FC236}">
                <a16:creationId xmlns:a16="http://schemas.microsoft.com/office/drawing/2014/main" id="{ACF2B93C-C1CC-425B-8D01-C09C35D74D4C}"/>
              </a:ext>
            </a:extLst>
          </p:cNvPr>
          <p:cNvGrpSpPr/>
          <p:nvPr/>
        </p:nvGrpSpPr>
        <p:grpSpPr>
          <a:xfrm>
            <a:off x="4093984" y="2280528"/>
            <a:ext cx="630720" cy="141120"/>
            <a:chOff x="6551986" y="2077678"/>
            <a:chExt cx="630720" cy="141120"/>
          </a:xfrm>
        </p:grpSpPr>
        <mc:AlternateContent xmlns:mc="http://schemas.openxmlformats.org/markup-compatibility/2006">
          <mc:Choice xmlns:p14="http://schemas.microsoft.com/office/powerpoint/2010/main" Requires="p14">
            <p:contentPart p14:bwMode="auto" r:id="rId154">
              <p14:nvContentPartPr>
                <p14:cNvPr id="85" name="筆跡 84">
                  <a:extLst>
                    <a:ext uri="{FF2B5EF4-FFF2-40B4-BE49-F238E27FC236}">
                      <a16:creationId xmlns:a16="http://schemas.microsoft.com/office/drawing/2014/main" id="{8A53D70F-1D9F-4CF8-8705-E905C3229DF8}"/>
                    </a:ext>
                  </a:extLst>
                </p14:cNvPr>
                <p14:cNvContentPartPr/>
                <p14:nvPr/>
              </p14:nvContentPartPr>
              <p14:xfrm>
                <a:off x="6551986" y="2197918"/>
                <a:ext cx="33480" cy="9720"/>
              </p14:xfrm>
            </p:contentPart>
          </mc:Choice>
          <mc:Fallback>
            <p:pic>
              <p:nvPicPr>
                <p:cNvPr id="85" name="筆跡 84">
                  <a:extLst>
                    <a:ext uri="{FF2B5EF4-FFF2-40B4-BE49-F238E27FC236}">
                      <a16:creationId xmlns:a16="http://schemas.microsoft.com/office/drawing/2014/main" id="{8A53D70F-1D9F-4CF8-8705-E905C3229DF8}"/>
                    </a:ext>
                  </a:extLst>
                </p:cNvPr>
                <p:cNvPicPr/>
                <p:nvPr/>
              </p:nvPicPr>
              <p:blipFill>
                <a:blip r:embed="rId155"/>
                <a:stretch>
                  <a:fillRect/>
                </a:stretch>
              </p:blipFill>
              <p:spPr>
                <a:xfrm>
                  <a:off x="6542986" y="2189278"/>
                  <a:ext cx="511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6" name="筆跡 85">
                  <a:extLst>
                    <a:ext uri="{FF2B5EF4-FFF2-40B4-BE49-F238E27FC236}">
                      <a16:creationId xmlns:a16="http://schemas.microsoft.com/office/drawing/2014/main" id="{83BF62A5-80BC-4252-91C6-24EA7E2BA47A}"/>
                    </a:ext>
                  </a:extLst>
                </p14:cNvPr>
                <p14:cNvContentPartPr/>
                <p14:nvPr/>
              </p14:nvContentPartPr>
              <p14:xfrm>
                <a:off x="6628666" y="2102158"/>
                <a:ext cx="96120" cy="108720"/>
              </p14:xfrm>
            </p:contentPart>
          </mc:Choice>
          <mc:Fallback>
            <p:pic>
              <p:nvPicPr>
                <p:cNvPr id="86" name="筆跡 85">
                  <a:extLst>
                    <a:ext uri="{FF2B5EF4-FFF2-40B4-BE49-F238E27FC236}">
                      <a16:creationId xmlns:a16="http://schemas.microsoft.com/office/drawing/2014/main" id="{83BF62A5-80BC-4252-91C6-24EA7E2BA47A}"/>
                    </a:ext>
                  </a:extLst>
                </p:cNvPr>
                <p:cNvPicPr/>
                <p:nvPr/>
              </p:nvPicPr>
              <p:blipFill>
                <a:blip r:embed="rId157"/>
                <a:stretch>
                  <a:fillRect/>
                </a:stretch>
              </p:blipFill>
              <p:spPr>
                <a:xfrm>
                  <a:off x="6620026" y="2093518"/>
                  <a:ext cx="11376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7" name="筆跡 86">
                  <a:extLst>
                    <a:ext uri="{FF2B5EF4-FFF2-40B4-BE49-F238E27FC236}">
                      <a16:creationId xmlns:a16="http://schemas.microsoft.com/office/drawing/2014/main" id="{9F4D71B8-B7C9-48BC-B311-682458437212}"/>
                    </a:ext>
                  </a:extLst>
                </p14:cNvPr>
                <p14:cNvContentPartPr/>
                <p14:nvPr/>
              </p14:nvContentPartPr>
              <p14:xfrm>
                <a:off x="6729466" y="2107558"/>
                <a:ext cx="100800" cy="96120"/>
              </p14:xfrm>
            </p:contentPart>
          </mc:Choice>
          <mc:Fallback>
            <p:pic>
              <p:nvPicPr>
                <p:cNvPr id="87" name="筆跡 86">
                  <a:extLst>
                    <a:ext uri="{FF2B5EF4-FFF2-40B4-BE49-F238E27FC236}">
                      <a16:creationId xmlns:a16="http://schemas.microsoft.com/office/drawing/2014/main" id="{9F4D71B8-B7C9-48BC-B311-682458437212}"/>
                    </a:ext>
                  </a:extLst>
                </p:cNvPr>
                <p:cNvPicPr/>
                <p:nvPr/>
              </p:nvPicPr>
              <p:blipFill>
                <a:blip r:embed="rId159"/>
                <a:stretch>
                  <a:fillRect/>
                </a:stretch>
              </p:blipFill>
              <p:spPr>
                <a:xfrm>
                  <a:off x="6720466" y="2098558"/>
                  <a:ext cx="1184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8" name="筆跡 87">
                  <a:extLst>
                    <a:ext uri="{FF2B5EF4-FFF2-40B4-BE49-F238E27FC236}">
                      <a16:creationId xmlns:a16="http://schemas.microsoft.com/office/drawing/2014/main" id="{58F3E0EA-7B7F-42C3-BAB2-B972946CEA7C}"/>
                    </a:ext>
                  </a:extLst>
                </p14:cNvPr>
                <p14:cNvContentPartPr/>
                <p14:nvPr/>
              </p14:nvContentPartPr>
              <p14:xfrm>
                <a:off x="6861226" y="2077678"/>
                <a:ext cx="140400" cy="133920"/>
              </p14:xfrm>
            </p:contentPart>
          </mc:Choice>
          <mc:Fallback>
            <p:pic>
              <p:nvPicPr>
                <p:cNvPr id="88" name="筆跡 87">
                  <a:extLst>
                    <a:ext uri="{FF2B5EF4-FFF2-40B4-BE49-F238E27FC236}">
                      <a16:creationId xmlns:a16="http://schemas.microsoft.com/office/drawing/2014/main" id="{58F3E0EA-7B7F-42C3-BAB2-B972946CEA7C}"/>
                    </a:ext>
                  </a:extLst>
                </p:cNvPr>
                <p:cNvPicPr/>
                <p:nvPr/>
              </p:nvPicPr>
              <p:blipFill>
                <a:blip r:embed="rId161"/>
                <a:stretch>
                  <a:fillRect/>
                </a:stretch>
              </p:blipFill>
              <p:spPr>
                <a:xfrm>
                  <a:off x="6852226" y="2069038"/>
                  <a:ext cx="1580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89" name="筆跡 88">
                  <a:extLst>
                    <a:ext uri="{FF2B5EF4-FFF2-40B4-BE49-F238E27FC236}">
                      <a16:creationId xmlns:a16="http://schemas.microsoft.com/office/drawing/2014/main" id="{E03CBDD4-6F47-45E5-9575-2C0A3653E4D8}"/>
                    </a:ext>
                  </a:extLst>
                </p14:cNvPr>
                <p14:cNvContentPartPr/>
                <p14:nvPr/>
              </p14:nvContentPartPr>
              <p14:xfrm>
                <a:off x="7055266" y="2103238"/>
                <a:ext cx="127440" cy="115560"/>
              </p14:xfrm>
            </p:contentPart>
          </mc:Choice>
          <mc:Fallback>
            <p:pic>
              <p:nvPicPr>
                <p:cNvPr id="89" name="筆跡 88">
                  <a:extLst>
                    <a:ext uri="{FF2B5EF4-FFF2-40B4-BE49-F238E27FC236}">
                      <a16:creationId xmlns:a16="http://schemas.microsoft.com/office/drawing/2014/main" id="{E03CBDD4-6F47-45E5-9575-2C0A3653E4D8}"/>
                    </a:ext>
                  </a:extLst>
                </p:cNvPr>
                <p:cNvPicPr/>
                <p:nvPr/>
              </p:nvPicPr>
              <p:blipFill>
                <a:blip r:embed="rId163"/>
                <a:stretch>
                  <a:fillRect/>
                </a:stretch>
              </p:blipFill>
              <p:spPr>
                <a:xfrm>
                  <a:off x="7046266" y="2094598"/>
                  <a:ext cx="145080" cy="13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4">
            <p14:nvContentPartPr>
              <p14:cNvPr id="92" name="筆跡 91">
                <a:extLst>
                  <a:ext uri="{FF2B5EF4-FFF2-40B4-BE49-F238E27FC236}">
                    <a16:creationId xmlns:a16="http://schemas.microsoft.com/office/drawing/2014/main" id="{AA223DFF-3EB0-4843-8996-F2A2B0BEF431}"/>
                  </a:ext>
                </a:extLst>
              </p14:cNvPr>
              <p14:cNvContentPartPr/>
              <p14:nvPr/>
            </p14:nvContentPartPr>
            <p14:xfrm>
              <a:off x="3171226" y="1559278"/>
              <a:ext cx="7560" cy="106200"/>
            </p14:xfrm>
          </p:contentPart>
        </mc:Choice>
        <mc:Fallback>
          <p:pic>
            <p:nvPicPr>
              <p:cNvPr id="92" name="筆跡 91">
                <a:extLst>
                  <a:ext uri="{FF2B5EF4-FFF2-40B4-BE49-F238E27FC236}">
                    <a16:creationId xmlns:a16="http://schemas.microsoft.com/office/drawing/2014/main" id="{AA223DFF-3EB0-4843-8996-F2A2B0BEF431}"/>
                  </a:ext>
                </a:extLst>
              </p:cNvPr>
              <p:cNvPicPr/>
              <p:nvPr/>
            </p:nvPicPr>
            <p:blipFill>
              <a:blip r:embed="rId165"/>
              <a:stretch>
                <a:fillRect/>
              </a:stretch>
            </p:blipFill>
            <p:spPr>
              <a:xfrm>
                <a:off x="3135226" y="1523278"/>
                <a:ext cx="792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3" name="筆跡 92">
                <a:extLst>
                  <a:ext uri="{FF2B5EF4-FFF2-40B4-BE49-F238E27FC236}">
                    <a16:creationId xmlns:a16="http://schemas.microsoft.com/office/drawing/2014/main" id="{AE806102-7691-405F-A248-6840B7132EBF}"/>
                  </a:ext>
                </a:extLst>
              </p14:cNvPr>
              <p14:cNvContentPartPr/>
              <p14:nvPr/>
            </p14:nvContentPartPr>
            <p14:xfrm>
              <a:off x="3160066" y="1832878"/>
              <a:ext cx="11880" cy="115560"/>
            </p14:xfrm>
          </p:contentPart>
        </mc:Choice>
        <mc:Fallback>
          <p:pic>
            <p:nvPicPr>
              <p:cNvPr id="93" name="筆跡 92">
                <a:extLst>
                  <a:ext uri="{FF2B5EF4-FFF2-40B4-BE49-F238E27FC236}">
                    <a16:creationId xmlns:a16="http://schemas.microsoft.com/office/drawing/2014/main" id="{AE806102-7691-405F-A248-6840B7132EBF}"/>
                  </a:ext>
                </a:extLst>
              </p:cNvPr>
              <p:cNvPicPr/>
              <p:nvPr/>
            </p:nvPicPr>
            <p:blipFill>
              <a:blip r:embed="rId167"/>
              <a:stretch>
                <a:fillRect/>
              </a:stretch>
            </p:blipFill>
            <p:spPr>
              <a:xfrm>
                <a:off x="3124426" y="1796878"/>
                <a:ext cx="835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筆跡 96">
                <a:extLst>
                  <a:ext uri="{FF2B5EF4-FFF2-40B4-BE49-F238E27FC236}">
                    <a16:creationId xmlns:a16="http://schemas.microsoft.com/office/drawing/2014/main" id="{3A688A86-E9EB-4975-B7CD-0734E99CF282}"/>
                  </a:ext>
                </a:extLst>
              </p14:cNvPr>
              <p14:cNvContentPartPr/>
              <p14:nvPr/>
            </p14:nvContentPartPr>
            <p14:xfrm>
              <a:off x="3131626" y="2917558"/>
              <a:ext cx="6120" cy="117720"/>
            </p14:xfrm>
          </p:contentPart>
        </mc:Choice>
        <mc:Fallback>
          <p:pic>
            <p:nvPicPr>
              <p:cNvPr id="97" name="筆跡 96">
                <a:extLst>
                  <a:ext uri="{FF2B5EF4-FFF2-40B4-BE49-F238E27FC236}">
                    <a16:creationId xmlns:a16="http://schemas.microsoft.com/office/drawing/2014/main" id="{3A688A86-E9EB-4975-B7CD-0734E99CF282}"/>
                  </a:ext>
                </a:extLst>
              </p:cNvPr>
              <p:cNvPicPr/>
              <p:nvPr/>
            </p:nvPicPr>
            <p:blipFill>
              <a:blip r:embed="rId169"/>
              <a:stretch>
                <a:fillRect/>
              </a:stretch>
            </p:blipFill>
            <p:spPr>
              <a:xfrm>
                <a:off x="3095986" y="2881558"/>
                <a:ext cx="777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8" name="筆跡 97">
                <a:extLst>
                  <a:ext uri="{FF2B5EF4-FFF2-40B4-BE49-F238E27FC236}">
                    <a16:creationId xmlns:a16="http://schemas.microsoft.com/office/drawing/2014/main" id="{B8D9BB59-FB92-424A-8ECC-C9362FDA1871}"/>
                  </a:ext>
                </a:extLst>
              </p14:cNvPr>
              <p14:cNvContentPartPr/>
              <p14:nvPr/>
            </p14:nvContentPartPr>
            <p14:xfrm>
              <a:off x="3104266" y="3267478"/>
              <a:ext cx="11880" cy="88920"/>
            </p14:xfrm>
          </p:contentPart>
        </mc:Choice>
        <mc:Fallback>
          <p:pic>
            <p:nvPicPr>
              <p:cNvPr id="98" name="筆跡 97">
                <a:extLst>
                  <a:ext uri="{FF2B5EF4-FFF2-40B4-BE49-F238E27FC236}">
                    <a16:creationId xmlns:a16="http://schemas.microsoft.com/office/drawing/2014/main" id="{B8D9BB59-FB92-424A-8ECC-C9362FDA1871}"/>
                  </a:ext>
                </a:extLst>
              </p:cNvPr>
              <p:cNvPicPr/>
              <p:nvPr/>
            </p:nvPicPr>
            <p:blipFill>
              <a:blip r:embed="rId171"/>
              <a:stretch>
                <a:fillRect/>
              </a:stretch>
            </p:blipFill>
            <p:spPr>
              <a:xfrm>
                <a:off x="3068266" y="3231478"/>
                <a:ext cx="835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9" name="筆跡 98">
                <a:extLst>
                  <a:ext uri="{FF2B5EF4-FFF2-40B4-BE49-F238E27FC236}">
                    <a16:creationId xmlns:a16="http://schemas.microsoft.com/office/drawing/2014/main" id="{16091BA8-6A13-4826-B534-45D30859333B}"/>
                  </a:ext>
                </a:extLst>
              </p14:cNvPr>
              <p14:cNvContentPartPr/>
              <p14:nvPr/>
            </p14:nvContentPartPr>
            <p14:xfrm>
              <a:off x="3093826" y="3523438"/>
              <a:ext cx="10800" cy="105480"/>
            </p14:xfrm>
          </p:contentPart>
        </mc:Choice>
        <mc:Fallback>
          <p:pic>
            <p:nvPicPr>
              <p:cNvPr id="99" name="筆跡 98">
                <a:extLst>
                  <a:ext uri="{FF2B5EF4-FFF2-40B4-BE49-F238E27FC236}">
                    <a16:creationId xmlns:a16="http://schemas.microsoft.com/office/drawing/2014/main" id="{16091BA8-6A13-4826-B534-45D30859333B}"/>
                  </a:ext>
                </a:extLst>
              </p:cNvPr>
              <p:cNvPicPr/>
              <p:nvPr/>
            </p:nvPicPr>
            <p:blipFill>
              <a:blip r:embed="rId173"/>
              <a:stretch>
                <a:fillRect/>
              </a:stretch>
            </p:blipFill>
            <p:spPr>
              <a:xfrm>
                <a:off x="3058186" y="3487798"/>
                <a:ext cx="824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0" name="筆跡 99">
                <a:extLst>
                  <a:ext uri="{FF2B5EF4-FFF2-40B4-BE49-F238E27FC236}">
                    <a16:creationId xmlns:a16="http://schemas.microsoft.com/office/drawing/2014/main" id="{C1EC4F66-DBC9-4CF2-89AA-FC669068840E}"/>
                  </a:ext>
                </a:extLst>
              </p14:cNvPr>
              <p14:cNvContentPartPr/>
              <p14:nvPr/>
            </p14:nvContentPartPr>
            <p14:xfrm>
              <a:off x="3085906" y="3809638"/>
              <a:ext cx="18720" cy="95040"/>
            </p14:xfrm>
          </p:contentPart>
        </mc:Choice>
        <mc:Fallback>
          <p:pic>
            <p:nvPicPr>
              <p:cNvPr id="100" name="筆跡 99">
                <a:extLst>
                  <a:ext uri="{FF2B5EF4-FFF2-40B4-BE49-F238E27FC236}">
                    <a16:creationId xmlns:a16="http://schemas.microsoft.com/office/drawing/2014/main" id="{C1EC4F66-DBC9-4CF2-89AA-FC669068840E}"/>
                  </a:ext>
                </a:extLst>
              </p:cNvPr>
              <p:cNvPicPr/>
              <p:nvPr/>
            </p:nvPicPr>
            <p:blipFill>
              <a:blip r:embed="rId175"/>
              <a:stretch>
                <a:fillRect/>
              </a:stretch>
            </p:blipFill>
            <p:spPr>
              <a:xfrm>
                <a:off x="3049906" y="3773998"/>
                <a:ext cx="90360" cy="166680"/>
              </a:xfrm>
              <a:prstGeom prst="rect">
                <a:avLst/>
              </a:prstGeom>
            </p:spPr>
          </p:pic>
        </mc:Fallback>
      </mc:AlternateContent>
      <p:grpSp>
        <p:nvGrpSpPr>
          <p:cNvPr id="102" name="群組 101">
            <a:extLst>
              <a:ext uri="{FF2B5EF4-FFF2-40B4-BE49-F238E27FC236}">
                <a16:creationId xmlns:a16="http://schemas.microsoft.com/office/drawing/2014/main" id="{4CB04C05-B143-4D2E-A76B-EB3E210193EE}"/>
              </a:ext>
            </a:extLst>
          </p:cNvPr>
          <p:cNvGrpSpPr/>
          <p:nvPr/>
        </p:nvGrpSpPr>
        <p:grpSpPr>
          <a:xfrm>
            <a:off x="3119026" y="2111518"/>
            <a:ext cx="1068480" cy="660960"/>
            <a:chOff x="3119026" y="2111518"/>
            <a:chExt cx="1068480" cy="660960"/>
          </a:xfrm>
        </p:grpSpPr>
        <mc:AlternateContent xmlns:mc="http://schemas.openxmlformats.org/markup-compatibility/2006">
          <mc:Choice xmlns:p14="http://schemas.microsoft.com/office/powerpoint/2010/main" Requires="p14">
            <p:contentPart p14:bwMode="auto" r:id="rId176">
              <p14:nvContentPartPr>
                <p14:cNvPr id="94" name="筆跡 93">
                  <a:extLst>
                    <a:ext uri="{FF2B5EF4-FFF2-40B4-BE49-F238E27FC236}">
                      <a16:creationId xmlns:a16="http://schemas.microsoft.com/office/drawing/2014/main" id="{E88B71BF-ECA4-4AF5-A904-88632A187C01}"/>
                    </a:ext>
                  </a:extLst>
                </p14:cNvPr>
                <p14:cNvContentPartPr/>
                <p14:nvPr/>
              </p14:nvContentPartPr>
              <p14:xfrm>
                <a:off x="3121186" y="2175238"/>
                <a:ext cx="20880" cy="62280"/>
              </p14:xfrm>
            </p:contentPart>
          </mc:Choice>
          <mc:Fallback>
            <p:pic>
              <p:nvPicPr>
                <p:cNvPr id="94" name="筆跡 93">
                  <a:extLst>
                    <a:ext uri="{FF2B5EF4-FFF2-40B4-BE49-F238E27FC236}">
                      <a16:creationId xmlns:a16="http://schemas.microsoft.com/office/drawing/2014/main" id="{E88B71BF-ECA4-4AF5-A904-88632A187C01}"/>
                    </a:ext>
                  </a:extLst>
                </p:cNvPr>
                <p:cNvPicPr/>
                <p:nvPr/>
              </p:nvPicPr>
              <p:blipFill>
                <a:blip r:embed="rId177"/>
                <a:stretch>
                  <a:fillRect/>
                </a:stretch>
              </p:blipFill>
              <p:spPr>
                <a:xfrm>
                  <a:off x="3085546" y="2139598"/>
                  <a:ext cx="9252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5" name="筆跡 94">
                  <a:extLst>
                    <a:ext uri="{FF2B5EF4-FFF2-40B4-BE49-F238E27FC236}">
                      <a16:creationId xmlns:a16="http://schemas.microsoft.com/office/drawing/2014/main" id="{D93CF9A2-689F-4EEE-AC78-9AF410C16E2D}"/>
                    </a:ext>
                  </a:extLst>
                </p14:cNvPr>
                <p14:cNvContentPartPr/>
                <p14:nvPr/>
              </p14:nvContentPartPr>
              <p14:xfrm>
                <a:off x="3119026" y="2405998"/>
                <a:ext cx="10800" cy="134280"/>
              </p14:xfrm>
            </p:contentPart>
          </mc:Choice>
          <mc:Fallback>
            <p:pic>
              <p:nvPicPr>
                <p:cNvPr id="95" name="筆跡 94">
                  <a:extLst>
                    <a:ext uri="{FF2B5EF4-FFF2-40B4-BE49-F238E27FC236}">
                      <a16:creationId xmlns:a16="http://schemas.microsoft.com/office/drawing/2014/main" id="{D93CF9A2-689F-4EEE-AC78-9AF410C16E2D}"/>
                    </a:ext>
                  </a:extLst>
                </p:cNvPr>
                <p:cNvPicPr/>
                <p:nvPr/>
              </p:nvPicPr>
              <p:blipFill>
                <a:blip r:embed="rId179"/>
                <a:stretch>
                  <a:fillRect/>
                </a:stretch>
              </p:blipFill>
              <p:spPr>
                <a:xfrm>
                  <a:off x="3083386" y="2369998"/>
                  <a:ext cx="8244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6" name="筆跡 95">
                  <a:extLst>
                    <a:ext uri="{FF2B5EF4-FFF2-40B4-BE49-F238E27FC236}">
                      <a16:creationId xmlns:a16="http://schemas.microsoft.com/office/drawing/2014/main" id="{C5E27F58-61BE-4DA0-A369-F6F45F51E676}"/>
                    </a:ext>
                  </a:extLst>
                </p14:cNvPr>
                <p14:cNvContentPartPr/>
                <p14:nvPr/>
              </p14:nvContentPartPr>
              <p14:xfrm>
                <a:off x="3132706" y="2670238"/>
                <a:ext cx="2520" cy="102240"/>
              </p14:xfrm>
            </p:contentPart>
          </mc:Choice>
          <mc:Fallback>
            <p:pic>
              <p:nvPicPr>
                <p:cNvPr id="96" name="筆跡 95">
                  <a:extLst>
                    <a:ext uri="{FF2B5EF4-FFF2-40B4-BE49-F238E27FC236}">
                      <a16:creationId xmlns:a16="http://schemas.microsoft.com/office/drawing/2014/main" id="{C5E27F58-61BE-4DA0-A369-F6F45F51E676}"/>
                    </a:ext>
                  </a:extLst>
                </p:cNvPr>
                <p:cNvPicPr/>
                <p:nvPr/>
              </p:nvPicPr>
              <p:blipFill>
                <a:blip r:embed="rId181"/>
                <a:stretch>
                  <a:fillRect/>
                </a:stretch>
              </p:blipFill>
              <p:spPr>
                <a:xfrm>
                  <a:off x="3097066" y="2634598"/>
                  <a:ext cx="741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1" name="筆跡 100">
                  <a:extLst>
                    <a:ext uri="{FF2B5EF4-FFF2-40B4-BE49-F238E27FC236}">
                      <a16:creationId xmlns:a16="http://schemas.microsoft.com/office/drawing/2014/main" id="{4ECF9C43-CF7E-4F60-A62C-C4E385FC3677}"/>
                    </a:ext>
                  </a:extLst>
                </p14:cNvPr>
                <p14:cNvContentPartPr/>
                <p14:nvPr/>
              </p14:nvContentPartPr>
              <p14:xfrm>
                <a:off x="3234586" y="2111518"/>
                <a:ext cx="952920" cy="573480"/>
              </p14:xfrm>
            </p:contentPart>
          </mc:Choice>
          <mc:Fallback>
            <p:pic>
              <p:nvPicPr>
                <p:cNvPr id="101" name="筆跡 100">
                  <a:extLst>
                    <a:ext uri="{FF2B5EF4-FFF2-40B4-BE49-F238E27FC236}">
                      <a16:creationId xmlns:a16="http://schemas.microsoft.com/office/drawing/2014/main" id="{4ECF9C43-CF7E-4F60-A62C-C4E385FC3677}"/>
                    </a:ext>
                  </a:extLst>
                </p:cNvPr>
                <p:cNvPicPr/>
                <p:nvPr/>
              </p:nvPicPr>
              <p:blipFill>
                <a:blip r:embed="rId183"/>
                <a:stretch>
                  <a:fillRect/>
                </a:stretch>
              </p:blipFill>
              <p:spPr>
                <a:xfrm>
                  <a:off x="3198586" y="2075878"/>
                  <a:ext cx="1024560" cy="645120"/>
                </a:xfrm>
                <a:prstGeom prst="rect">
                  <a:avLst/>
                </a:prstGeom>
              </p:spPr>
            </p:pic>
          </mc:Fallback>
        </mc:AlternateContent>
      </p:grpSp>
      <p:grpSp>
        <p:nvGrpSpPr>
          <p:cNvPr id="112" name="群組 111">
            <a:extLst>
              <a:ext uri="{FF2B5EF4-FFF2-40B4-BE49-F238E27FC236}">
                <a16:creationId xmlns:a16="http://schemas.microsoft.com/office/drawing/2014/main" id="{B59B0CC8-49D7-46F2-802D-D0AE68C8D31A}"/>
              </a:ext>
            </a:extLst>
          </p:cNvPr>
          <p:cNvGrpSpPr/>
          <p:nvPr/>
        </p:nvGrpSpPr>
        <p:grpSpPr>
          <a:xfrm>
            <a:off x="4193266" y="1490158"/>
            <a:ext cx="1491120" cy="311040"/>
            <a:chOff x="4193266" y="1490158"/>
            <a:chExt cx="1491120" cy="311040"/>
          </a:xfrm>
        </p:grpSpPr>
        <mc:AlternateContent xmlns:mc="http://schemas.openxmlformats.org/markup-compatibility/2006">
          <mc:Choice xmlns:p14="http://schemas.microsoft.com/office/powerpoint/2010/main" Requires="p14">
            <p:contentPart p14:bwMode="auto" r:id="rId184">
              <p14:nvContentPartPr>
                <p14:cNvPr id="103" name="筆跡 102">
                  <a:extLst>
                    <a:ext uri="{FF2B5EF4-FFF2-40B4-BE49-F238E27FC236}">
                      <a16:creationId xmlns:a16="http://schemas.microsoft.com/office/drawing/2014/main" id="{4E8891FE-B262-48C5-BAEB-D016A3813685}"/>
                    </a:ext>
                  </a:extLst>
                </p14:cNvPr>
                <p14:cNvContentPartPr/>
                <p14:nvPr/>
              </p14:nvContentPartPr>
              <p14:xfrm>
                <a:off x="4193266" y="1576558"/>
                <a:ext cx="264240" cy="224640"/>
              </p14:xfrm>
            </p:contentPart>
          </mc:Choice>
          <mc:Fallback>
            <p:pic>
              <p:nvPicPr>
                <p:cNvPr id="103" name="筆跡 102">
                  <a:extLst>
                    <a:ext uri="{FF2B5EF4-FFF2-40B4-BE49-F238E27FC236}">
                      <a16:creationId xmlns:a16="http://schemas.microsoft.com/office/drawing/2014/main" id="{4E8891FE-B262-48C5-BAEB-D016A3813685}"/>
                    </a:ext>
                  </a:extLst>
                </p:cNvPr>
                <p:cNvPicPr/>
                <p:nvPr/>
              </p:nvPicPr>
              <p:blipFill>
                <a:blip r:embed="rId185"/>
                <a:stretch>
                  <a:fillRect/>
                </a:stretch>
              </p:blipFill>
              <p:spPr>
                <a:xfrm>
                  <a:off x="4157266" y="1540558"/>
                  <a:ext cx="3358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4" name="筆跡 103">
                  <a:extLst>
                    <a:ext uri="{FF2B5EF4-FFF2-40B4-BE49-F238E27FC236}">
                      <a16:creationId xmlns:a16="http://schemas.microsoft.com/office/drawing/2014/main" id="{79B59F0D-F254-4C58-933F-858CBCD0F526}"/>
                    </a:ext>
                  </a:extLst>
                </p14:cNvPr>
                <p14:cNvContentPartPr/>
                <p14:nvPr/>
              </p14:nvContentPartPr>
              <p14:xfrm>
                <a:off x="4580626" y="1622638"/>
                <a:ext cx="141120" cy="27000"/>
              </p14:xfrm>
            </p:contentPart>
          </mc:Choice>
          <mc:Fallback>
            <p:pic>
              <p:nvPicPr>
                <p:cNvPr id="104" name="筆跡 103">
                  <a:extLst>
                    <a:ext uri="{FF2B5EF4-FFF2-40B4-BE49-F238E27FC236}">
                      <a16:creationId xmlns:a16="http://schemas.microsoft.com/office/drawing/2014/main" id="{79B59F0D-F254-4C58-933F-858CBCD0F526}"/>
                    </a:ext>
                  </a:extLst>
                </p:cNvPr>
                <p:cNvPicPr/>
                <p:nvPr/>
              </p:nvPicPr>
              <p:blipFill>
                <a:blip r:embed="rId187"/>
                <a:stretch>
                  <a:fillRect/>
                </a:stretch>
              </p:blipFill>
              <p:spPr>
                <a:xfrm>
                  <a:off x="4544626" y="1586998"/>
                  <a:ext cx="2127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5" name="筆跡 104">
                  <a:extLst>
                    <a:ext uri="{FF2B5EF4-FFF2-40B4-BE49-F238E27FC236}">
                      <a16:creationId xmlns:a16="http://schemas.microsoft.com/office/drawing/2014/main" id="{2761394A-C688-4142-83C9-9110B408F4E1}"/>
                    </a:ext>
                  </a:extLst>
                </p14:cNvPr>
                <p14:cNvContentPartPr/>
                <p14:nvPr/>
              </p14:nvContentPartPr>
              <p14:xfrm>
                <a:off x="4550746" y="1732798"/>
                <a:ext cx="150120" cy="18720"/>
              </p14:xfrm>
            </p:contentPart>
          </mc:Choice>
          <mc:Fallback>
            <p:pic>
              <p:nvPicPr>
                <p:cNvPr id="105" name="筆跡 104">
                  <a:extLst>
                    <a:ext uri="{FF2B5EF4-FFF2-40B4-BE49-F238E27FC236}">
                      <a16:creationId xmlns:a16="http://schemas.microsoft.com/office/drawing/2014/main" id="{2761394A-C688-4142-83C9-9110B408F4E1}"/>
                    </a:ext>
                  </a:extLst>
                </p:cNvPr>
                <p:cNvPicPr/>
                <p:nvPr/>
              </p:nvPicPr>
              <p:blipFill>
                <a:blip r:embed="rId189"/>
                <a:stretch>
                  <a:fillRect/>
                </a:stretch>
              </p:blipFill>
              <p:spPr>
                <a:xfrm>
                  <a:off x="4514746" y="1697158"/>
                  <a:ext cx="22176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7" name="筆跡 106">
                  <a:extLst>
                    <a:ext uri="{FF2B5EF4-FFF2-40B4-BE49-F238E27FC236}">
                      <a16:creationId xmlns:a16="http://schemas.microsoft.com/office/drawing/2014/main" id="{18303FAA-CADF-472F-BF90-D2ABA7EBB534}"/>
                    </a:ext>
                  </a:extLst>
                </p14:cNvPr>
                <p14:cNvContentPartPr/>
                <p14:nvPr/>
              </p14:nvContentPartPr>
              <p14:xfrm>
                <a:off x="4881226" y="1742158"/>
                <a:ext cx="14040" cy="18000"/>
              </p14:xfrm>
            </p:contentPart>
          </mc:Choice>
          <mc:Fallback>
            <p:pic>
              <p:nvPicPr>
                <p:cNvPr id="107" name="筆跡 106">
                  <a:extLst>
                    <a:ext uri="{FF2B5EF4-FFF2-40B4-BE49-F238E27FC236}">
                      <a16:creationId xmlns:a16="http://schemas.microsoft.com/office/drawing/2014/main" id="{18303FAA-CADF-472F-BF90-D2ABA7EBB534}"/>
                    </a:ext>
                  </a:extLst>
                </p:cNvPr>
                <p:cNvPicPr/>
                <p:nvPr/>
              </p:nvPicPr>
              <p:blipFill>
                <a:blip r:embed="rId191"/>
                <a:stretch>
                  <a:fillRect/>
                </a:stretch>
              </p:blipFill>
              <p:spPr>
                <a:xfrm>
                  <a:off x="4845226" y="1706158"/>
                  <a:ext cx="856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8" name="筆跡 107">
                  <a:extLst>
                    <a:ext uri="{FF2B5EF4-FFF2-40B4-BE49-F238E27FC236}">
                      <a16:creationId xmlns:a16="http://schemas.microsoft.com/office/drawing/2014/main" id="{E3D6DC55-1D0C-4912-8804-2988C13D6A82}"/>
                    </a:ext>
                  </a:extLst>
                </p14:cNvPr>
                <p14:cNvContentPartPr/>
                <p14:nvPr/>
              </p14:nvContentPartPr>
              <p14:xfrm>
                <a:off x="5047906" y="1617598"/>
                <a:ext cx="140040" cy="178920"/>
              </p14:xfrm>
            </p:contentPart>
          </mc:Choice>
          <mc:Fallback>
            <p:pic>
              <p:nvPicPr>
                <p:cNvPr id="108" name="筆跡 107">
                  <a:extLst>
                    <a:ext uri="{FF2B5EF4-FFF2-40B4-BE49-F238E27FC236}">
                      <a16:creationId xmlns:a16="http://schemas.microsoft.com/office/drawing/2014/main" id="{E3D6DC55-1D0C-4912-8804-2988C13D6A82}"/>
                    </a:ext>
                  </a:extLst>
                </p:cNvPr>
                <p:cNvPicPr/>
                <p:nvPr/>
              </p:nvPicPr>
              <p:blipFill>
                <a:blip r:embed="rId193"/>
                <a:stretch>
                  <a:fillRect/>
                </a:stretch>
              </p:blipFill>
              <p:spPr>
                <a:xfrm>
                  <a:off x="5011906" y="1581958"/>
                  <a:ext cx="2116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0" name="筆跡 109">
                  <a:extLst>
                    <a:ext uri="{FF2B5EF4-FFF2-40B4-BE49-F238E27FC236}">
                      <a16:creationId xmlns:a16="http://schemas.microsoft.com/office/drawing/2014/main" id="{B55A2851-A309-4C12-85ED-57E1549E7743}"/>
                    </a:ext>
                  </a:extLst>
                </p14:cNvPr>
                <p14:cNvContentPartPr/>
                <p14:nvPr/>
              </p14:nvContentPartPr>
              <p14:xfrm>
                <a:off x="5344186" y="1498078"/>
                <a:ext cx="189720" cy="266760"/>
              </p14:xfrm>
            </p:contentPart>
          </mc:Choice>
          <mc:Fallback>
            <p:pic>
              <p:nvPicPr>
                <p:cNvPr id="110" name="筆跡 109">
                  <a:extLst>
                    <a:ext uri="{FF2B5EF4-FFF2-40B4-BE49-F238E27FC236}">
                      <a16:creationId xmlns:a16="http://schemas.microsoft.com/office/drawing/2014/main" id="{B55A2851-A309-4C12-85ED-57E1549E7743}"/>
                    </a:ext>
                  </a:extLst>
                </p:cNvPr>
                <p:cNvPicPr/>
                <p:nvPr/>
              </p:nvPicPr>
              <p:blipFill>
                <a:blip r:embed="rId195"/>
                <a:stretch>
                  <a:fillRect/>
                </a:stretch>
              </p:blipFill>
              <p:spPr>
                <a:xfrm>
                  <a:off x="5308546" y="1462438"/>
                  <a:ext cx="26136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1" name="筆跡 110">
                  <a:extLst>
                    <a:ext uri="{FF2B5EF4-FFF2-40B4-BE49-F238E27FC236}">
                      <a16:creationId xmlns:a16="http://schemas.microsoft.com/office/drawing/2014/main" id="{DBDF1626-366C-4944-BCEA-AE4C3E3B2A1F}"/>
                    </a:ext>
                  </a:extLst>
                </p14:cNvPr>
                <p14:cNvContentPartPr/>
                <p14:nvPr/>
              </p14:nvContentPartPr>
              <p14:xfrm>
                <a:off x="5405026" y="1490158"/>
                <a:ext cx="279360" cy="41400"/>
              </p14:xfrm>
            </p:contentPart>
          </mc:Choice>
          <mc:Fallback>
            <p:pic>
              <p:nvPicPr>
                <p:cNvPr id="111" name="筆跡 110">
                  <a:extLst>
                    <a:ext uri="{FF2B5EF4-FFF2-40B4-BE49-F238E27FC236}">
                      <a16:creationId xmlns:a16="http://schemas.microsoft.com/office/drawing/2014/main" id="{DBDF1626-366C-4944-BCEA-AE4C3E3B2A1F}"/>
                    </a:ext>
                  </a:extLst>
                </p:cNvPr>
                <p:cNvPicPr/>
                <p:nvPr/>
              </p:nvPicPr>
              <p:blipFill>
                <a:blip r:embed="rId197"/>
                <a:stretch>
                  <a:fillRect/>
                </a:stretch>
              </p:blipFill>
              <p:spPr>
                <a:xfrm>
                  <a:off x="5369026" y="1454158"/>
                  <a:ext cx="351000" cy="113040"/>
                </a:xfrm>
                <a:prstGeom prst="rect">
                  <a:avLst/>
                </a:prstGeom>
              </p:spPr>
            </p:pic>
          </mc:Fallback>
        </mc:AlternateContent>
      </p:grpSp>
      <p:grpSp>
        <p:nvGrpSpPr>
          <p:cNvPr id="120" name="群組 119">
            <a:extLst>
              <a:ext uri="{FF2B5EF4-FFF2-40B4-BE49-F238E27FC236}">
                <a16:creationId xmlns:a16="http://schemas.microsoft.com/office/drawing/2014/main" id="{A0D373F5-F2F8-485F-8494-BA3F051C792D}"/>
              </a:ext>
            </a:extLst>
          </p:cNvPr>
          <p:cNvGrpSpPr/>
          <p:nvPr/>
        </p:nvGrpSpPr>
        <p:grpSpPr>
          <a:xfrm>
            <a:off x="2967106" y="4061638"/>
            <a:ext cx="697680" cy="950400"/>
            <a:chOff x="2967106" y="4061638"/>
            <a:chExt cx="697680" cy="950400"/>
          </a:xfrm>
        </p:grpSpPr>
        <mc:AlternateContent xmlns:mc="http://schemas.openxmlformats.org/markup-compatibility/2006">
          <mc:Choice xmlns:p14="http://schemas.microsoft.com/office/powerpoint/2010/main" Requires="p14">
            <p:contentPart p14:bwMode="auto" r:id="rId198">
              <p14:nvContentPartPr>
                <p14:cNvPr id="113" name="筆跡 112">
                  <a:extLst>
                    <a:ext uri="{FF2B5EF4-FFF2-40B4-BE49-F238E27FC236}">
                      <a16:creationId xmlns:a16="http://schemas.microsoft.com/office/drawing/2014/main" id="{DAA5A128-E794-4541-8E81-BC0D894C58E5}"/>
                    </a:ext>
                  </a:extLst>
                </p14:cNvPr>
                <p14:cNvContentPartPr/>
                <p14:nvPr/>
              </p14:nvContentPartPr>
              <p14:xfrm>
                <a:off x="3097426" y="4061638"/>
                <a:ext cx="28800" cy="411120"/>
              </p14:xfrm>
            </p:contentPart>
          </mc:Choice>
          <mc:Fallback>
            <p:pic>
              <p:nvPicPr>
                <p:cNvPr id="113" name="筆跡 112">
                  <a:extLst>
                    <a:ext uri="{FF2B5EF4-FFF2-40B4-BE49-F238E27FC236}">
                      <a16:creationId xmlns:a16="http://schemas.microsoft.com/office/drawing/2014/main" id="{DAA5A128-E794-4541-8E81-BC0D894C58E5}"/>
                    </a:ext>
                  </a:extLst>
                </p:cNvPr>
                <p:cNvPicPr/>
                <p:nvPr/>
              </p:nvPicPr>
              <p:blipFill>
                <a:blip r:embed="rId199"/>
                <a:stretch>
                  <a:fillRect/>
                </a:stretch>
              </p:blipFill>
              <p:spPr>
                <a:xfrm>
                  <a:off x="3061426" y="4025998"/>
                  <a:ext cx="10044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4" name="筆跡 113">
                  <a:extLst>
                    <a:ext uri="{FF2B5EF4-FFF2-40B4-BE49-F238E27FC236}">
                      <a16:creationId xmlns:a16="http://schemas.microsoft.com/office/drawing/2014/main" id="{C417BF9E-F71D-467B-92C9-6335B1FECF54}"/>
                    </a:ext>
                  </a:extLst>
                </p14:cNvPr>
                <p14:cNvContentPartPr/>
                <p14:nvPr/>
              </p14:nvContentPartPr>
              <p14:xfrm>
                <a:off x="2967106" y="4087558"/>
                <a:ext cx="300600" cy="132480"/>
              </p14:xfrm>
            </p:contentPart>
          </mc:Choice>
          <mc:Fallback>
            <p:pic>
              <p:nvPicPr>
                <p:cNvPr id="114" name="筆跡 113">
                  <a:extLst>
                    <a:ext uri="{FF2B5EF4-FFF2-40B4-BE49-F238E27FC236}">
                      <a16:creationId xmlns:a16="http://schemas.microsoft.com/office/drawing/2014/main" id="{C417BF9E-F71D-467B-92C9-6335B1FECF54}"/>
                    </a:ext>
                  </a:extLst>
                </p:cNvPr>
                <p:cNvPicPr/>
                <p:nvPr/>
              </p:nvPicPr>
              <p:blipFill>
                <a:blip r:embed="rId201"/>
                <a:stretch>
                  <a:fillRect/>
                </a:stretch>
              </p:blipFill>
              <p:spPr>
                <a:xfrm>
                  <a:off x="2931106" y="4051558"/>
                  <a:ext cx="3722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5" name="筆跡 114">
                  <a:extLst>
                    <a:ext uri="{FF2B5EF4-FFF2-40B4-BE49-F238E27FC236}">
                      <a16:creationId xmlns:a16="http://schemas.microsoft.com/office/drawing/2014/main" id="{D1C19D4D-9D2F-4560-8205-541330777453}"/>
                    </a:ext>
                  </a:extLst>
                </p14:cNvPr>
                <p14:cNvContentPartPr/>
                <p14:nvPr/>
              </p14:nvContentPartPr>
              <p14:xfrm>
                <a:off x="3069706" y="4687678"/>
                <a:ext cx="360720" cy="313200"/>
              </p14:xfrm>
            </p:contentPart>
          </mc:Choice>
          <mc:Fallback>
            <p:pic>
              <p:nvPicPr>
                <p:cNvPr id="115" name="筆跡 114">
                  <a:extLst>
                    <a:ext uri="{FF2B5EF4-FFF2-40B4-BE49-F238E27FC236}">
                      <a16:creationId xmlns:a16="http://schemas.microsoft.com/office/drawing/2014/main" id="{D1C19D4D-9D2F-4560-8205-541330777453}"/>
                    </a:ext>
                  </a:extLst>
                </p:cNvPr>
                <p:cNvPicPr/>
                <p:nvPr/>
              </p:nvPicPr>
              <p:blipFill>
                <a:blip r:embed="rId203"/>
                <a:stretch>
                  <a:fillRect/>
                </a:stretch>
              </p:blipFill>
              <p:spPr>
                <a:xfrm>
                  <a:off x="3034066" y="4652038"/>
                  <a:ext cx="43236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6" name="筆跡 115">
                  <a:extLst>
                    <a:ext uri="{FF2B5EF4-FFF2-40B4-BE49-F238E27FC236}">
                      <a16:creationId xmlns:a16="http://schemas.microsoft.com/office/drawing/2014/main" id="{C6497517-A1B2-4D5E-A3D6-405A595E360F}"/>
                    </a:ext>
                  </a:extLst>
                </p14:cNvPr>
                <p14:cNvContentPartPr/>
                <p14:nvPr/>
              </p14:nvContentPartPr>
              <p14:xfrm>
                <a:off x="3120106" y="4679398"/>
                <a:ext cx="261000" cy="332640"/>
              </p14:xfrm>
            </p:contentPart>
          </mc:Choice>
          <mc:Fallback>
            <p:pic>
              <p:nvPicPr>
                <p:cNvPr id="116" name="筆跡 115">
                  <a:extLst>
                    <a:ext uri="{FF2B5EF4-FFF2-40B4-BE49-F238E27FC236}">
                      <a16:creationId xmlns:a16="http://schemas.microsoft.com/office/drawing/2014/main" id="{C6497517-A1B2-4D5E-A3D6-405A595E360F}"/>
                    </a:ext>
                  </a:extLst>
                </p:cNvPr>
                <p:cNvPicPr/>
                <p:nvPr/>
              </p:nvPicPr>
              <p:blipFill>
                <a:blip r:embed="rId205"/>
                <a:stretch>
                  <a:fillRect/>
                </a:stretch>
              </p:blipFill>
              <p:spPr>
                <a:xfrm>
                  <a:off x="3084466" y="4643398"/>
                  <a:ext cx="33264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7" name="筆跡 116">
                  <a:extLst>
                    <a:ext uri="{FF2B5EF4-FFF2-40B4-BE49-F238E27FC236}">
                      <a16:creationId xmlns:a16="http://schemas.microsoft.com/office/drawing/2014/main" id="{D756F60F-7131-4CA9-9AEE-339B3FFF2634}"/>
                    </a:ext>
                  </a:extLst>
                </p14:cNvPr>
                <p14:cNvContentPartPr/>
                <p14:nvPr/>
              </p14:nvContentPartPr>
              <p14:xfrm>
                <a:off x="3486226" y="4555918"/>
                <a:ext cx="91800" cy="131040"/>
              </p14:xfrm>
            </p:contentPart>
          </mc:Choice>
          <mc:Fallback>
            <p:pic>
              <p:nvPicPr>
                <p:cNvPr id="117" name="筆跡 116">
                  <a:extLst>
                    <a:ext uri="{FF2B5EF4-FFF2-40B4-BE49-F238E27FC236}">
                      <a16:creationId xmlns:a16="http://schemas.microsoft.com/office/drawing/2014/main" id="{D756F60F-7131-4CA9-9AEE-339B3FFF2634}"/>
                    </a:ext>
                  </a:extLst>
                </p:cNvPr>
                <p:cNvPicPr/>
                <p:nvPr/>
              </p:nvPicPr>
              <p:blipFill>
                <a:blip r:embed="rId207"/>
                <a:stretch>
                  <a:fillRect/>
                </a:stretch>
              </p:blipFill>
              <p:spPr>
                <a:xfrm>
                  <a:off x="3450226" y="4519918"/>
                  <a:ext cx="1634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8" name="筆跡 117">
                  <a:extLst>
                    <a:ext uri="{FF2B5EF4-FFF2-40B4-BE49-F238E27FC236}">
                      <a16:creationId xmlns:a16="http://schemas.microsoft.com/office/drawing/2014/main" id="{A8698846-7034-4C2A-9601-C1FB912AEB37}"/>
                    </a:ext>
                  </a:extLst>
                </p14:cNvPr>
                <p14:cNvContentPartPr/>
                <p14:nvPr/>
              </p14:nvContentPartPr>
              <p14:xfrm>
                <a:off x="3494146" y="4549438"/>
                <a:ext cx="98640" cy="135000"/>
              </p14:xfrm>
            </p:contentPart>
          </mc:Choice>
          <mc:Fallback>
            <p:pic>
              <p:nvPicPr>
                <p:cNvPr id="118" name="筆跡 117">
                  <a:extLst>
                    <a:ext uri="{FF2B5EF4-FFF2-40B4-BE49-F238E27FC236}">
                      <a16:creationId xmlns:a16="http://schemas.microsoft.com/office/drawing/2014/main" id="{A8698846-7034-4C2A-9601-C1FB912AEB37}"/>
                    </a:ext>
                  </a:extLst>
                </p:cNvPr>
                <p:cNvPicPr/>
                <p:nvPr/>
              </p:nvPicPr>
              <p:blipFill>
                <a:blip r:embed="rId209"/>
                <a:stretch>
                  <a:fillRect/>
                </a:stretch>
              </p:blipFill>
              <p:spPr>
                <a:xfrm>
                  <a:off x="3458146" y="4513798"/>
                  <a:ext cx="1702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9" name="筆跡 118">
                  <a:extLst>
                    <a:ext uri="{FF2B5EF4-FFF2-40B4-BE49-F238E27FC236}">
                      <a16:creationId xmlns:a16="http://schemas.microsoft.com/office/drawing/2014/main" id="{9411B9CB-7FD6-4467-B9D1-86202EDAB5C1}"/>
                    </a:ext>
                  </a:extLst>
                </p14:cNvPr>
                <p14:cNvContentPartPr/>
                <p14:nvPr/>
              </p14:nvContentPartPr>
              <p14:xfrm>
                <a:off x="3434746" y="4587598"/>
                <a:ext cx="230040" cy="39240"/>
              </p14:xfrm>
            </p:contentPart>
          </mc:Choice>
          <mc:Fallback>
            <p:pic>
              <p:nvPicPr>
                <p:cNvPr id="119" name="筆跡 118">
                  <a:extLst>
                    <a:ext uri="{FF2B5EF4-FFF2-40B4-BE49-F238E27FC236}">
                      <a16:creationId xmlns:a16="http://schemas.microsoft.com/office/drawing/2014/main" id="{9411B9CB-7FD6-4467-B9D1-86202EDAB5C1}"/>
                    </a:ext>
                  </a:extLst>
                </p:cNvPr>
                <p:cNvPicPr/>
                <p:nvPr/>
              </p:nvPicPr>
              <p:blipFill>
                <a:blip r:embed="rId211"/>
                <a:stretch>
                  <a:fillRect/>
                </a:stretch>
              </p:blipFill>
              <p:spPr>
                <a:xfrm>
                  <a:off x="3398746" y="4551958"/>
                  <a:ext cx="301680" cy="110880"/>
                </a:xfrm>
                <a:prstGeom prst="rect">
                  <a:avLst/>
                </a:prstGeom>
              </p:spPr>
            </p:pic>
          </mc:Fallback>
        </mc:AlternateContent>
      </p:grpSp>
      <p:grpSp>
        <p:nvGrpSpPr>
          <p:cNvPr id="150" name="群組 149">
            <a:extLst>
              <a:ext uri="{FF2B5EF4-FFF2-40B4-BE49-F238E27FC236}">
                <a16:creationId xmlns:a16="http://schemas.microsoft.com/office/drawing/2014/main" id="{9D156EFB-EA8F-4B0D-B805-89676D19A5AA}"/>
              </a:ext>
            </a:extLst>
          </p:cNvPr>
          <p:cNvGrpSpPr/>
          <p:nvPr/>
        </p:nvGrpSpPr>
        <p:grpSpPr>
          <a:xfrm>
            <a:off x="4772506" y="3570958"/>
            <a:ext cx="1906560" cy="768240"/>
            <a:chOff x="4772506" y="3570958"/>
            <a:chExt cx="1906560" cy="768240"/>
          </a:xfrm>
        </p:grpSpPr>
        <mc:AlternateContent xmlns:mc="http://schemas.openxmlformats.org/markup-compatibility/2006">
          <mc:Choice xmlns:p14="http://schemas.microsoft.com/office/powerpoint/2010/main" Requires="p14">
            <p:contentPart p14:bwMode="auto" r:id="rId212">
              <p14:nvContentPartPr>
                <p14:cNvPr id="121" name="筆跡 120">
                  <a:extLst>
                    <a:ext uri="{FF2B5EF4-FFF2-40B4-BE49-F238E27FC236}">
                      <a16:creationId xmlns:a16="http://schemas.microsoft.com/office/drawing/2014/main" id="{1AE9A25B-EE22-4B37-B948-E8FB75CB4C00}"/>
                    </a:ext>
                  </a:extLst>
                </p14:cNvPr>
                <p14:cNvContentPartPr/>
                <p14:nvPr/>
              </p14:nvContentPartPr>
              <p14:xfrm>
                <a:off x="5118466" y="3570958"/>
                <a:ext cx="145080" cy="141120"/>
              </p14:xfrm>
            </p:contentPart>
          </mc:Choice>
          <mc:Fallback>
            <p:pic>
              <p:nvPicPr>
                <p:cNvPr id="121" name="筆跡 120">
                  <a:extLst>
                    <a:ext uri="{FF2B5EF4-FFF2-40B4-BE49-F238E27FC236}">
                      <a16:creationId xmlns:a16="http://schemas.microsoft.com/office/drawing/2014/main" id="{1AE9A25B-EE22-4B37-B948-E8FB75CB4C00}"/>
                    </a:ext>
                  </a:extLst>
                </p:cNvPr>
                <p:cNvPicPr/>
                <p:nvPr/>
              </p:nvPicPr>
              <p:blipFill>
                <a:blip r:embed="rId213"/>
                <a:stretch>
                  <a:fillRect/>
                </a:stretch>
              </p:blipFill>
              <p:spPr>
                <a:xfrm>
                  <a:off x="5082466" y="3535318"/>
                  <a:ext cx="2167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2" name="筆跡 121">
                  <a:extLst>
                    <a:ext uri="{FF2B5EF4-FFF2-40B4-BE49-F238E27FC236}">
                      <a16:creationId xmlns:a16="http://schemas.microsoft.com/office/drawing/2014/main" id="{53CD5930-577B-4C09-81EE-D142B66FBE57}"/>
                    </a:ext>
                  </a:extLst>
                </p14:cNvPr>
                <p14:cNvContentPartPr/>
                <p14:nvPr/>
              </p14:nvContentPartPr>
              <p14:xfrm>
                <a:off x="5024146" y="3790198"/>
                <a:ext cx="32400" cy="228960"/>
              </p14:xfrm>
            </p:contentPart>
          </mc:Choice>
          <mc:Fallback>
            <p:pic>
              <p:nvPicPr>
                <p:cNvPr id="122" name="筆跡 121">
                  <a:extLst>
                    <a:ext uri="{FF2B5EF4-FFF2-40B4-BE49-F238E27FC236}">
                      <a16:creationId xmlns:a16="http://schemas.microsoft.com/office/drawing/2014/main" id="{53CD5930-577B-4C09-81EE-D142B66FBE57}"/>
                    </a:ext>
                  </a:extLst>
                </p:cNvPr>
                <p:cNvPicPr/>
                <p:nvPr/>
              </p:nvPicPr>
              <p:blipFill>
                <a:blip r:embed="rId215"/>
                <a:stretch>
                  <a:fillRect/>
                </a:stretch>
              </p:blipFill>
              <p:spPr>
                <a:xfrm>
                  <a:off x="4988506" y="3754198"/>
                  <a:ext cx="1040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3" name="筆跡 122">
                  <a:extLst>
                    <a:ext uri="{FF2B5EF4-FFF2-40B4-BE49-F238E27FC236}">
                      <a16:creationId xmlns:a16="http://schemas.microsoft.com/office/drawing/2014/main" id="{E1B100DE-07A2-4406-BEB8-FD5D539CA12F}"/>
                    </a:ext>
                  </a:extLst>
                </p14:cNvPr>
                <p14:cNvContentPartPr/>
                <p14:nvPr/>
              </p14:nvContentPartPr>
              <p14:xfrm>
                <a:off x="5059426" y="3817918"/>
                <a:ext cx="353880" cy="199080"/>
              </p14:xfrm>
            </p:contentPart>
          </mc:Choice>
          <mc:Fallback>
            <p:pic>
              <p:nvPicPr>
                <p:cNvPr id="123" name="筆跡 122">
                  <a:extLst>
                    <a:ext uri="{FF2B5EF4-FFF2-40B4-BE49-F238E27FC236}">
                      <a16:creationId xmlns:a16="http://schemas.microsoft.com/office/drawing/2014/main" id="{E1B100DE-07A2-4406-BEB8-FD5D539CA12F}"/>
                    </a:ext>
                  </a:extLst>
                </p:cNvPr>
                <p:cNvPicPr/>
                <p:nvPr/>
              </p:nvPicPr>
              <p:blipFill>
                <a:blip r:embed="rId217"/>
                <a:stretch>
                  <a:fillRect/>
                </a:stretch>
              </p:blipFill>
              <p:spPr>
                <a:xfrm>
                  <a:off x="5023786" y="3781918"/>
                  <a:ext cx="4255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4" name="筆跡 123">
                  <a:extLst>
                    <a:ext uri="{FF2B5EF4-FFF2-40B4-BE49-F238E27FC236}">
                      <a16:creationId xmlns:a16="http://schemas.microsoft.com/office/drawing/2014/main" id="{5E561AD7-4493-41B3-A9D8-2C23CEF2DA3C}"/>
                    </a:ext>
                  </a:extLst>
                </p14:cNvPr>
                <p14:cNvContentPartPr/>
                <p14:nvPr/>
              </p14:nvContentPartPr>
              <p14:xfrm>
                <a:off x="5144386" y="3896038"/>
                <a:ext cx="135360" cy="25200"/>
              </p14:xfrm>
            </p:contentPart>
          </mc:Choice>
          <mc:Fallback>
            <p:pic>
              <p:nvPicPr>
                <p:cNvPr id="124" name="筆跡 123">
                  <a:extLst>
                    <a:ext uri="{FF2B5EF4-FFF2-40B4-BE49-F238E27FC236}">
                      <a16:creationId xmlns:a16="http://schemas.microsoft.com/office/drawing/2014/main" id="{5E561AD7-4493-41B3-A9D8-2C23CEF2DA3C}"/>
                    </a:ext>
                  </a:extLst>
                </p:cNvPr>
                <p:cNvPicPr/>
                <p:nvPr/>
              </p:nvPicPr>
              <p:blipFill>
                <a:blip r:embed="rId219"/>
                <a:stretch>
                  <a:fillRect/>
                </a:stretch>
              </p:blipFill>
              <p:spPr>
                <a:xfrm>
                  <a:off x="5108386" y="3860398"/>
                  <a:ext cx="2070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5" name="筆跡 124">
                  <a:extLst>
                    <a:ext uri="{FF2B5EF4-FFF2-40B4-BE49-F238E27FC236}">
                      <a16:creationId xmlns:a16="http://schemas.microsoft.com/office/drawing/2014/main" id="{3C6A11CF-D0D6-4E80-852D-D43CF9F0AA5C}"/>
                    </a:ext>
                  </a:extLst>
                </p14:cNvPr>
                <p14:cNvContentPartPr/>
                <p14:nvPr/>
              </p14:nvContentPartPr>
              <p14:xfrm>
                <a:off x="5136106" y="3983518"/>
                <a:ext cx="129600" cy="23040"/>
              </p14:xfrm>
            </p:contentPart>
          </mc:Choice>
          <mc:Fallback>
            <p:pic>
              <p:nvPicPr>
                <p:cNvPr id="125" name="筆跡 124">
                  <a:extLst>
                    <a:ext uri="{FF2B5EF4-FFF2-40B4-BE49-F238E27FC236}">
                      <a16:creationId xmlns:a16="http://schemas.microsoft.com/office/drawing/2014/main" id="{3C6A11CF-D0D6-4E80-852D-D43CF9F0AA5C}"/>
                    </a:ext>
                  </a:extLst>
                </p:cNvPr>
                <p:cNvPicPr/>
                <p:nvPr/>
              </p:nvPicPr>
              <p:blipFill>
                <a:blip r:embed="rId221"/>
                <a:stretch>
                  <a:fillRect/>
                </a:stretch>
              </p:blipFill>
              <p:spPr>
                <a:xfrm>
                  <a:off x="5100466" y="3947878"/>
                  <a:ext cx="20124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6" name="筆跡 125">
                  <a:extLst>
                    <a:ext uri="{FF2B5EF4-FFF2-40B4-BE49-F238E27FC236}">
                      <a16:creationId xmlns:a16="http://schemas.microsoft.com/office/drawing/2014/main" id="{1C0DBDFB-02C4-490F-B75C-E6535AE939F2}"/>
                    </a:ext>
                  </a:extLst>
                </p14:cNvPr>
                <p14:cNvContentPartPr/>
                <p14:nvPr/>
              </p14:nvContentPartPr>
              <p14:xfrm>
                <a:off x="5187586" y="3870478"/>
                <a:ext cx="18720" cy="235080"/>
              </p14:xfrm>
            </p:contentPart>
          </mc:Choice>
          <mc:Fallback>
            <p:pic>
              <p:nvPicPr>
                <p:cNvPr id="126" name="筆跡 125">
                  <a:extLst>
                    <a:ext uri="{FF2B5EF4-FFF2-40B4-BE49-F238E27FC236}">
                      <a16:creationId xmlns:a16="http://schemas.microsoft.com/office/drawing/2014/main" id="{1C0DBDFB-02C4-490F-B75C-E6535AE939F2}"/>
                    </a:ext>
                  </a:extLst>
                </p:cNvPr>
                <p:cNvPicPr/>
                <p:nvPr/>
              </p:nvPicPr>
              <p:blipFill>
                <a:blip r:embed="rId223"/>
                <a:stretch>
                  <a:fillRect/>
                </a:stretch>
              </p:blipFill>
              <p:spPr>
                <a:xfrm>
                  <a:off x="5151946" y="3834478"/>
                  <a:ext cx="903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7" name="筆跡 126">
                  <a:extLst>
                    <a:ext uri="{FF2B5EF4-FFF2-40B4-BE49-F238E27FC236}">
                      <a16:creationId xmlns:a16="http://schemas.microsoft.com/office/drawing/2014/main" id="{BFB27227-ABC8-4879-9B8D-170FDC83E895}"/>
                    </a:ext>
                  </a:extLst>
                </p14:cNvPr>
                <p14:cNvContentPartPr/>
                <p14:nvPr/>
              </p14:nvContentPartPr>
              <p14:xfrm>
                <a:off x="4776106" y="3857878"/>
                <a:ext cx="41400" cy="282240"/>
              </p14:xfrm>
            </p:contentPart>
          </mc:Choice>
          <mc:Fallback>
            <p:pic>
              <p:nvPicPr>
                <p:cNvPr id="127" name="筆跡 126">
                  <a:extLst>
                    <a:ext uri="{FF2B5EF4-FFF2-40B4-BE49-F238E27FC236}">
                      <a16:creationId xmlns:a16="http://schemas.microsoft.com/office/drawing/2014/main" id="{BFB27227-ABC8-4879-9B8D-170FDC83E895}"/>
                    </a:ext>
                  </a:extLst>
                </p:cNvPr>
                <p:cNvPicPr/>
                <p:nvPr/>
              </p:nvPicPr>
              <p:blipFill>
                <a:blip r:embed="rId225"/>
                <a:stretch>
                  <a:fillRect/>
                </a:stretch>
              </p:blipFill>
              <p:spPr>
                <a:xfrm>
                  <a:off x="4740106" y="3822238"/>
                  <a:ext cx="11304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8" name="筆跡 127">
                  <a:extLst>
                    <a:ext uri="{FF2B5EF4-FFF2-40B4-BE49-F238E27FC236}">
                      <a16:creationId xmlns:a16="http://schemas.microsoft.com/office/drawing/2014/main" id="{25B2BE9B-2AD0-4CE1-9C17-C6AC304F13D7}"/>
                    </a:ext>
                  </a:extLst>
                </p14:cNvPr>
                <p14:cNvContentPartPr/>
                <p14:nvPr/>
              </p14:nvContentPartPr>
              <p14:xfrm>
                <a:off x="4772506" y="4058758"/>
                <a:ext cx="750600" cy="211320"/>
              </p14:xfrm>
            </p:contentPart>
          </mc:Choice>
          <mc:Fallback>
            <p:pic>
              <p:nvPicPr>
                <p:cNvPr id="128" name="筆跡 127">
                  <a:extLst>
                    <a:ext uri="{FF2B5EF4-FFF2-40B4-BE49-F238E27FC236}">
                      <a16:creationId xmlns:a16="http://schemas.microsoft.com/office/drawing/2014/main" id="{25B2BE9B-2AD0-4CE1-9C17-C6AC304F13D7}"/>
                    </a:ext>
                  </a:extLst>
                </p:cNvPr>
                <p:cNvPicPr/>
                <p:nvPr/>
              </p:nvPicPr>
              <p:blipFill>
                <a:blip r:embed="rId227"/>
                <a:stretch>
                  <a:fillRect/>
                </a:stretch>
              </p:blipFill>
              <p:spPr>
                <a:xfrm>
                  <a:off x="4736866" y="4022758"/>
                  <a:ext cx="8222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9" name="筆跡 128">
                  <a:extLst>
                    <a:ext uri="{FF2B5EF4-FFF2-40B4-BE49-F238E27FC236}">
                      <a16:creationId xmlns:a16="http://schemas.microsoft.com/office/drawing/2014/main" id="{6732D42C-5444-4255-ABB8-AA17A1240523}"/>
                    </a:ext>
                  </a:extLst>
                </p14:cNvPr>
                <p14:cNvContentPartPr/>
                <p14:nvPr/>
              </p14:nvContentPartPr>
              <p14:xfrm>
                <a:off x="5583226" y="3609118"/>
                <a:ext cx="92880" cy="83880"/>
              </p14:xfrm>
            </p:contentPart>
          </mc:Choice>
          <mc:Fallback>
            <p:pic>
              <p:nvPicPr>
                <p:cNvPr id="129" name="筆跡 128">
                  <a:extLst>
                    <a:ext uri="{FF2B5EF4-FFF2-40B4-BE49-F238E27FC236}">
                      <a16:creationId xmlns:a16="http://schemas.microsoft.com/office/drawing/2014/main" id="{6732D42C-5444-4255-ABB8-AA17A1240523}"/>
                    </a:ext>
                  </a:extLst>
                </p:cNvPr>
                <p:cNvPicPr/>
                <p:nvPr/>
              </p:nvPicPr>
              <p:blipFill>
                <a:blip r:embed="rId229"/>
                <a:stretch>
                  <a:fillRect/>
                </a:stretch>
              </p:blipFill>
              <p:spPr>
                <a:xfrm>
                  <a:off x="5547586" y="3573118"/>
                  <a:ext cx="1645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0" name="筆跡 129">
                  <a:extLst>
                    <a:ext uri="{FF2B5EF4-FFF2-40B4-BE49-F238E27FC236}">
                      <a16:creationId xmlns:a16="http://schemas.microsoft.com/office/drawing/2014/main" id="{3A6A35DA-BFCF-46BA-BC20-EF9124778034}"/>
                    </a:ext>
                  </a:extLst>
                </p14:cNvPr>
                <p14:cNvContentPartPr/>
                <p14:nvPr/>
              </p14:nvContentPartPr>
              <p14:xfrm>
                <a:off x="5723986" y="3584278"/>
                <a:ext cx="228960" cy="107280"/>
              </p14:xfrm>
            </p:contentPart>
          </mc:Choice>
          <mc:Fallback>
            <p:pic>
              <p:nvPicPr>
                <p:cNvPr id="130" name="筆跡 129">
                  <a:extLst>
                    <a:ext uri="{FF2B5EF4-FFF2-40B4-BE49-F238E27FC236}">
                      <a16:creationId xmlns:a16="http://schemas.microsoft.com/office/drawing/2014/main" id="{3A6A35DA-BFCF-46BA-BC20-EF9124778034}"/>
                    </a:ext>
                  </a:extLst>
                </p:cNvPr>
                <p:cNvPicPr/>
                <p:nvPr/>
              </p:nvPicPr>
              <p:blipFill>
                <a:blip r:embed="rId231"/>
                <a:stretch>
                  <a:fillRect/>
                </a:stretch>
              </p:blipFill>
              <p:spPr>
                <a:xfrm>
                  <a:off x="5688346" y="3548278"/>
                  <a:ext cx="3006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1" name="筆跡 130">
                  <a:extLst>
                    <a:ext uri="{FF2B5EF4-FFF2-40B4-BE49-F238E27FC236}">
                      <a16:creationId xmlns:a16="http://schemas.microsoft.com/office/drawing/2014/main" id="{50FA2500-C9C5-4D59-9FF9-7C8DD4C493F1}"/>
                    </a:ext>
                  </a:extLst>
                </p14:cNvPr>
                <p14:cNvContentPartPr/>
                <p14:nvPr/>
              </p14:nvContentPartPr>
              <p14:xfrm>
                <a:off x="5523826" y="3718198"/>
                <a:ext cx="483480" cy="127800"/>
              </p14:xfrm>
            </p:contentPart>
          </mc:Choice>
          <mc:Fallback>
            <p:pic>
              <p:nvPicPr>
                <p:cNvPr id="131" name="筆跡 130">
                  <a:extLst>
                    <a:ext uri="{FF2B5EF4-FFF2-40B4-BE49-F238E27FC236}">
                      <a16:creationId xmlns:a16="http://schemas.microsoft.com/office/drawing/2014/main" id="{50FA2500-C9C5-4D59-9FF9-7C8DD4C493F1}"/>
                    </a:ext>
                  </a:extLst>
                </p:cNvPr>
                <p:cNvPicPr/>
                <p:nvPr/>
              </p:nvPicPr>
              <p:blipFill>
                <a:blip r:embed="rId233"/>
                <a:stretch>
                  <a:fillRect/>
                </a:stretch>
              </p:blipFill>
              <p:spPr>
                <a:xfrm>
                  <a:off x="5488186" y="3682198"/>
                  <a:ext cx="5551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2" name="筆跡 131">
                  <a:extLst>
                    <a:ext uri="{FF2B5EF4-FFF2-40B4-BE49-F238E27FC236}">
                      <a16:creationId xmlns:a16="http://schemas.microsoft.com/office/drawing/2014/main" id="{3D9B584F-0FEA-497D-A1DE-F8FAC83EAD25}"/>
                    </a:ext>
                  </a:extLst>
                </p14:cNvPr>
                <p14:cNvContentPartPr/>
                <p14:nvPr/>
              </p14:nvContentPartPr>
              <p14:xfrm>
                <a:off x="5666026" y="3847798"/>
                <a:ext cx="145800" cy="101880"/>
              </p14:xfrm>
            </p:contentPart>
          </mc:Choice>
          <mc:Fallback>
            <p:pic>
              <p:nvPicPr>
                <p:cNvPr id="132" name="筆跡 131">
                  <a:extLst>
                    <a:ext uri="{FF2B5EF4-FFF2-40B4-BE49-F238E27FC236}">
                      <a16:creationId xmlns:a16="http://schemas.microsoft.com/office/drawing/2014/main" id="{3D9B584F-0FEA-497D-A1DE-F8FAC83EAD25}"/>
                    </a:ext>
                  </a:extLst>
                </p:cNvPr>
                <p:cNvPicPr/>
                <p:nvPr/>
              </p:nvPicPr>
              <p:blipFill>
                <a:blip r:embed="rId235"/>
                <a:stretch>
                  <a:fillRect/>
                </a:stretch>
              </p:blipFill>
              <p:spPr>
                <a:xfrm>
                  <a:off x="5630386" y="3811798"/>
                  <a:ext cx="2174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3" name="筆跡 132">
                  <a:extLst>
                    <a:ext uri="{FF2B5EF4-FFF2-40B4-BE49-F238E27FC236}">
                      <a16:creationId xmlns:a16="http://schemas.microsoft.com/office/drawing/2014/main" id="{2D0C0F93-6934-47A5-9516-93BD833E7CAC}"/>
                    </a:ext>
                  </a:extLst>
                </p14:cNvPr>
                <p14:cNvContentPartPr/>
                <p14:nvPr/>
              </p14:nvContentPartPr>
              <p14:xfrm>
                <a:off x="5554786" y="4093678"/>
                <a:ext cx="89640" cy="104400"/>
              </p14:xfrm>
            </p:contentPart>
          </mc:Choice>
          <mc:Fallback>
            <p:pic>
              <p:nvPicPr>
                <p:cNvPr id="133" name="筆跡 132">
                  <a:extLst>
                    <a:ext uri="{FF2B5EF4-FFF2-40B4-BE49-F238E27FC236}">
                      <a16:creationId xmlns:a16="http://schemas.microsoft.com/office/drawing/2014/main" id="{2D0C0F93-6934-47A5-9516-93BD833E7CAC}"/>
                    </a:ext>
                  </a:extLst>
                </p:cNvPr>
                <p:cNvPicPr/>
                <p:nvPr/>
              </p:nvPicPr>
              <p:blipFill>
                <a:blip r:embed="rId237"/>
                <a:stretch>
                  <a:fillRect/>
                </a:stretch>
              </p:blipFill>
              <p:spPr>
                <a:xfrm>
                  <a:off x="5518786" y="4058038"/>
                  <a:ext cx="16128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4" name="筆跡 133">
                  <a:extLst>
                    <a:ext uri="{FF2B5EF4-FFF2-40B4-BE49-F238E27FC236}">
                      <a16:creationId xmlns:a16="http://schemas.microsoft.com/office/drawing/2014/main" id="{326947F4-E886-462D-A921-F85F7BA1451E}"/>
                    </a:ext>
                  </a:extLst>
                </p14:cNvPr>
                <p14:cNvContentPartPr/>
                <p14:nvPr/>
              </p14:nvContentPartPr>
              <p14:xfrm>
                <a:off x="5616346" y="4062718"/>
                <a:ext cx="272880" cy="69480"/>
              </p14:xfrm>
            </p:contentPart>
          </mc:Choice>
          <mc:Fallback>
            <p:pic>
              <p:nvPicPr>
                <p:cNvPr id="134" name="筆跡 133">
                  <a:extLst>
                    <a:ext uri="{FF2B5EF4-FFF2-40B4-BE49-F238E27FC236}">
                      <a16:creationId xmlns:a16="http://schemas.microsoft.com/office/drawing/2014/main" id="{326947F4-E886-462D-A921-F85F7BA1451E}"/>
                    </a:ext>
                  </a:extLst>
                </p:cNvPr>
                <p:cNvPicPr/>
                <p:nvPr/>
              </p:nvPicPr>
              <p:blipFill>
                <a:blip r:embed="rId239"/>
                <a:stretch>
                  <a:fillRect/>
                </a:stretch>
              </p:blipFill>
              <p:spPr>
                <a:xfrm>
                  <a:off x="5580706" y="4026718"/>
                  <a:ext cx="3445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5" name="筆跡 134">
                  <a:extLst>
                    <a:ext uri="{FF2B5EF4-FFF2-40B4-BE49-F238E27FC236}">
                      <a16:creationId xmlns:a16="http://schemas.microsoft.com/office/drawing/2014/main" id="{5D73BC58-8CF5-408E-817E-A57AECFC3E49}"/>
                    </a:ext>
                  </a:extLst>
                </p14:cNvPr>
                <p14:cNvContentPartPr/>
                <p14:nvPr/>
              </p14:nvContentPartPr>
              <p14:xfrm>
                <a:off x="5709226" y="3979558"/>
                <a:ext cx="40320" cy="359640"/>
              </p14:xfrm>
            </p:contentPart>
          </mc:Choice>
          <mc:Fallback>
            <p:pic>
              <p:nvPicPr>
                <p:cNvPr id="135" name="筆跡 134">
                  <a:extLst>
                    <a:ext uri="{FF2B5EF4-FFF2-40B4-BE49-F238E27FC236}">
                      <a16:creationId xmlns:a16="http://schemas.microsoft.com/office/drawing/2014/main" id="{5D73BC58-8CF5-408E-817E-A57AECFC3E49}"/>
                    </a:ext>
                  </a:extLst>
                </p:cNvPr>
                <p:cNvPicPr/>
                <p:nvPr/>
              </p:nvPicPr>
              <p:blipFill>
                <a:blip r:embed="rId241"/>
                <a:stretch>
                  <a:fillRect/>
                </a:stretch>
              </p:blipFill>
              <p:spPr>
                <a:xfrm>
                  <a:off x="5673226" y="3943558"/>
                  <a:ext cx="111960" cy="431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7" name="筆跡 136">
                  <a:extLst>
                    <a:ext uri="{FF2B5EF4-FFF2-40B4-BE49-F238E27FC236}">
                      <a16:creationId xmlns:a16="http://schemas.microsoft.com/office/drawing/2014/main" id="{C29550E1-8098-4BCB-AB38-A7799CF25567}"/>
                    </a:ext>
                  </a:extLst>
                </p14:cNvPr>
                <p14:cNvContentPartPr/>
                <p14:nvPr/>
              </p14:nvContentPartPr>
              <p14:xfrm>
                <a:off x="6199546" y="3671758"/>
                <a:ext cx="329760" cy="296640"/>
              </p14:xfrm>
            </p:contentPart>
          </mc:Choice>
          <mc:Fallback>
            <p:pic>
              <p:nvPicPr>
                <p:cNvPr id="137" name="筆跡 136">
                  <a:extLst>
                    <a:ext uri="{FF2B5EF4-FFF2-40B4-BE49-F238E27FC236}">
                      <a16:creationId xmlns:a16="http://schemas.microsoft.com/office/drawing/2014/main" id="{C29550E1-8098-4BCB-AB38-A7799CF25567}"/>
                    </a:ext>
                  </a:extLst>
                </p:cNvPr>
                <p:cNvPicPr/>
                <p:nvPr/>
              </p:nvPicPr>
              <p:blipFill>
                <a:blip r:embed="rId243"/>
                <a:stretch>
                  <a:fillRect/>
                </a:stretch>
              </p:blipFill>
              <p:spPr>
                <a:xfrm>
                  <a:off x="6163906" y="3635758"/>
                  <a:ext cx="40140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8" name="筆跡 137">
                  <a:extLst>
                    <a:ext uri="{FF2B5EF4-FFF2-40B4-BE49-F238E27FC236}">
                      <a16:creationId xmlns:a16="http://schemas.microsoft.com/office/drawing/2014/main" id="{4CDC77D2-8349-43F4-8E1F-2B79E35685FA}"/>
                    </a:ext>
                  </a:extLst>
                </p14:cNvPr>
                <p14:cNvContentPartPr/>
                <p14:nvPr/>
              </p14:nvContentPartPr>
              <p14:xfrm>
                <a:off x="6502666" y="3663478"/>
                <a:ext cx="176400" cy="154800"/>
              </p14:xfrm>
            </p:contentPart>
          </mc:Choice>
          <mc:Fallback>
            <p:pic>
              <p:nvPicPr>
                <p:cNvPr id="138" name="筆跡 137">
                  <a:extLst>
                    <a:ext uri="{FF2B5EF4-FFF2-40B4-BE49-F238E27FC236}">
                      <a16:creationId xmlns:a16="http://schemas.microsoft.com/office/drawing/2014/main" id="{4CDC77D2-8349-43F4-8E1F-2B79E35685FA}"/>
                    </a:ext>
                  </a:extLst>
                </p:cNvPr>
                <p:cNvPicPr/>
                <p:nvPr/>
              </p:nvPicPr>
              <p:blipFill>
                <a:blip r:embed="rId245"/>
                <a:stretch>
                  <a:fillRect/>
                </a:stretch>
              </p:blipFill>
              <p:spPr>
                <a:xfrm>
                  <a:off x="6467026" y="3627838"/>
                  <a:ext cx="2480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9" name="筆跡 138">
                  <a:extLst>
                    <a:ext uri="{FF2B5EF4-FFF2-40B4-BE49-F238E27FC236}">
                      <a16:creationId xmlns:a16="http://schemas.microsoft.com/office/drawing/2014/main" id="{686F4A08-5199-4E83-A034-6B0BA124600A}"/>
                    </a:ext>
                  </a:extLst>
                </p14:cNvPr>
                <p14:cNvContentPartPr/>
                <p14:nvPr/>
              </p14:nvContentPartPr>
              <p14:xfrm>
                <a:off x="6442186" y="3877678"/>
                <a:ext cx="109080" cy="38520"/>
              </p14:xfrm>
            </p:contentPart>
          </mc:Choice>
          <mc:Fallback>
            <p:pic>
              <p:nvPicPr>
                <p:cNvPr id="139" name="筆跡 138">
                  <a:extLst>
                    <a:ext uri="{FF2B5EF4-FFF2-40B4-BE49-F238E27FC236}">
                      <a16:creationId xmlns:a16="http://schemas.microsoft.com/office/drawing/2014/main" id="{686F4A08-5199-4E83-A034-6B0BA124600A}"/>
                    </a:ext>
                  </a:extLst>
                </p:cNvPr>
                <p:cNvPicPr/>
                <p:nvPr/>
              </p:nvPicPr>
              <p:blipFill>
                <a:blip r:embed="rId247"/>
                <a:stretch>
                  <a:fillRect/>
                </a:stretch>
              </p:blipFill>
              <p:spPr>
                <a:xfrm>
                  <a:off x="6406186" y="3841678"/>
                  <a:ext cx="1807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0" name="筆跡 139">
                  <a:extLst>
                    <a:ext uri="{FF2B5EF4-FFF2-40B4-BE49-F238E27FC236}">
                      <a16:creationId xmlns:a16="http://schemas.microsoft.com/office/drawing/2014/main" id="{7FC47B30-FAF4-45E0-ABC5-E2BFAA1B3E0A}"/>
                    </a:ext>
                  </a:extLst>
                </p14:cNvPr>
                <p14:cNvContentPartPr/>
                <p14:nvPr/>
              </p14:nvContentPartPr>
              <p14:xfrm>
                <a:off x="6406186" y="4025638"/>
                <a:ext cx="147240" cy="191880"/>
              </p14:xfrm>
            </p:contentPart>
          </mc:Choice>
          <mc:Fallback>
            <p:pic>
              <p:nvPicPr>
                <p:cNvPr id="140" name="筆跡 139">
                  <a:extLst>
                    <a:ext uri="{FF2B5EF4-FFF2-40B4-BE49-F238E27FC236}">
                      <a16:creationId xmlns:a16="http://schemas.microsoft.com/office/drawing/2014/main" id="{7FC47B30-FAF4-45E0-ABC5-E2BFAA1B3E0A}"/>
                    </a:ext>
                  </a:extLst>
                </p:cNvPr>
                <p:cNvPicPr/>
                <p:nvPr/>
              </p:nvPicPr>
              <p:blipFill>
                <a:blip r:embed="rId249"/>
                <a:stretch>
                  <a:fillRect/>
                </a:stretch>
              </p:blipFill>
              <p:spPr>
                <a:xfrm>
                  <a:off x="6370186" y="3989998"/>
                  <a:ext cx="218880" cy="263520"/>
                </a:xfrm>
                <a:prstGeom prst="rect">
                  <a:avLst/>
                </a:prstGeom>
              </p:spPr>
            </p:pic>
          </mc:Fallback>
        </mc:AlternateContent>
      </p:grpSp>
      <p:grpSp>
        <p:nvGrpSpPr>
          <p:cNvPr id="149" name="群組 148">
            <a:extLst>
              <a:ext uri="{FF2B5EF4-FFF2-40B4-BE49-F238E27FC236}">
                <a16:creationId xmlns:a16="http://schemas.microsoft.com/office/drawing/2014/main" id="{54404CCD-06EF-4D9A-ACF5-7C7AC610F804}"/>
              </a:ext>
            </a:extLst>
          </p:cNvPr>
          <p:cNvGrpSpPr/>
          <p:nvPr/>
        </p:nvGrpSpPr>
        <p:grpSpPr>
          <a:xfrm>
            <a:off x="4985266" y="4637998"/>
            <a:ext cx="603000" cy="686880"/>
            <a:chOff x="4985266" y="4637998"/>
            <a:chExt cx="603000" cy="686880"/>
          </a:xfrm>
        </p:grpSpPr>
        <mc:AlternateContent xmlns:mc="http://schemas.openxmlformats.org/markup-compatibility/2006">
          <mc:Choice xmlns:p14="http://schemas.microsoft.com/office/powerpoint/2010/main" Requires="p14">
            <p:contentPart p14:bwMode="auto" r:id="rId250">
              <p14:nvContentPartPr>
                <p14:cNvPr id="141" name="筆跡 140">
                  <a:extLst>
                    <a:ext uri="{FF2B5EF4-FFF2-40B4-BE49-F238E27FC236}">
                      <a16:creationId xmlns:a16="http://schemas.microsoft.com/office/drawing/2014/main" id="{B3844A5A-B403-4202-B61B-22931171E5CD}"/>
                    </a:ext>
                  </a:extLst>
                </p14:cNvPr>
                <p14:cNvContentPartPr/>
                <p14:nvPr/>
              </p14:nvContentPartPr>
              <p14:xfrm>
                <a:off x="5058346" y="4738798"/>
                <a:ext cx="21960" cy="586080"/>
              </p14:xfrm>
            </p:contentPart>
          </mc:Choice>
          <mc:Fallback>
            <p:pic>
              <p:nvPicPr>
                <p:cNvPr id="141" name="筆跡 140">
                  <a:extLst>
                    <a:ext uri="{FF2B5EF4-FFF2-40B4-BE49-F238E27FC236}">
                      <a16:creationId xmlns:a16="http://schemas.microsoft.com/office/drawing/2014/main" id="{B3844A5A-B403-4202-B61B-22931171E5CD}"/>
                    </a:ext>
                  </a:extLst>
                </p:cNvPr>
                <p:cNvPicPr/>
                <p:nvPr/>
              </p:nvPicPr>
              <p:blipFill>
                <a:blip r:embed="rId251"/>
                <a:stretch>
                  <a:fillRect/>
                </a:stretch>
              </p:blipFill>
              <p:spPr>
                <a:xfrm>
                  <a:off x="5022706" y="4703158"/>
                  <a:ext cx="93600" cy="6577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2" name="筆跡 141">
                  <a:extLst>
                    <a:ext uri="{FF2B5EF4-FFF2-40B4-BE49-F238E27FC236}">
                      <a16:creationId xmlns:a16="http://schemas.microsoft.com/office/drawing/2014/main" id="{0BE54ED8-E184-4D17-A030-6B69A2C5FDAF}"/>
                    </a:ext>
                  </a:extLst>
                </p14:cNvPr>
                <p14:cNvContentPartPr/>
                <p14:nvPr/>
              </p14:nvContentPartPr>
              <p14:xfrm>
                <a:off x="4985266" y="4712158"/>
                <a:ext cx="326160" cy="214920"/>
              </p14:xfrm>
            </p:contentPart>
          </mc:Choice>
          <mc:Fallback>
            <p:pic>
              <p:nvPicPr>
                <p:cNvPr id="142" name="筆跡 141">
                  <a:extLst>
                    <a:ext uri="{FF2B5EF4-FFF2-40B4-BE49-F238E27FC236}">
                      <a16:creationId xmlns:a16="http://schemas.microsoft.com/office/drawing/2014/main" id="{0BE54ED8-E184-4D17-A030-6B69A2C5FDAF}"/>
                    </a:ext>
                  </a:extLst>
                </p:cNvPr>
                <p:cNvPicPr/>
                <p:nvPr/>
              </p:nvPicPr>
              <p:blipFill>
                <a:blip r:embed="rId253"/>
                <a:stretch>
                  <a:fillRect/>
                </a:stretch>
              </p:blipFill>
              <p:spPr>
                <a:xfrm>
                  <a:off x="4949626" y="4676158"/>
                  <a:ext cx="3978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3" name="筆跡 142">
                  <a:extLst>
                    <a:ext uri="{FF2B5EF4-FFF2-40B4-BE49-F238E27FC236}">
                      <a16:creationId xmlns:a16="http://schemas.microsoft.com/office/drawing/2014/main" id="{D083831D-4EF3-40D8-A709-05F2C6737B4D}"/>
                    </a:ext>
                  </a:extLst>
                </p14:cNvPr>
                <p14:cNvContentPartPr/>
                <p14:nvPr/>
              </p14:nvContentPartPr>
              <p14:xfrm>
                <a:off x="5474866" y="4637998"/>
                <a:ext cx="113400" cy="531360"/>
              </p14:xfrm>
            </p:contentPart>
          </mc:Choice>
          <mc:Fallback>
            <p:pic>
              <p:nvPicPr>
                <p:cNvPr id="143" name="筆跡 142">
                  <a:extLst>
                    <a:ext uri="{FF2B5EF4-FFF2-40B4-BE49-F238E27FC236}">
                      <a16:creationId xmlns:a16="http://schemas.microsoft.com/office/drawing/2014/main" id="{D083831D-4EF3-40D8-A709-05F2C6737B4D}"/>
                    </a:ext>
                  </a:extLst>
                </p:cNvPr>
                <p:cNvPicPr/>
                <p:nvPr/>
              </p:nvPicPr>
              <p:blipFill>
                <a:blip r:embed="rId255"/>
                <a:stretch>
                  <a:fillRect/>
                </a:stretch>
              </p:blipFill>
              <p:spPr>
                <a:xfrm>
                  <a:off x="5438866" y="4602358"/>
                  <a:ext cx="185040" cy="603000"/>
                </a:xfrm>
                <a:prstGeom prst="rect">
                  <a:avLst/>
                </a:prstGeom>
              </p:spPr>
            </p:pic>
          </mc:Fallback>
        </mc:AlternateContent>
      </p:grpSp>
      <p:grpSp>
        <p:nvGrpSpPr>
          <p:cNvPr id="161" name="群組 160">
            <a:extLst>
              <a:ext uri="{FF2B5EF4-FFF2-40B4-BE49-F238E27FC236}">
                <a16:creationId xmlns:a16="http://schemas.microsoft.com/office/drawing/2014/main" id="{BE56D3C9-5611-4FAC-8B6C-2927B558EBFC}"/>
              </a:ext>
            </a:extLst>
          </p:cNvPr>
          <p:cNvGrpSpPr/>
          <p:nvPr/>
        </p:nvGrpSpPr>
        <p:grpSpPr>
          <a:xfrm>
            <a:off x="5896786" y="4364398"/>
            <a:ext cx="3020400" cy="729720"/>
            <a:chOff x="5896786" y="4364398"/>
            <a:chExt cx="3020400" cy="729720"/>
          </a:xfrm>
        </p:grpSpPr>
        <mc:AlternateContent xmlns:mc="http://schemas.openxmlformats.org/markup-compatibility/2006">
          <mc:Choice xmlns:p14="http://schemas.microsoft.com/office/powerpoint/2010/main" Requires="p14">
            <p:contentPart p14:bwMode="auto" r:id="rId256">
              <p14:nvContentPartPr>
                <p14:cNvPr id="144" name="筆跡 143">
                  <a:extLst>
                    <a:ext uri="{FF2B5EF4-FFF2-40B4-BE49-F238E27FC236}">
                      <a16:creationId xmlns:a16="http://schemas.microsoft.com/office/drawing/2014/main" id="{EFE569A7-6CCC-4E3A-94B3-2984969855E7}"/>
                    </a:ext>
                  </a:extLst>
                </p14:cNvPr>
                <p14:cNvContentPartPr/>
                <p14:nvPr/>
              </p14:nvContentPartPr>
              <p14:xfrm>
                <a:off x="5896786" y="4695598"/>
                <a:ext cx="438480" cy="398520"/>
              </p14:xfrm>
            </p:contentPart>
          </mc:Choice>
          <mc:Fallback>
            <p:pic>
              <p:nvPicPr>
                <p:cNvPr id="144" name="筆跡 143">
                  <a:extLst>
                    <a:ext uri="{FF2B5EF4-FFF2-40B4-BE49-F238E27FC236}">
                      <a16:creationId xmlns:a16="http://schemas.microsoft.com/office/drawing/2014/main" id="{EFE569A7-6CCC-4E3A-94B3-2984969855E7}"/>
                    </a:ext>
                  </a:extLst>
                </p:cNvPr>
                <p:cNvPicPr/>
                <p:nvPr/>
              </p:nvPicPr>
              <p:blipFill>
                <a:blip r:embed="rId257"/>
                <a:stretch>
                  <a:fillRect/>
                </a:stretch>
              </p:blipFill>
              <p:spPr>
                <a:xfrm>
                  <a:off x="5860786" y="4659958"/>
                  <a:ext cx="51012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5" name="筆跡 144">
                  <a:extLst>
                    <a:ext uri="{FF2B5EF4-FFF2-40B4-BE49-F238E27FC236}">
                      <a16:creationId xmlns:a16="http://schemas.microsoft.com/office/drawing/2014/main" id="{C02C8D94-4E6C-49F1-BC3F-EF2B95FE0DB5}"/>
                    </a:ext>
                  </a:extLst>
                </p14:cNvPr>
                <p14:cNvContentPartPr/>
                <p14:nvPr/>
              </p14:nvContentPartPr>
              <p14:xfrm>
                <a:off x="5984626" y="4678318"/>
                <a:ext cx="388080" cy="386280"/>
              </p14:xfrm>
            </p:contentPart>
          </mc:Choice>
          <mc:Fallback>
            <p:pic>
              <p:nvPicPr>
                <p:cNvPr id="145" name="筆跡 144">
                  <a:extLst>
                    <a:ext uri="{FF2B5EF4-FFF2-40B4-BE49-F238E27FC236}">
                      <a16:creationId xmlns:a16="http://schemas.microsoft.com/office/drawing/2014/main" id="{C02C8D94-4E6C-49F1-BC3F-EF2B95FE0DB5}"/>
                    </a:ext>
                  </a:extLst>
                </p:cNvPr>
                <p:cNvPicPr/>
                <p:nvPr/>
              </p:nvPicPr>
              <p:blipFill>
                <a:blip r:embed="rId259"/>
                <a:stretch>
                  <a:fillRect/>
                </a:stretch>
              </p:blipFill>
              <p:spPr>
                <a:xfrm>
                  <a:off x="5948986" y="4642318"/>
                  <a:ext cx="45972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6" name="筆跡 145">
                  <a:extLst>
                    <a:ext uri="{FF2B5EF4-FFF2-40B4-BE49-F238E27FC236}">
                      <a16:creationId xmlns:a16="http://schemas.microsoft.com/office/drawing/2014/main" id="{7DC7975A-2083-43B8-A4F3-6E3DF9B57672}"/>
                    </a:ext>
                  </a:extLst>
                </p14:cNvPr>
                <p14:cNvContentPartPr/>
                <p14:nvPr/>
              </p14:nvContentPartPr>
              <p14:xfrm>
                <a:off x="6659266" y="4753198"/>
                <a:ext cx="255960" cy="116640"/>
              </p14:xfrm>
            </p:contentPart>
          </mc:Choice>
          <mc:Fallback>
            <p:pic>
              <p:nvPicPr>
                <p:cNvPr id="146" name="筆跡 145">
                  <a:extLst>
                    <a:ext uri="{FF2B5EF4-FFF2-40B4-BE49-F238E27FC236}">
                      <a16:creationId xmlns:a16="http://schemas.microsoft.com/office/drawing/2014/main" id="{7DC7975A-2083-43B8-A4F3-6E3DF9B57672}"/>
                    </a:ext>
                  </a:extLst>
                </p:cNvPr>
                <p:cNvPicPr/>
                <p:nvPr/>
              </p:nvPicPr>
              <p:blipFill>
                <a:blip r:embed="rId261"/>
                <a:stretch>
                  <a:fillRect/>
                </a:stretch>
              </p:blipFill>
              <p:spPr>
                <a:xfrm>
                  <a:off x="6623626" y="4717558"/>
                  <a:ext cx="3276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7" name="筆跡 146">
                  <a:extLst>
                    <a:ext uri="{FF2B5EF4-FFF2-40B4-BE49-F238E27FC236}">
                      <a16:creationId xmlns:a16="http://schemas.microsoft.com/office/drawing/2014/main" id="{7754CE06-3401-4FA4-AC3A-FCB1C5F24DF9}"/>
                    </a:ext>
                  </a:extLst>
                </p14:cNvPr>
                <p14:cNvContentPartPr/>
                <p14:nvPr/>
              </p14:nvContentPartPr>
              <p14:xfrm>
                <a:off x="6638746" y="4992238"/>
                <a:ext cx="259920" cy="34200"/>
              </p14:xfrm>
            </p:contentPart>
          </mc:Choice>
          <mc:Fallback>
            <p:pic>
              <p:nvPicPr>
                <p:cNvPr id="147" name="筆跡 146">
                  <a:extLst>
                    <a:ext uri="{FF2B5EF4-FFF2-40B4-BE49-F238E27FC236}">
                      <a16:creationId xmlns:a16="http://schemas.microsoft.com/office/drawing/2014/main" id="{7754CE06-3401-4FA4-AC3A-FCB1C5F24DF9}"/>
                    </a:ext>
                  </a:extLst>
                </p:cNvPr>
                <p:cNvPicPr/>
                <p:nvPr/>
              </p:nvPicPr>
              <p:blipFill>
                <a:blip r:embed="rId263"/>
                <a:stretch>
                  <a:fillRect/>
                </a:stretch>
              </p:blipFill>
              <p:spPr>
                <a:xfrm>
                  <a:off x="6603106" y="4956238"/>
                  <a:ext cx="3315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1" name="筆跡 150">
                  <a:extLst>
                    <a:ext uri="{FF2B5EF4-FFF2-40B4-BE49-F238E27FC236}">
                      <a16:creationId xmlns:a16="http://schemas.microsoft.com/office/drawing/2014/main" id="{10845454-4909-46C4-B2F5-279B1D3F97DD}"/>
                    </a:ext>
                  </a:extLst>
                </p14:cNvPr>
                <p14:cNvContentPartPr/>
                <p14:nvPr/>
              </p14:nvContentPartPr>
              <p14:xfrm>
                <a:off x="7095226" y="4679758"/>
                <a:ext cx="362880" cy="333360"/>
              </p14:xfrm>
            </p:contentPart>
          </mc:Choice>
          <mc:Fallback>
            <p:pic>
              <p:nvPicPr>
                <p:cNvPr id="151" name="筆跡 150">
                  <a:extLst>
                    <a:ext uri="{FF2B5EF4-FFF2-40B4-BE49-F238E27FC236}">
                      <a16:creationId xmlns:a16="http://schemas.microsoft.com/office/drawing/2014/main" id="{10845454-4909-46C4-B2F5-279B1D3F97DD}"/>
                    </a:ext>
                  </a:extLst>
                </p:cNvPr>
                <p:cNvPicPr/>
                <p:nvPr/>
              </p:nvPicPr>
              <p:blipFill>
                <a:blip r:embed="rId265"/>
                <a:stretch>
                  <a:fillRect/>
                </a:stretch>
              </p:blipFill>
              <p:spPr>
                <a:xfrm>
                  <a:off x="7059226" y="4643758"/>
                  <a:ext cx="43452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2" name="筆跡 151">
                  <a:extLst>
                    <a:ext uri="{FF2B5EF4-FFF2-40B4-BE49-F238E27FC236}">
                      <a16:creationId xmlns:a16="http://schemas.microsoft.com/office/drawing/2014/main" id="{FD09DB38-3285-4DE6-A7B0-415965C44D64}"/>
                    </a:ext>
                  </a:extLst>
                </p14:cNvPr>
                <p14:cNvContentPartPr/>
                <p14:nvPr/>
              </p14:nvContentPartPr>
              <p14:xfrm>
                <a:off x="7207186" y="4730878"/>
                <a:ext cx="194760" cy="178560"/>
              </p14:xfrm>
            </p:contentPart>
          </mc:Choice>
          <mc:Fallback>
            <p:pic>
              <p:nvPicPr>
                <p:cNvPr id="152" name="筆跡 151">
                  <a:extLst>
                    <a:ext uri="{FF2B5EF4-FFF2-40B4-BE49-F238E27FC236}">
                      <a16:creationId xmlns:a16="http://schemas.microsoft.com/office/drawing/2014/main" id="{FD09DB38-3285-4DE6-A7B0-415965C44D64}"/>
                    </a:ext>
                  </a:extLst>
                </p:cNvPr>
                <p:cNvPicPr/>
                <p:nvPr/>
              </p:nvPicPr>
              <p:blipFill>
                <a:blip r:embed="rId267"/>
                <a:stretch>
                  <a:fillRect/>
                </a:stretch>
              </p:blipFill>
              <p:spPr>
                <a:xfrm>
                  <a:off x="7171186" y="4694878"/>
                  <a:ext cx="2664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3" name="筆跡 152">
                  <a:extLst>
                    <a:ext uri="{FF2B5EF4-FFF2-40B4-BE49-F238E27FC236}">
                      <a16:creationId xmlns:a16="http://schemas.microsoft.com/office/drawing/2014/main" id="{A670DB5D-CCB5-451A-8042-937C67A328A9}"/>
                    </a:ext>
                  </a:extLst>
                </p14:cNvPr>
                <p14:cNvContentPartPr/>
                <p14:nvPr/>
              </p14:nvContentPartPr>
              <p14:xfrm>
                <a:off x="7496626" y="4533238"/>
                <a:ext cx="141120" cy="137160"/>
              </p14:xfrm>
            </p:contentPart>
          </mc:Choice>
          <mc:Fallback>
            <p:pic>
              <p:nvPicPr>
                <p:cNvPr id="153" name="筆跡 152">
                  <a:extLst>
                    <a:ext uri="{FF2B5EF4-FFF2-40B4-BE49-F238E27FC236}">
                      <a16:creationId xmlns:a16="http://schemas.microsoft.com/office/drawing/2014/main" id="{A670DB5D-CCB5-451A-8042-937C67A328A9}"/>
                    </a:ext>
                  </a:extLst>
                </p:cNvPr>
                <p:cNvPicPr/>
                <p:nvPr/>
              </p:nvPicPr>
              <p:blipFill>
                <a:blip r:embed="rId269"/>
                <a:stretch>
                  <a:fillRect/>
                </a:stretch>
              </p:blipFill>
              <p:spPr>
                <a:xfrm>
                  <a:off x="7460626" y="4497238"/>
                  <a:ext cx="2127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4" name="筆跡 153">
                  <a:extLst>
                    <a:ext uri="{FF2B5EF4-FFF2-40B4-BE49-F238E27FC236}">
                      <a16:creationId xmlns:a16="http://schemas.microsoft.com/office/drawing/2014/main" id="{6F6F98D3-84D4-4D28-91E1-BD50D21E8389}"/>
                    </a:ext>
                  </a:extLst>
                </p14:cNvPr>
                <p14:cNvContentPartPr/>
                <p14:nvPr/>
              </p14:nvContentPartPr>
              <p14:xfrm>
                <a:off x="7532986" y="4514518"/>
                <a:ext cx="86040" cy="143280"/>
              </p14:xfrm>
            </p:contentPart>
          </mc:Choice>
          <mc:Fallback>
            <p:pic>
              <p:nvPicPr>
                <p:cNvPr id="154" name="筆跡 153">
                  <a:extLst>
                    <a:ext uri="{FF2B5EF4-FFF2-40B4-BE49-F238E27FC236}">
                      <a16:creationId xmlns:a16="http://schemas.microsoft.com/office/drawing/2014/main" id="{6F6F98D3-84D4-4D28-91E1-BD50D21E8389}"/>
                    </a:ext>
                  </a:extLst>
                </p:cNvPr>
                <p:cNvPicPr/>
                <p:nvPr/>
              </p:nvPicPr>
              <p:blipFill>
                <a:blip r:embed="rId271"/>
                <a:stretch>
                  <a:fillRect/>
                </a:stretch>
              </p:blipFill>
              <p:spPr>
                <a:xfrm>
                  <a:off x="7497346" y="4478878"/>
                  <a:ext cx="1576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5" name="筆跡 154">
                  <a:extLst>
                    <a:ext uri="{FF2B5EF4-FFF2-40B4-BE49-F238E27FC236}">
                      <a16:creationId xmlns:a16="http://schemas.microsoft.com/office/drawing/2014/main" id="{842E7093-E201-43DB-987C-3761D5948D31}"/>
                    </a:ext>
                  </a:extLst>
                </p14:cNvPr>
                <p14:cNvContentPartPr/>
                <p14:nvPr/>
              </p14:nvContentPartPr>
              <p14:xfrm>
                <a:off x="7449466" y="4589758"/>
                <a:ext cx="227880" cy="21960"/>
              </p14:xfrm>
            </p:contentPart>
          </mc:Choice>
          <mc:Fallback>
            <p:pic>
              <p:nvPicPr>
                <p:cNvPr id="155" name="筆跡 154">
                  <a:extLst>
                    <a:ext uri="{FF2B5EF4-FFF2-40B4-BE49-F238E27FC236}">
                      <a16:creationId xmlns:a16="http://schemas.microsoft.com/office/drawing/2014/main" id="{842E7093-E201-43DB-987C-3761D5948D31}"/>
                    </a:ext>
                  </a:extLst>
                </p:cNvPr>
                <p:cNvPicPr/>
                <p:nvPr/>
              </p:nvPicPr>
              <p:blipFill>
                <a:blip r:embed="rId273"/>
                <a:stretch>
                  <a:fillRect/>
                </a:stretch>
              </p:blipFill>
              <p:spPr>
                <a:xfrm>
                  <a:off x="7413826" y="4553758"/>
                  <a:ext cx="2995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6" name="筆跡 155">
                  <a:extLst>
                    <a:ext uri="{FF2B5EF4-FFF2-40B4-BE49-F238E27FC236}">
                      <a16:creationId xmlns:a16="http://schemas.microsoft.com/office/drawing/2014/main" id="{71EA9348-8AA6-4229-B1A3-180C3311C775}"/>
                    </a:ext>
                  </a:extLst>
                </p14:cNvPr>
                <p14:cNvContentPartPr/>
                <p14:nvPr/>
              </p14:nvContentPartPr>
              <p14:xfrm>
                <a:off x="7675906" y="4364398"/>
                <a:ext cx="249840" cy="666360"/>
              </p14:xfrm>
            </p:contentPart>
          </mc:Choice>
          <mc:Fallback>
            <p:pic>
              <p:nvPicPr>
                <p:cNvPr id="156" name="筆跡 155">
                  <a:extLst>
                    <a:ext uri="{FF2B5EF4-FFF2-40B4-BE49-F238E27FC236}">
                      <a16:creationId xmlns:a16="http://schemas.microsoft.com/office/drawing/2014/main" id="{71EA9348-8AA6-4229-B1A3-180C3311C775}"/>
                    </a:ext>
                  </a:extLst>
                </p:cNvPr>
                <p:cNvPicPr/>
                <p:nvPr/>
              </p:nvPicPr>
              <p:blipFill>
                <a:blip r:embed="rId275"/>
                <a:stretch>
                  <a:fillRect/>
                </a:stretch>
              </p:blipFill>
              <p:spPr>
                <a:xfrm>
                  <a:off x="7640266" y="4328398"/>
                  <a:ext cx="321480" cy="7380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57" name="筆跡 156">
                  <a:extLst>
                    <a:ext uri="{FF2B5EF4-FFF2-40B4-BE49-F238E27FC236}">
                      <a16:creationId xmlns:a16="http://schemas.microsoft.com/office/drawing/2014/main" id="{E876C418-2967-4859-B7FF-3A4668560404}"/>
                    </a:ext>
                  </a:extLst>
                </p14:cNvPr>
                <p14:cNvContentPartPr/>
                <p14:nvPr/>
              </p14:nvContentPartPr>
              <p14:xfrm>
                <a:off x="8081986" y="4686598"/>
                <a:ext cx="210600" cy="15840"/>
              </p14:xfrm>
            </p:contentPart>
          </mc:Choice>
          <mc:Fallback>
            <p:pic>
              <p:nvPicPr>
                <p:cNvPr id="157" name="筆跡 156">
                  <a:extLst>
                    <a:ext uri="{FF2B5EF4-FFF2-40B4-BE49-F238E27FC236}">
                      <a16:creationId xmlns:a16="http://schemas.microsoft.com/office/drawing/2014/main" id="{E876C418-2967-4859-B7FF-3A4668560404}"/>
                    </a:ext>
                  </a:extLst>
                </p:cNvPr>
                <p:cNvPicPr/>
                <p:nvPr/>
              </p:nvPicPr>
              <p:blipFill>
                <a:blip r:embed="rId277"/>
                <a:stretch>
                  <a:fillRect/>
                </a:stretch>
              </p:blipFill>
              <p:spPr>
                <a:xfrm>
                  <a:off x="8045986" y="4650598"/>
                  <a:ext cx="2822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58" name="筆跡 157">
                  <a:extLst>
                    <a:ext uri="{FF2B5EF4-FFF2-40B4-BE49-F238E27FC236}">
                      <a16:creationId xmlns:a16="http://schemas.microsoft.com/office/drawing/2014/main" id="{D6CFBCCC-C4D6-40C1-AA22-6DB6D21E809C}"/>
                    </a:ext>
                  </a:extLst>
                </p14:cNvPr>
                <p14:cNvContentPartPr/>
                <p14:nvPr/>
              </p14:nvContentPartPr>
              <p14:xfrm>
                <a:off x="8076226" y="4818358"/>
                <a:ext cx="237240" cy="15840"/>
              </p14:xfrm>
            </p:contentPart>
          </mc:Choice>
          <mc:Fallback>
            <p:pic>
              <p:nvPicPr>
                <p:cNvPr id="158" name="筆跡 157">
                  <a:extLst>
                    <a:ext uri="{FF2B5EF4-FFF2-40B4-BE49-F238E27FC236}">
                      <a16:creationId xmlns:a16="http://schemas.microsoft.com/office/drawing/2014/main" id="{D6CFBCCC-C4D6-40C1-AA22-6DB6D21E809C}"/>
                    </a:ext>
                  </a:extLst>
                </p:cNvPr>
                <p:cNvPicPr/>
                <p:nvPr/>
              </p:nvPicPr>
              <p:blipFill>
                <a:blip r:embed="rId279"/>
                <a:stretch>
                  <a:fillRect/>
                </a:stretch>
              </p:blipFill>
              <p:spPr>
                <a:xfrm>
                  <a:off x="8040226" y="4782358"/>
                  <a:ext cx="3088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0" name="筆跡 159">
                  <a:extLst>
                    <a:ext uri="{FF2B5EF4-FFF2-40B4-BE49-F238E27FC236}">
                      <a16:creationId xmlns:a16="http://schemas.microsoft.com/office/drawing/2014/main" id="{11D34170-9359-4144-93ED-C29F19C1E59A}"/>
                    </a:ext>
                  </a:extLst>
                </p14:cNvPr>
                <p14:cNvContentPartPr/>
                <p14:nvPr/>
              </p14:nvContentPartPr>
              <p14:xfrm>
                <a:off x="8578786" y="4622518"/>
                <a:ext cx="338400" cy="331560"/>
              </p14:xfrm>
            </p:contentPart>
          </mc:Choice>
          <mc:Fallback>
            <p:pic>
              <p:nvPicPr>
                <p:cNvPr id="160" name="筆跡 159">
                  <a:extLst>
                    <a:ext uri="{FF2B5EF4-FFF2-40B4-BE49-F238E27FC236}">
                      <a16:creationId xmlns:a16="http://schemas.microsoft.com/office/drawing/2014/main" id="{11D34170-9359-4144-93ED-C29F19C1E59A}"/>
                    </a:ext>
                  </a:extLst>
                </p:cNvPr>
                <p:cNvPicPr/>
                <p:nvPr/>
              </p:nvPicPr>
              <p:blipFill>
                <a:blip r:embed="rId281"/>
                <a:stretch>
                  <a:fillRect/>
                </a:stretch>
              </p:blipFill>
              <p:spPr>
                <a:xfrm>
                  <a:off x="8542786" y="4586878"/>
                  <a:ext cx="410040" cy="403200"/>
                </a:xfrm>
                <a:prstGeom prst="rect">
                  <a:avLst/>
                </a:prstGeom>
              </p:spPr>
            </p:pic>
          </mc:Fallback>
        </mc:AlternateContent>
      </p:grpSp>
      <p:grpSp>
        <p:nvGrpSpPr>
          <p:cNvPr id="177" name="群組 176">
            <a:extLst>
              <a:ext uri="{FF2B5EF4-FFF2-40B4-BE49-F238E27FC236}">
                <a16:creationId xmlns:a16="http://schemas.microsoft.com/office/drawing/2014/main" id="{76EECB95-FA1A-4AC2-BBD5-744D3BC50D55}"/>
              </a:ext>
            </a:extLst>
          </p:cNvPr>
          <p:cNvGrpSpPr/>
          <p:nvPr/>
        </p:nvGrpSpPr>
        <p:grpSpPr>
          <a:xfrm>
            <a:off x="3462826" y="5781358"/>
            <a:ext cx="1520640" cy="400680"/>
            <a:chOff x="3462826" y="5781358"/>
            <a:chExt cx="1520640" cy="400680"/>
          </a:xfrm>
        </p:grpSpPr>
        <mc:AlternateContent xmlns:mc="http://schemas.openxmlformats.org/markup-compatibility/2006">
          <mc:Choice xmlns:p14="http://schemas.microsoft.com/office/powerpoint/2010/main" Requires="p14">
            <p:contentPart p14:bwMode="auto" r:id="rId282">
              <p14:nvContentPartPr>
                <p14:cNvPr id="162" name="筆跡 161">
                  <a:extLst>
                    <a:ext uri="{FF2B5EF4-FFF2-40B4-BE49-F238E27FC236}">
                      <a16:creationId xmlns:a16="http://schemas.microsoft.com/office/drawing/2014/main" id="{D67E767D-F26A-4568-91A2-1AEC9A486E60}"/>
                    </a:ext>
                  </a:extLst>
                </p14:cNvPr>
                <p14:cNvContentPartPr/>
                <p14:nvPr/>
              </p14:nvContentPartPr>
              <p14:xfrm>
                <a:off x="3462826" y="5816278"/>
                <a:ext cx="286560" cy="365760"/>
              </p14:xfrm>
            </p:contentPart>
          </mc:Choice>
          <mc:Fallback>
            <p:pic>
              <p:nvPicPr>
                <p:cNvPr id="162" name="筆跡 161">
                  <a:extLst>
                    <a:ext uri="{FF2B5EF4-FFF2-40B4-BE49-F238E27FC236}">
                      <a16:creationId xmlns:a16="http://schemas.microsoft.com/office/drawing/2014/main" id="{D67E767D-F26A-4568-91A2-1AEC9A486E60}"/>
                    </a:ext>
                  </a:extLst>
                </p:cNvPr>
                <p:cNvPicPr/>
                <p:nvPr/>
              </p:nvPicPr>
              <p:blipFill>
                <a:blip r:embed="rId283"/>
                <a:stretch>
                  <a:fillRect/>
                </a:stretch>
              </p:blipFill>
              <p:spPr>
                <a:xfrm>
                  <a:off x="3426826" y="5780278"/>
                  <a:ext cx="35820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3" name="筆跡 162">
                  <a:extLst>
                    <a:ext uri="{FF2B5EF4-FFF2-40B4-BE49-F238E27FC236}">
                      <a16:creationId xmlns:a16="http://schemas.microsoft.com/office/drawing/2014/main" id="{F8248834-6818-4AEC-88FC-5AB10F01D346}"/>
                    </a:ext>
                  </a:extLst>
                </p14:cNvPr>
                <p14:cNvContentPartPr/>
                <p14:nvPr/>
              </p14:nvContentPartPr>
              <p14:xfrm>
                <a:off x="3868186" y="5964598"/>
                <a:ext cx="203760" cy="25200"/>
              </p14:xfrm>
            </p:contentPart>
          </mc:Choice>
          <mc:Fallback>
            <p:pic>
              <p:nvPicPr>
                <p:cNvPr id="163" name="筆跡 162">
                  <a:extLst>
                    <a:ext uri="{FF2B5EF4-FFF2-40B4-BE49-F238E27FC236}">
                      <a16:creationId xmlns:a16="http://schemas.microsoft.com/office/drawing/2014/main" id="{F8248834-6818-4AEC-88FC-5AB10F01D346}"/>
                    </a:ext>
                  </a:extLst>
                </p:cNvPr>
                <p:cNvPicPr/>
                <p:nvPr/>
              </p:nvPicPr>
              <p:blipFill>
                <a:blip r:embed="rId285"/>
                <a:stretch>
                  <a:fillRect/>
                </a:stretch>
              </p:blipFill>
              <p:spPr>
                <a:xfrm>
                  <a:off x="3832186" y="5928958"/>
                  <a:ext cx="2754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4" name="筆跡 163">
                  <a:extLst>
                    <a:ext uri="{FF2B5EF4-FFF2-40B4-BE49-F238E27FC236}">
                      <a16:creationId xmlns:a16="http://schemas.microsoft.com/office/drawing/2014/main" id="{A6777E06-4CC3-4240-A36C-A9278DE444A7}"/>
                    </a:ext>
                  </a:extLst>
                </p14:cNvPr>
                <p14:cNvContentPartPr/>
                <p14:nvPr/>
              </p14:nvContentPartPr>
              <p14:xfrm>
                <a:off x="3901306" y="6067558"/>
                <a:ext cx="149040" cy="27000"/>
              </p14:xfrm>
            </p:contentPart>
          </mc:Choice>
          <mc:Fallback>
            <p:pic>
              <p:nvPicPr>
                <p:cNvPr id="164" name="筆跡 163">
                  <a:extLst>
                    <a:ext uri="{FF2B5EF4-FFF2-40B4-BE49-F238E27FC236}">
                      <a16:creationId xmlns:a16="http://schemas.microsoft.com/office/drawing/2014/main" id="{A6777E06-4CC3-4240-A36C-A9278DE444A7}"/>
                    </a:ext>
                  </a:extLst>
                </p:cNvPr>
                <p:cNvPicPr/>
                <p:nvPr/>
              </p:nvPicPr>
              <p:blipFill>
                <a:blip r:embed="rId287"/>
                <a:stretch>
                  <a:fillRect/>
                </a:stretch>
              </p:blipFill>
              <p:spPr>
                <a:xfrm>
                  <a:off x="3865306" y="6031918"/>
                  <a:ext cx="2206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5" name="筆跡 164">
                  <a:extLst>
                    <a:ext uri="{FF2B5EF4-FFF2-40B4-BE49-F238E27FC236}">
                      <a16:creationId xmlns:a16="http://schemas.microsoft.com/office/drawing/2014/main" id="{778673DB-8CCA-4FE2-B502-CB5C269D92B8}"/>
                    </a:ext>
                  </a:extLst>
                </p14:cNvPr>
                <p14:cNvContentPartPr/>
                <p14:nvPr/>
              </p14:nvContentPartPr>
              <p14:xfrm>
                <a:off x="4305946" y="6122278"/>
                <a:ext cx="17640" cy="14760"/>
              </p14:xfrm>
            </p:contentPart>
          </mc:Choice>
          <mc:Fallback>
            <p:pic>
              <p:nvPicPr>
                <p:cNvPr id="165" name="筆跡 164">
                  <a:extLst>
                    <a:ext uri="{FF2B5EF4-FFF2-40B4-BE49-F238E27FC236}">
                      <a16:creationId xmlns:a16="http://schemas.microsoft.com/office/drawing/2014/main" id="{778673DB-8CCA-4FE2-B502-CB5C269D92B8}"/>
                    </a:ext>
                  </a:extLst>
                </p:cNvPr>
                <p:cNvPicPr/>
                <p:nvPr/>
              </p:nvPicPr>
              <p:blipFill>
                <a:blip r:embed="rId289"/>
                <a:stretch>
                  <a:fillRect/>
                </a:stretch>
              </p:blipFill>
              <p:spPr>
                <a:xfrm>
                  <a:off x="4270306" y="6086278"/>
                  <a:ext cx="892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7" name="筆跡 166">
                  <a:extLst>
                    <a:ext uri="{FF2B5EF4-FFF2-40B4-BE49-F238E27FC236}">
                      <a16:creationId xmlns:a16="http://schemas.microsoft.com/office/drawing/2014/main" id="{4939321D-5F99-40F2-B39D-984E4CFED453}"/>
                    </a:ext>
                  </a:extLst>
                </p14:cNvPr>
                <p14:cNvContentPartPr/>
                <p14:nvPr/>
              </p14:nvContentPartPr>
              <p14:xfrm>
                <a:off x="4487026" y="5884318"/>
                <a:ext cx="150120" cy="187560"/>
              </p14:xfrm>
            </p:contentPart>
          </mc:Choice>
          <mc:Fallback>
            <p:pic>
              <p:nvPicPr>
                <p:cNvPr id="167" name="筆跡 166">
                  <a:extLst>
                    <a:ext uri="{FF2B5EF4-FFF2-40B4-BE49-F238E27FC236}">
                      <a16:creationId xmlns:a16="http://schemas.microsoft.com/office/drawing/2014/main" id="{4939321D-5F99-40F2-B39D-984E4CFED453}"/>
                    </a:ext>
                  </a:extLst>
                </p:cNvPr>
                <p:cNvPicPr/>
                <p:nvPr/>
              </p:nvPicPr>
              <p:blipFill>
                <a:blip r:embed="rId291"/>
                <a:stretch>
                  <a:fillRect/>
                </a:stretch>
              </p:blipFill>
              <p:spPr>
                <a:xfrm>
                  <a:off x="4451386" y="5848678"/>
                  <a:ext cx="22176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8" name="筆跡 167">
                  <a:extLst>
                    <a:ext uri="{FF2B5EF4-FFF2-40B4-BE49-F238E27FC236}">
                      <a16:creationId xmlns:a16="http://schemas.microsoft.com/office/drawing/2014/main" id="{178EE358-D0AB-4BD1-900E-D1A079A1744A}"/>
                    </a:ext>
                  </a:extLst>
                </p14:cNvPr>
                <p14:cNvContentPartPr/>
                <p14:nvPr/>
              </p14:nvContentPartPr>
              <p14:xfrm>
                <a:off x="4772866" y="5781358"/>
                <a:ext cx="132840" cy="300240"/>
              </p14:xfrm>
            </p:contentPart>
          </mc:Choice>
          <mc:Fallback>
            <p:pic>
              <p:nvPicPr>
                <p:cNvPr id="168" name="筆跡 167">
                  <a:extLst>
                    <a:ext uri="{FF2B5EF4-FFF2-40B4-BE49-F238E27FC236}">
                      <a16:creationId xmlns:a16="http://schemas.microsoft.com/office/drawing/2014/main" id="{178EE358-D0AB-4BD1-900E-D1A079A1744A}"/>
                    </a:ext>
                  </a:extLst>
                </p:cNvPr>
                <p:cNvPicPr/>
                <p:nvPr/>
              </p:nvPicPr>
              <p:blipFill>
                <a:blip r:embed="rId293"/>
                <a:stretch>
                  <a:fillRect/>
                </a:stretch>
              </p:blipFill>
              <p:spPr>
                <a:xfrm>
                  <a:off x="4736866" y="5745718"/>
                  <a:ext cx="20448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69" name="筆跡 168">
                  <a:extLst>
                    <a:ext uri="{FF2B5EF4-FFF2-40B4-BE49-F238E27FC236}">
                      <a16:creationId xmlns:a16="http://schemas.microsoft.com/office/drawing/2014/main" id="{EDD06D64-D383-4689-AA23-1938EB72D8B4}"/>
                    </a:ext>
                  </a:extLst>
                </p14:cNvPr>
                <p14:cNvContentPartPr/>
                <p14:nvPr/>
              </p14:nvContentPartPr>
              <p14:xfrm>
                <a:off x="4813906" y="5815558"/>
                <a:ext cx="169560" cy="24120"/>
              </p14:xfrm>
            </p:contentPart>
          </mc:Choice>
          <mc:Fallback>
            <p:pic>
              <p:nvPicPr>
                <p:cNvPr id="169" name="筆跡 168">
                  <a:extLst>
                    <a:ext uri="{FF2B5EF4-FFF2-40B4-BE49-F238E27FC236}">
                      <a16:creationId xmlns:a16="http://schemas.microsoft.com/office/drawing/2014/main" id="{EDD06D64-D383-4689-AA23-1938EB72D8B4}"/>
                    </a:ext>
                  </a:extLst>
                </p:cNvPr>
                <p:cNvPicPr/>
                <p:nvPr/>
              </p:nvPicPr>
              <p:blipFill>
                <a:blip r:embed="rId295"/>
                <a:stretch>
                  <a:fillRect/>
                </a:stretch>
              </p:blipFill>
              <p:spPr>
                <a:xfrm>
                  <a:off x="4777906" y="5779558"/>
                  <a:ext cx="241200" cy="95760"/>
                </a:xfrm>
                <a:prstGeom prst="rect">
                  <a:avLst/>
                </a:prstGeom>
              </p:spPr>
            </p:pic>
          </mc:Fallback>
        </mc:AlternateContent>
      </p:grpSp>
      <p:grpSp>
        <p:nvGrpSpPr>
          <p:cNvPr id="233" name="群組 232">
            <a:extLst>
              <a:ext uri="{FF2B5EF4-FFF2-40B4-BE49-F238E27FC236}">
                <a16:creationId xmlns:a16="http://schemas.microsoft.com/office/drawing/2014/main" id="{136669AF-6254-4DE2-9DF2-1ECE347C2D5E}"/>
              </a:ext>
            </a:extLst>
          </p:cNvPr>
          <p:cNvGrpSpPr/>
          <p:nvPr/>
        </p:nvGrpSpPr>
        <p:grpSpPr>
          <a:xfrm>
            <a:off x="5352466" y="5361598"/>
            <a:ext cx="3214800" cy="1421640"/>
            <a:chOff x="5352466" y="5361598"/>
            <a:chExt cx="3214800" cy="1421640"/>
          </a:xfrm>
        </p:grpSpPr>
        <mc:AlternateContent xmlns:mc="http://schemas.openxmlformats.org/markup-compatibility/2006">
          <mc:Choice xmlns:p14="http://schemas.microsoft.com/office/powerpoint/2010/main" Requires="p14">
            <p:contentPart p14:bwMode="auto" r:id="rId296">
              <p14:nvContentPartPr>
                <p14:cNvPr id="170" name="筆跡 169">
                  <a:extLst>
                    <a:ext uri="{FF2B5EF4-FFF2-40B4-BE49-F238E27FC236}">
                      <a16:creationId xmlns:a16="http://schemas.microsoft.com/office/drawing/2014/main" id="{6746EA43-A13B-428D-900E-37CB4411FFCD}"/>
                    </a:ext>
                  </a:extLst>
                </p14:cNvPr>
                <p14:cNvContentPartPr/>
                <p14:nvPr/>
              </p14:nvContentPartPr>
              <p14:xfrm>
                <a:off x="5418706" y="5681638"/>
                <a:ext cx="99720" cy="69480"/>
              </p14:xfrm>
            </p:contentPart>
          </mc:Choice>
          <mc:Fallback>
            <p:pic>
              <p:nvPicPr>
                <p:cNvPr id="170" name="筆跡 169">
                  <a:extLst>
                    <a:ext uri="{FF2B5EF4-FFF2-40B4-BE49-F238E27FC236}">
                      <a16:creationId xmlns:a16="http://schemas.microsoft.com/office/drawing/2014/main" id="{6746EA43-A13B-428D-900E-37CB4411FFCD}"/>
                    </a:ext>
                  </a:extLst>
                </p:cNvPr>
                <p:cNvPicPr/>
                <p:nvPr/>
              </p:nvPicPr>
              <p:blipFill>
                <a:blip r:embed="rId297"/>
                <a:stretch>
                  <a:fillRect/>
                </a:stretch>
              </p:blipFill>
              <p:spPr>
                <a:xfrm>
                  <a:off x="5382706" y="5645638"/>
                  <a:ext cx="1713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1" name="筆跡 170">
                  <a:extLst>
                    <a:ext uri="{FF2B5EF4-FFF2-40B4-BE49-F238E27FC236}">
                      <a16:creationId xmlns:a16="http://schemas.microsoft.com/office/drawing/2014/main" id="{44842ADF-50A4-4200-93D9-0BA261F4FD9D}"/>
                    </a:ext>
                  </a:extLst>
                </p14:cNvPr>
                <p14:cNvContentPartPr/>
                <p14:nvPr/>
              </p14:nvContentPartPr>
              <p14:xfrm>
                <a:off x="5352466" y="5563198"/>
                <a:ext cx="271440" cy="508680"/>
              </p14:xfrm>
            </p:contentPart>
          </mc:Choice>
          <mc:Fallback>
            <p:pic>
              <p:nvPicPr>
                <p:cNvPr id="171" name="筆跡 170">
                  <a:extLst>
                    <a:ext uri="{FF2B5EF4-FFF2-40B4-BE49-F238E27FC236}">
                      <a16:creationId xmlns:a16="http://schemas.microsoft.com/office/drawing/2014/main" id="{44842ADF-50A4-4200-93D9-0BA261F4FD9D}"/>
                    </a:ext>
                  </a:extLst>
                </p:cNvPr>
                <p:cNvPicPr/>
                <p:nvPr/>
              </p:nvPicPr>
              <p:blipFill>
                <a:blip r:embed="rId299"/>
                <a:stretch>
                  <a:fillRect/>
                </a:stretch>
              </p:blipFill>
              <p:spPr>
                <a:xfrm>
                  <a:off x="5316466" y="5527558"/>
                  <a:ext cx="343080" cy="5803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2" name="筆跡 171">
                  <a:extLst>
                    <a:ext uri="{FF2B5EF4-FFF2-40B4-BE49-F238E27FC236}">
                      <a16:creationId xmlns:a16="http://schemas.microsoft.com/office/drawing/2014/main" id="{1D67D861-0761-4657-99FE-ED650B01465B}"/>
                    </a:ext>
                  </a:extLst>
                </p14:cNvPr>
                <p14:cNvContentPartPr/>
                <p14:nvPr/>
              </p14:nvContentPartPr>
              <p14:xfrm>
                <a:off x="5462266" y="5815198"/>
                <a:ext cx="489960" cy="434160"/>
              </p14:xfrm>
            </p:contentPart>
          </mc:Choice>
          <mc:Fallback>
            <p:pic>
              <p:nvPicPr>
                <p:cNvPr id="172" name="筆跡 171">
                  <a:extLst>
                    <a:ext uri="{FF2B5EF4-FFF2-40B4-BE49-F238E27FC236}">
                      <a16:creationId xmlns:a16="http://schemas.microsoft.com/office/drawing/2014/main" id="{1D67D861-0761-4657-99FE-ED650B01465B}"/>
                    </a:ext>
                  </a:extLst>
                </p:cNvPr>
                <p:cNvPicPr/>
                <p:nvPr/>
              </p:nvPicPr>
              <p:blipFill>
                <a:blip r:embed="rId301"/>
                <a:stretch>
                  <a:fillRect/>
                </a:stretch>
              </p:blipFill>
              <p:spPr>
                <a:xfrm>
                  <a:off x="5426266" y="5779198"/>
                  <a:ext cx="561600" cy="5058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3" name="筆跡 172">
                  <a:extLst>
                    <a:ext uri="{FF2B5EF4-FFF2-40B4-BE49-F238E27FC236}">
                      <a16:creationId xmlns:a16="http://schemas.microsoft.com/office/drawing/2014/main" id="{CC6500F4-35D4-4B15-B9C6-24FA13E733D1}"/>
                    </a:ext>
                  </a:extLst>
                </p14:cNvPr>
                <p14:cNvContentPartPr/>
                <p14:nvPr/>
              </p14:nvContentPartPr>
              <p14:xfrm>
                <a:off x="5463346" y="6042718"/>
                <a:ext cx="46080" cy="92880"/>
              </p14:xfrm>
            </p:contentPart>
          </mc:Choice>
          <mc:Fallback>
            <p:pic>
              <p:nvPicPr>
                <p:cNvPr id="173" name="筆跡 172">
                  <a:extLst>
                    <a:ext uri="{FF2B5EF4-FFF2-40B4-BE49-F238E27FC236}">
                      <a16:creationId xmlns:a16="http://schemas.microsoft.com/office/drawing/2014/main" id="{CC6500F4-35D4-4B15-B9C6-24FA13E733D1}"/>
                    </a:ext>
                  </a:extLst>
                </p:cNvPr>
                <p:cNvPicPr/>
                <p:nvPr/>
              </p:nvPicPr>
              <p:blipFill>
                <a:blip r:embed="rId303"/>
                <a:stretch>
                  <a:fillRect/>
                </a:stretch>
              </p:blipFill>
              <p:spPr>
                <a:xfrm>
                  <a:off x="5427346" y="6007078"/>
                  <a:ext cx="1177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4" name="筆跡 173">
                  <a:extLst>
                    <a:ext uri="{FF2B5EF4-FFF2-40B4-BE49-F238E27FC236}">
                      <a16:creationId xmlns:a16="http://schemas.microsoft.com/office/drawing/2014/main" id="{1B93EB38-DE43-43F2-8806-A6198A766291}"/>
                    </a:ext>
                  </a:extLst>
                </p14:cNvPr>
                <p14:cNvContentPartPr/>
                <p14:nvPr/>
              </p14:nvContentPartPr>
              <p14:xfrm>
                <a:off x="5592586" y="6005638"/>
                <a:ext cx="18720" cy="91800"/>
              </p14:xfrm>
            </p:contentPart>
          </mc:Choice>
          <mc:Fallback>
            <p:pic>
              <p:nvPicPr>
                <p:cNvPr id="174" name="筆跡 173">
                  <a:extLst>
                    <a:ext uri="{FF2B5EF4-FFF2-40B4-BE49-F238E27FC236}">
                      <a16:creationId xmlns:a16="http://schemas.microsoft.com/office/drawing/2014/main" id="{1B93EB38-DE43-43F2-8806-A6198A766291}"/>
                    </a:ext>
                  </a:extLst>
                </p:cNvPr>
                <p:cNvPicPr/>
                <p:nvPr/>
              </p:nvPicPr>
              <p:blipFill>
                <a:blip r:embed="rId305"/>
                <a:stretch>
                  <a:fillRect/>
                </a:stretch>
              </p:blipFill>
              <p:spPr>
                <a:xfrm>
                  <a:off x="5556586" y="5969998"/>
                  <a:ext cx="903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5" name="筆跡 174">
                  <a:extLst>
                    <a:ext uri="{FF2B5EF4-FFF2-40B4-BE49-F238E27FC236}">
                      <a16:creationId xmlns:a16="http://schemas.microsoft.com/office/drawing/2014/main" id="{8A60C94E-2D43-4430-9664-D6E510387D0B}"/>
                    </a:ext>
                  </a:extLst>
                </p14:cNvPr>
                <p14:cNvContentPartPr/>
                <p14:nvPr/>
              </p14:nvContentPartPr>
              <p14:xfrm>
                <a:off x="5681506" y="6042718"/>
                <a:ext cx="82800" cy="71280"/>
              </p14:xfrm>
            </p:contentPart>
          </mc:Choice>
          <mc:Fallback>
            <p:pic>
              <p:nvPicPr>
                <p:cNvPr id="175" name="筆跡 174">
                  <a:extLst>
                    <a:ext uri="{FF2B5EF4-FFF2-40B4-BE49-F238E27FC236}">
                      <a16:creationId xmlns:a16="http://schemas.microsoft.com/office/drawing/2014/main" id="{8A60C94E-2D43-4430-9664-D6E510387D0B}"/>
                    </a:ext>
                  </a:extLst>
                </p:cNvPr>
                <p:cNvPicPr/>
                <p:nvPr/>
              </p:nvPicPr>
              <p:blipFill>
                <a:blip r:embed="rId307"/>
                <a:stretch>
                  <a:fillRect/>
                </a:stretch>
              </p:blipFill>
              <p:spPr>
                <a:xfrm>
                  <a:off x="5645866" y="6007078"/>
                  <a:ext cx="1544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4" name="筆跡 183">
                  <a:extLst>
                    <a:ext uri="{FF2B5EF4-FFF2-40B4-BE49-F238E27FC236}">
                      <a16:creationId xmlns:a16="http://schemas.microsoft.com/office/drawing/2014/main" id="{4B354E05-62D3-4955-97B6-CA10A2F1669C}"/>
                    </a:ext>
                  </a:extLst>
                </p14:cNvPr>
                <p14:cNvContentPartPr/>
                <p14:nvPr/>
              </p14:nvContentPartPr>
              <p14:xfrm>
                <a:off x="7264426" y="5640598"/>
                <a:ext cx="51120" cy="365400"/>
              </p14:xfrm>
            </p:contentPart>
          </mc:Choice>
          <mc:Fallback>
            <p:pic>
              <p:nvPicPr>
                <p:cNvPr id="184" name="筆跡 183">
                  <a:extLst>
                    <a:ext uri="{FF2B5EF4-FFF2-40B4-BE49-F238E27FC236}">
                      <a16:creationId xmlns:a16="http://schemas.microsoft.com/office/drawing/2014/main" id="{4B354E05-62D3-4955-97B6-CA10A2F1669C}"/>
                    </a:ext>
                  </a:extLst>
                </p:cNvPr>
                <p:cNvPicPr/>
                <p:nvPr/>
              </p:nvPicPr>
              <p:blipFill>
                <a:blip r:embed="rId309"/>
                <a:stretch>
                  <a:fillRect/>
                </a:stretch>
              </p:blipFill>
              <p:spPr>
                <a:xfrm>
                  <a:off x="7228426" y="5604598"/>
                  <a:ext cx="12276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5" name="筆跡 184">
                  <a:extLst>
                    <a:ext uri="{FF2B5EF4-FFF2-40B4-BE49-F238E27FC236}">
                      <a16:creationId xmlns:a16="http://schemas.microsoft.com/office/drawing/2014/main" id="{5A16C929-8DBD-4AA1-B7E3-4F34A456213A}"/>
                    </a:ext>
                  </a:extLst>
                </p14:cNvPr>
                <p14:cNvContentPartPr/>
                <p14:nvPr/>
              </p14:nvContentPartPr>
              <p14:xfrm>
                <a:off x="7115746" y="5787478"/>
                <a:ext cx="27720" cy="146520"/>
              </p14:xfrm>
            </p:contentPart>
          </mc:Choice>
          <mc:Fallback>
            <p:pic>
              <p:nvPicPr>
                <p:cNvPr id="185" name="筆跡 184">
                  <a:extLst>
                    <a:ext uri="{FF2B5EF4-FFF2-40B4-BE49-F238E27FC236}">
                      <a16:creationId xmlns:a16="http://schemas.microsoft.com/office/drawing/2014/main" id="{5A16C929-8DBD-4AA1-B7E3-4F34A456213A}"/>
                    </a:ext>
                  </a:extLst>
                </p:cNvPr>
                <p:cNvPicPr/>
                <p:nvPr/>
              </p:nvPicPr>
              <p:blipFill>
                <a:blip r:embed="rId311"/>
                <a:stretch>
                  <a:fillRect/>
                </a:stretch>
              </p:blipFill>
              <p:spPr>
                <a:xfrm>
                  <a:off x="7079746" y="5751838"/>
                  <a:ext cx="993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6" name="筆跡 185">
                  <a:extLst>
                    <a:ext uri="{FF2B5EF4-FFF2-40B4-BE49-F238E27FC236}">
                      <a16:creationId xmlns:a16="http://schemas.microsoft.com/office/drawing/2014/main" id="{91F7AA30-3230-4331-8214-4B98893A30B8}"/>
                    </a:ext>
                  </a:extLst>
                </p14:cNvPr>
                <p14:cNvContentPartPr/>
                <p14:nvPr/>
              </p14:nvContentPartPr>
              <p14:xfrm>
                <a:off x="7594906" y="5820598"/>
                <a:ext cx="38160" cy="99000"/>
              </p14:xfrm>
            </p:contentPart>
          </mc:Choice>
          <mc:Fallback>
            <p:pic>
              <p:nvPicPr>
                <p:cNvPr id="186" name="筆跡 185">
                  <a:extLst>
                    <a:ext uri="{FF2B5EF4-FFF2-40B4-BE49-F238E27FC236}">
                      <a16:creationId xmlns:a16="http://schemas.microsoft.com/office/drawing/2014/main" id="{91F7AA30-3230-4331-8214-4B98893A30B8}"/>
                    </a:ext>
                  </a:extLst>
                </p:cNvPr>
                <p:cNvPicPr/>
                <p:nvPr/>
              </p:nvPicPr>
              <p:blipFill>
                <a:blip r:embed="rId313"/>
                <a:stretch>
                  <a:fillRect/>
                </a:stretch>
              </p:blipFill>
              <p:spPr>
                <a:xfrm>
                  <a:off x="7558906" y="5784598"/>
                  <a:ext cx="1098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78" name="筆跡 177">
                  <a:extLst>
                    <a:ext uri="{FF2B5EF4-FFF2-40B4-BE49-F238E27FC236}">
                      <a16:creationId xmlns:a16="http://schemas.microsoft.com/office/drawing/2014/main" id="{DE4CCC18-A975-41E2-A029-C81F36874037}"/>
                    </a:ext>
                  </a:extLst>
                </p14:cNvPr>
                <p14:cNvContentPartPr/>
                <p14:nvPr/>
              </p14:nvContentPartPr>
              <p14:xfrm>
                <a:off x="6307186" y="5590198"/>
                <a:ext cx="119160" cy="124920"/>
              </p14:xfrm>
            </p:contentPart>
          </mc:Choice>
          <mc:Fallback>
            <p:pic>
              <p:nvPicPr>
                <p:cNvPr id="178" name="筆跡 177">
                  <a:extLst>
                    <a:ext uri="{FF2B5EF4-FFF2-40B4-BE49-F238E27FC236}">
                      <a16:creationId xmlns:a16="http://schemas.microsoft.com/office/drawing/2014/main" id="{DE4CCC18-A975-41E2-A029-C81F36874037}"/>
                    </a:ext>
                  </a:extLst>
                </p:cNvPr>
                <p:cNvPicPr/>
                <p:nvPr/>
              </p:nvPicPr>
              <p:blipFill>
                <a:blip r:embed="rId315"/>
                <a:stretch>
                  <a:fillRect/>
                </a:stretch>
              </p:blipFill>
              <p:spPr>
                <a:xfrm>
                  <a:off x="6271186" y="5554198"/>
                  <a:ext cx="1908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79" name="筆跡 178">
                  <a:extLst>
                    <a:ext uri="{FF2B5EF4-FFF2-40B4-BE49-F238E27FC236}">
                      <a16:creationId xmlns:a16="http://schemas.microsoft.com/office/drawing/2014/main" id="{79D26AAE-C8D7-4748-984F-8F96DBACC997}"/>
                    </a:ext>
                  </a:extLst>
                </p14:cNvPr>
                <p14:cNvContentPartPr/>
                <p14:nvPr/>
              </p14:nvContentPartPr>
              <p14:xfrm>
                <a:off x="6348226" y="5699278"/>
                <a:ext cx="118080" cy="129960"/>
              </p14:xfrm>
            </p:contentPart>
          </mc:Choice>
          <mc:Fallback>
            <p:pic>
              <p:nvPicPr>
                <p:cNvPr id="179" name="筆跡 178">
                  <a:extLst>
                    <a:ext uri="{FF2B5EF4-FFF2-40B4-BE49-F238E27FC236}">
                      <a16:creationId xmlns:a16="http://schemas.microsoft.com/office/drawing/2014/main" id="{79D26AAE-C8D7-4748-984F-8F96DBACC997}"/>
                    </a:ext>
                  </a:extLst>
                </p:cNvPr>
                <p:cNvPicPr/>
                <p:nvPr/>
              </p:nvPicPr>
              <p:blipFill>
                <a:blip r:embed="rId317"/>
                <a:stretch>
                  <a:fillRect/>
                </a:stretch>
              </p:blipFill>
              <p:spPr>
                <a:xfrm>
                  <a:off x="6312586" y="5663278"/>
                  <a:ext cx="1897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0" name="筆跡 179">
                  <a:extLst>
                    <a:ext uri="{FF2B5EF4-FFF2-40B4-BE49-F238E27FC236}">
                      <a16:creationId xmlns:a16="http://schemas.microsoft.com/office/drawing/2014/main" id="{8BA897F7-A854-4B00-9EEB-1509A0D6B904}"/>
                    </a:ext>
                  </a:extLst>
                </p14:cNvPr>
                <p14:cNvContentPartPr/>
                <p14:nvPr/>
              </p14:nvContentPartPr>
              <p14:xfrm>
                <a:off x="6400786" y="5766958"/>
                <a:ext cx="40320" cy="347040"/>
              </p14:xfrm>
            </p:contentPart>
          </mc:Choice>
          <mc:Fallback>
            <p:pic>
              <p:nvPicPr>
                <p:cNvPr id="180" name="筆跡 179">
                  <a:extLst>
                    <a:ext uri="{FF2B5EF4-FFF2-40B4-BE49-F238E27FC236}">
                      <a16:creationId xmlns:a16="http://schemas.microsoft.com/office/drawing/2014/main" id="{8BA897F7-A854-4B00-9EEB-1509A0D6B904}"/>
                    </a:ext>
                  </a:extLst>
                </p:cNvPr>
                <p:cNvPicPr/>
                <p:nvPr/>
              </p:nvPicPr>
              <p:blipFill>
                <a:blip r:embed="rId319"/>
                <a:stretch>
                  <a:fillRect/>
                </a:stretch>
              </p:blipFill>
              <p:spPr>
                <a:xfrm>
                  <a:off x="6365146" y="5731318"/>
                  <a:ext cx="11196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1" name="筆跡 180">
                  <a:extLst>
                    <a:ext uri="{FF2B5EF4-FFF2-40B4-BE49-F238E27FC236}">
                      <a16:creationId xmlns:a16="http://schemas.microsoft.com/office/drawing/2014/main" id="{19E75A0C-56AA-404F-A085-0C2D631D5696}"/>
                    </a:ext>
                  </a:extLst>
                </p14:cNvPr>
                <p14:cNvContentPartPr/>
                <p14:nvPr/>
              </p14:nvContentPartPr>
              <p14:xfrm>
                <a:off x="6658186" y="5560318"/>
                <a:ext cx="185040" cy="172080"/>
              </p14:xfrm>
            </p:contentPart>
          </mc:Choice>
          <mc:Fallback>
            <p:pic>
              <p:nvPicPr>
                <p:cNvPr id="181" name="筆跡 180">
                  <a:extLst>
                    <a:ext uri="{FF2B5EF4-FFF2-40B4-BE49-F238E27FC236}">
                      <a16:creationId xmlns:a16="http://schemas.microsoft.com/office/drawing/2014/main" id="{19E75A0C-56AA-404F-A085-0C2D631D5696}"/>
                    </a:ext>
                  </a:extLst>
                </p:cNvPr>
                <p:cNvPicPr/>
                <p:nvPr/>
              </p:nvPicPr>
              <p:blipFill>
                <a:blip r:embed="rId321"/>
                <a:stretch>
                  <a:fillRect/>
                </a:stretch>
              </p:blipFill>
              <p:spPr>
                <a:xfrm>
                  <a:off x="6622546" y="5524318"/>
                  <a:ext cx="2566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2" name="筆跡 181">
                  <a:extLst>
                    <a:ext uri="{FF2B5EF4-FFF2-40B4-BE49-F238E27FC236}">
                      <a16:creationId xmlns:a16="http://schemas.microsoft.com/office/drawing/2014/main" id="{94EC145B-C5C4-4640-9F56-F966EF36011E}"/>
                    </a:ext>
                  </a:extLst>
                </p14:cNvPr>
                <p14:cNvContentPartPr/>
                <p14:nvPr/>
              </p14:nvContentPartPr>
              <p14:xfrm>
                <a:off x="6632986" y="5693878"/>
                <a:ext cx="174240" cy="108360"/>
              </p14:xfrm>
            </p:contentPart>
          </mc:Choice>
          <mc:Fallback>
            <p:pic>
              <p:nvPicPr>
                <p:cNvPr id="182" name="筆跡 181">
                  <a:extLst>
                    <a:ext uri="{FF2B5EF4-FFF2-40B4-BE49-F238E27FC236}">
                      <a16:creationId xmlns:a16="http://schemas.microsoft.com/office/drawing/2014/main" id="{94EC145B-C5C4-4640-9F56-F966EF36011E}"/>
                    </a:ext>
                  </a:extLst>
                </p:cNvPr>
                <p:cNvPicPr/>
                <p:nvPr/>
              </p:nvPicPr>
              <p:blipFill>
                <a:blip r:embed="rId323"/>
                <a:stretch>
                  <a:fillRect/>
                </a:stretch>
              </p:blipFill>
              <p:spPr>
                <a:xfrm>
                  <a:off x="6597346" y="5658238"/>
                  <a:ext cx="2458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3" name="筆跡 182">
                  <a:extLst>
                    <a:ext uri="{FF2B5EF4-FFF2-40B4-BE49-F238E27FC236}">
                      <a16:creationId xmlns:a16="http://schemas.microsoft.com/office/drawing/2014/main" id="{2C09ECC8-DC72-4368-B256-F0111B7CFCA2}"/>
                    </a:ext>
                  </a:extLst>
                </p14:cNvPr>
                <p14:cNvContentPartPr/>
                <p14:nvPr/>
              </p14:nvContentPartPr>
              <p14:xfrm>
                <a:off x="6613546" y="5692078"/>
                <a:ext cx="224640" cy="408600"/>
              </p14:xfrm>
            </p:contentPart>
          </mc:Choice>
          <mc:Fallback>
            <p:pic>
              <p:nvPicPr>
                <p:cNvPr id="183" name="筆跡 182">
                  <a:extLst>
                    <a:ext uri="{FF2B5EF4-FFF2-40B4-BE49-F238E27FC236}">
                      <a16:creationId xmlns:a16="http://schemas.microsoft.com/office/drawing/2014/main" id="{2C09ECC8-DC72-4368-B256-F0111B7CFCA2}"/>
                    </a:ext>
                  </a:extLst>
                </p:cNvPr>
                <p:cNvPicPr/>
                <p:nvPr/>
              </p:nvPicPr>
              <p:blipFill>
                <a:blip r:embed="rId325"/>
                <a:stretch>
                  <a:fillRect/>
                </a:stretch>
              </p:blipFill>
              <p:spPr>
                <a:xfrm>
                  <a:off x="6577546" y="5656078"/>
                  <a:ext cx="29628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7" name="筆跡 186">
                  <a:extLst>
                    <a:ext uri="{FF2B5EF4-FFF2-40B4-BE49-F238E27FC236}">
                      <a16:creationId xmlns:a16="http://schemas.microsoft.com/office/drawing/2014/main" id="{E0F428A0-4D8E-47C9-910E-03E069EEB60C}"/>
                    </a:ext>
                  </a:extLst>
                </p14:cNvPr>
                <p14:cNvContentPartPr/>
                <p14:nvPr/>
              </p14:nvContentPartPr>
              <p14:xfrm>
                <a:off x="6157426" y="5468518"/>
                <a:ext cx="19800" cy="80640"/>
              </p14:xfrm>
            </p:contentPart>
          </mc:Choice>
          <mc:Fallback>
            <p:pic>
              <p:nvPicPr>
                <p:cNvPr id="187" name="筆跡 186">
                  <a:extLst>
                    <a:ext uri="{FF2B5EF4-FFF2-40B4-BE49-F238E27FC236}">
                      <a16:creationId xmlns:a16="http://schemas.microsoft.com/office/drawing/2014/main" id="{E0F428A0-4D8E-47C9-910E-03E069EEB60C}"/>
                    </a:ext>
                  </a:extLst>
                </p:cNvPr>
                <p:cNvPicPr/>
                <p:nvPr/>
              </p:nvPicPr>
              <p:blipFill>
                <a:blip r:embed="rId327"/>
                <a:stretch>
                  <a:fillRect/>
                </a:stretch>
              </p:blipFill>
              <p:spPr>
                <a:xfrm>
                  <a:off x="6121426" y="5432878"/>
                  <a:ext cx="914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88" name="筆跡 187">
                  <a:extLst>
                    <a:ext uri="{FF2B5EF4-FFF2-40B4-BE49-F238E27FC236}">
                      <a16:creationId xmlns:a16="http://schemas.microsoft.com/office/drawing/2014/main" id="{2BC95F19-009E-4D88-8D21-21573729C411}"/>
                    </a:ext>
                  </a:extLst>
                </p14:cNvPr>
                <p14:cNvContentPartPr/>
                <p14:nvPr/>
              </p14:nvContentPartPr>
              <p14:xfrm>
                <a:off x="6259306" y="5453038"/>
                <a:ext cx="7200" cy="83880"/>
              </p14:xfrm>
            </p:contentPart>
          </mc:Choice>
          <mc:Fallback>
            <p:pic>
              <p:nvPicPr>
                <p:cNvPr id="188" name="筆跡 187">
                  <a:extLst>
                    <a:ext uri="{FF2B5EF4-FFF2-40B4-BE49-F238E27FC236}">
                      <a16:creationId xmlns:a16="http://schemas.microsoft.com/office/drawing/2014/main" id="{2BC95F19-009E-4D88-8D21-21573729C411}"/>
                    </a:ext>
                  </a:extLst>
                </p:cNvPr>
                <p:cNvPicPr/>
                <p:nvPr/>
              </p:nvPicPr>
              <p:blipFill>
                <a:blip r:embed="rId329"/>
                <a:stretch>
                  <a:fillRect/>
                </a:stretch>
              </p:blipFill>
              <p:spPr>
                <a:xfrm>
                  <a:off x="6223306" y="5417398"/>
                  <a:ext cx="788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89" name="筆跡 188">
                  <a:extLst>
                    <a:ext uri="{FF2B5EF4-FFF2-40B4-BE49-F238E27FC236}">
                      <a16:creationId xmlns:a16="http://schemas.microsoft.com/office/drawing/2014/main" id="{1C8A6101-33F0-4295-A294-27145D1DECE6}"/>
                    </a:ext>
                  </a:extLst>
                </p14:cNvPr>
                <p14:cNvContentPartPr/>
                <p14:nvPr/>
              </p14:nvContentPartPr>
              <p14:xfrm>
                <a:off x="7674826" y="5368798"/>
                <a:ext cx="28800" cy="93960"/>
              </p14:xfrm>
            </p:contentPart>
          </mc:Choice>
          <mc:Fallback>
            <p:pic>
              <p:nvPicPr>
                <p:cNvPr id="189" name="筆跡 188">
                  <a:extLst>
                    <a:ext uri="{FF2B5EF4-FFF2-40B4-BE49-F238E27FC236}">
                      <a16:creationId xmlns:a16="http://schemas.microsoft.com/office/drawing/2014/main" id="{1C8A6101-33F0-4295-A294-27145D1DECE6}"/>
                    </a:ext>
                  </a:extLst>
                </p:cNvPr>
                <p:cNvPicPr/>
                <p:nvPr/>
              </p:nvPicPr>
              <p:blipFill>
                <a:blip r:embed="rId331"/>
                <a:stretch>
                  <a:fillRect/>
                </a:stretch>
              </p:blipFill>
              <p:spPr>
                <a:xfrm>
                  <a:off x="7639186" y="5332798"/>
                  <a:ext cx="1004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0" name="筆跡 189">
                  <a:extLst>
                    <a:ext uri="{FF2B5EF4-FFF2-40B4-BE49-F238E27FC236}">
                      <a16:creationId xmlns:a16="http://schemas.microsoft.com/office/drawing/2014/main" id="{D41C8D00-1BCD-4926-A28E-916DD8E2B997}"/>
                    </a:ext>
                  </a:extLst>
                </p14:cNvPr>
                <p14:cNvContentPartPr/>
                <p14:nvPr/>
              </p14:nvContentPartPr>
              <p14:xfrm>
                <a:off x="7804066" y="5361598"/>
                <a:ext cx="41400" cy="85680"/>
              </p14:xfrm>
            </p:contentPart>
          </mc:Choice>
          <mc:Fallback>
            <p:pic>
              <p:nvPicPr>
                <p:cNvPr id="190" name="筆跡 189">
                  <a:extLst>
                    <a:ext uri="{FF2B5EF4-FFF2-40B4-BE49-F238E27FC236}">
                      <a16:creationId xmlns:a16="http://schemas.microsoft.com/office/drawing/2014/main" id="{D41C8D00-1BCD-4926-A28E-916DD8E2B997}"/>
                    </a:ext>
                  </a:extLst>
                </p:cNvPr>
                <p:cNvPicPr/>
                <p:nvPr/>
              </p:nvPicPr>
              <p:blipFill>
                <a:blip r:embed="rId333"/>
                <a:stretch>
                  <a:fillRect/>
                </a:stretch>
              </p:blipFill>
              <p:spPr>
                <a:xfrm>
                  <a:off x="7768066" y="5325598"/>
                  <a:ext cx="1130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5" name="筆跡 194">
                  <a:extLst>
                    <a:ext uri="{FF2B5EF4-FFF2-40B4-BE49-F238E27FC236}">
                      <a16:creationId xmlns:a16="http://schemas.microsoft.com/office/drawing/2014/main" id="{3B095C8E-EFC4-4E15-8D43-A21F43F4DA5C}"/>
                    </a:ext>
                  </a:extLst>
                </p14:cNvPr>
                <p14:cNvContentPartPr/>
                <p14:nvPr/>
              </p14:nvContentPartPr>
              <p14:xfrm>
                <a:off x="8103586" y="5524318"/>
                <a:ext cx="166320" cy="83880"/>
              </p14:xfrm>
            </p:contentPart>
          </mc:Choice>
          <mc:Fallback>
            <p:pic>
              <p:nvPicPr>
                <p:cNvPr id="195" name="筆跡 194">
                  <a:extLst>
                    <a:ext uri="{FF2B5EF4-FFF2-40B4-BE49-F238E27FC236}">
                      <a16:creationId xmlns:a16="http://schemas.microsoft.com/office/drawing/2014/main" id="{3B095C8E-EFC4-4E15-8D43-A21F43F4DA5C}"/>
                    </a:ext>
                  </a:extLst>
                </p:cNvPr>
                <p:cNvPicPr/>
                <p:nvPr/>
              </p:nvPicPr>
              <p:blipFill>
                <a:blip r:embed="rId335"/>
                <a:stretch>
                  <a:fillRect/>
                </a:stretch>
              </p:blipFill>
              <p:spPr>
                <a:xfrm>
                  <a:off x="8067946" y="5488318"/>
                  <a:ext cx="2379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6" name="筆跡 195">
                  <a:extLst>
                    <a:ext uri="{FF2B5EF4-FFF2-40B4-BE49-F238E27FC236}">
                      <a16:creationId xmlns:a16="http://schemas.microsoft.com/office/drawing/2014/main" id="{9E5D2E3F-A495-4715-80D2-196FFA8C4E8C}"/>
                    </a:ext>
                  </a:extLst>
                </p14:cNvPr>
                <p14:cNvContentPartPr/>
                <p14:nvPr/>
              </p14:nvContentPartPr>
              <p14:xfrm>
                <a:off x="8121946" y="5626918"/>
                <a:ext cx="28800" cy="286560"/>
              </p14:xfrm>
            </p:contentPart>
          </mc:Choice>
          <mc:Fallback>
            <p:pic>
              <p:nvPicPr>
                <p:cNvPr id="196" name="筆跡 195">
                  <a:extLst>
                    <a:ext uri="{FF2B5EF4-FFF2-40B4-BE49-F238E27FC236}">
                      <a16:creationId xmlns:a16="http://schemas.microsoft.com/office/drawing/2014/main" id="{9E5D2E3F-A495-4715-80D2-196FFA8C4E8C}"/>
                    </a:ext>
                  </a:extLst>
                </p:cNvPr>
                <p:cNvPicPr/>
                <p:nvPr/>
              </p:nvPicPr>
              <p:blipFill>
                <a:blip r:embed="rId337"/>
                <a:stretch>
                  <a:fillRect/>
                </a:stretch>
              </p:blipFill>
              <p:spPr>
                <a:xfrm>
                  <a:off x="8086306" y="5591278"/>
                  <a:ext cx="10044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7" name="筆跡 196">
                  <a:extLst>
                    <a:ext uri="{FF2B5EF4-FFF2-40B4-BE49-F238E27FC236}">
                      <a16:creationId xmlns:a16="http://schemas.microsoft.com/office/drawing/2014/main" id="{5E708EE4-E35F-45BC-BEB1-3B2161F7D682}"/>
                    </a:ext>
                  </a:extLst>
                </p14:cNvPr>
                <p14:cNvContentPartPr/>
                <p14:nvPr/>
              </p14:nvContentPartPr>
              <p14:xfrm>
                <a:off x="8159746" y="5673358"/>
                <a:ext cx="168120" cy="181440"/>
              </p14:xfrm>
            </p:contentPart>
          </mc:Choice>
          <mc:Fallback>
            <p:pic>
              <p:nvPicPr>
                <p:cNvPr id="197" name="筆跡 196">
                  <a:extLst>
                    <a:ext uri="{FF2B5EF4-FFF2-40B4-BE49-F238E27FC236}">
                      <a16:creationId xmlns:a16="http://schemas.microsoft.com/office/drawing/2014/main" id="{5E708EE4-E35F-45BC-BEB1-3B2161F7D682}"/>
                    </a:ext>
                  </a:extLst>
                </p:cNvPr>
                <p:cNvPicPr/>
                <p:nvPr/>
              </p:nvPicPr>
              <p:blipFill>
                <a:blip r:embed="rId339"/>
                <a:stretch>
                  <a:fillRect/>
                </a:stretch>
              </p:blipFill>
              <p:spPr>
                <a:xfrm>
                  <a:off x="8123746" y="5637718"/>
                  <a:ext cx="2397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8" name="筆跡 197">
                  <a:extLst>
                    <a:ext uri="{FF2B5EF4-FFF2-40B4-BE49-F238E27FC236}">
                      <a16:creationId xmlns:a16="http://schemas.microsoft.com/office/drawing/2014/main" id="{8512FB93-5B05-46C3-A8B6-61F5ED72F3A0}"/>
                    </a:ext>
                  </a:extLst>
                </p14:cNvPr>
                <p14:cNvContentPartPr/>
                <p14:nvPr/>
              </p14:nvContentPartPr>
              <p14:xfrm>
                <a:off x="8164426" y="5762998"/>
                <a:ext cx="162720" cy="119880"/>
              </p14:xfrm>
            </p:contentPart>
          </mc:Choice>
          <mc:Fallback>
            <p:pic>
              <p:nvPicPr>
                <p:cNvPr id="198" name="筆跡 197">
                  <a:extLst>
                    <a:ext uri="{FF2B5EF4-FFF2-40B4-BE49-F238E27FC236}">
                      <a16:creationId xmlns:a16="http://schemas.microsoft.com/office/drawing/2014/main" id="{8512FB93-5B05-46C3-A8B6-61F5ED72F3A0}"/>
                    </a:ext>
                  </a:extLst>
                </p:cNvPr>
                <p:cNvPicPr/>
                <p:nvPr/>
              </p:nvPicPr>
              <p:blipFill>
                <a:blip r:embed="rId341"/>
                <a:stretch>
                  <a:fillRect/>
                </a:stretch>
              </p:blipFill>
              <p:spPr>
                <a:xfrm>
                  <a:off x="8128426" y="5726998"/>
                  <a:ext cx="2343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9" name="筆跡 198">
                  <a:extLst>
                    <a:ext uri="{FF2B5EF4-FFF2-40B4-BE49-F238E27FC236}">
                      <a16:creationId xmlns:a16="http://schemas.microsoft.com/office/drawing/2014/main" id="{54F75D3F-5630-400B-9B7C-6C702F43C701}"/>
                    </a:ext>
                  </a:extLst>
                </p14:cNvPr>
                <p14:cNvContentPartPr/>
                <p14:nvPr/>
              </p14:nvContentPartPr>
              <p14:xfrm>
                <a:off x="8429386" y="5524318"/>
                <a:ext cx="137880" cy="454320"/>
              </p14:xfrm>
            </p:contentPart>
          </mc:Choice>
          <mc:Fallback>
            <p:pic>
              <p:nvPicPr>
                <p:cNvPr id="199" name="筆跡 198">
                  <a:extLst>
                    <a:ext uri="{FF2B5EF4-FFF2-40B4-BE49-F238E27FC236}">
                      <a16:creationId xmlns:a16="http://schemas.microsoft.com/office/drawing/2014/main" id="{54F75D3F-5630-400B-9B7C-6C702F43C701}"/>
                    </a:ext>
                  </a:extLst>
                </p:cNvPr>
                <p:cNvPicPr/>
                <p:nvPr/>
              </p:nvPicPr>
              <p:blipFill>
                <a:blip r:embed="rId343"/>
                <a:stretch>
                  <a:fillRect/>
                </a:stretch>
              </p:blipFill>
              <p:spPr>
                <a:xfrm>
                  <a:off x="8393746" y="5488318"/>
                  <a:ext cx="20952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00" name="筆跡 199">
                  <a:extLst>
                    <a:ext uri="{FF2B5EF4-FFF2-40B4-BE49-F238E27FC236}">
                      <a16:creationId xmlns:a16="http://schemas.microsoft.com/office/drawing/2014/main" id="{BA89EB90-D5A0-4843-AEDF-46A81E25264E}"/>
                    </a:ext>
                  </a:extLst>
                </p14:cNvPr>
                <p14:cNvContentPartPr/>
                <p14:nvPr/>
              </p14:nvContentPartPr>
              <p14:xfrm>
                <a:off x="8422546" y="5783518"/>
                <a:ext cx="119160" cy="29160"/>
              </p14:xfrm>
            </p:contentPart>
          </mc:Choice>
          <mc:Fallback>
            <p:pic>
              <p:nvPicPr>
                <p:cNvPr id="200" name="筆跡 199">
                  <a:extLst>
                    <a:ext uri="{FF2B5EF4-FFF2-40B4-BE49-F238E27FC236}">
                      <a16:creationId xmlns:a16="http://schemas.microsoft.com/office/drawing/2014/main" id="{BA89EB90-D5A0-4843-AEDF-46A81E25264E}"/>
                    </a:ext>
                  </a:extLst>
                </p:cNvPr>
                <p:cNvPicPr/>
                <p:nvPr/>
              </p:nvPicPr>
              <p:blipFill>
                <a:blip r:embed="rId345"/>
                <a:stretch>
                  <a:fillRect/>
                </a:stretch>
              </p:blipFill>
              <p:spPr>
                <a:xfrm>
                  <a:off x="8386906" y="5747878"/>
                  <a:ext cx="1908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02" name="筆跡 201">
                  <a:extLst>
                    <a:ext uri="{FF2B5EF4-FFF2-40B4-BE49-F238E27FC236}">
                      <a16:creationId xmlns:a16="http://schemas.microsoft.com/office/drawing/2014/main" id="{185C5ECE-673F-4715-98AB-D7B8ED7C8B61}"/>
                    </a:ext>
                  </a:extLst>
                </p14:cNvPr>
                <p14:cNvContentPartPr/>
                <p14:nvPr/>
              </p14:nvContentPartPr>
              <p14:xfrm>
                <a:off x="5748106" y="6484438"/>
                <a:ext cx="16200" cy="298800"/>
              </p14:xfrm>
            </p:contentPart>
          </mc:Choice>
          <mc:Fallback>
            <p:pic>
              <p:nvPicPr>
                <p:cNvPr id="202" name="筆跡 201">
                  <a:extLst>
                    <a:ext uri="{FF2B5EF4-FFF2-40B4-BE49-F238E27FC236}">
                      <a16:creationId xmlns:a16="http://schemas.microsoft.com/office/drawing/2014/main" id="{185C5ECE-673F-4715-98AB-D7B8ED7C8B61}"/>
                    </a:ext>
                  </a:extLst>
                </p:cNvPr>
                <p:cNvPicPr/>
                <p:nvPr/>
              </p:nvPicPr>
              <p:blipFill>
                <a:blip r:embed="rId347"/>
                <a:stretch>
                  <a:fillRect/>
                </a:stretch>
              </p:blipFill>
              <p:spPr>
                <a:xfrm>
                  <a:off x="5712106" y="6448438"/>
                  <a:ext cx="8784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3" name="筆跡 202">
                  <a:extLst>
                    <a:ext uri="{FF2B5EF4-FFF2-40B4-BE49-F238E27FC236}">
                      <a16:creationId xmlns:a16="http://schemas.microsoft.com/office/drawing/2014/main" id="{526DC6B5-C32F-4111-B380-151F5EE53F50}"/>
                    </a:ext>
                  </a:extLst>
                </p14:cNvPr>
                <p14:cNvContentPartPr/>
                <p14:nvPr/>
              </p14:nvContentPartPr>
              <p14:xfrm>
                <a:off x="5767546" y="6435838"/>
                <a:ext cx="135360" cy="127080"/>
              </p14:xfrm>
            </p:contentPart>
          </mc:Choice>
          <mc:Fallback>
            <p:pic>
              <p:nvPicPr>
                <p:cNvPr id="203" name="筆跡 202">
                  <a:extLst>
                    <a:ext uri="{FF2B5EF4-FFF2-40B4-BE49-F238E27FC236}">
                      <a16:creationId xmlns:a16="http://schemas.microsoft.com/office/drawing/2014/main" id="{526DC6B5-C32F-4111-B380-151F5EE53F50}"/>
                    </a:ext>
                  </a:extLst>
                </p:cNvPr>
                <p:cNvPicPr/>
                <p:nvPr/>
              </p:nvPicPr>
              <p:blipFill>
                <a:blip r:embed="rId349"/>
                <a:stretch>
                  <a:fillRect/>
                </a:stretch>
              </p:blipFill>
              <p:spPr>
                <a:xfrm>
                  <a:off x="5731546" y="6400198"/>
                  <a:ext cx="2070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4" name="筆跡 203">
                  <a:extLst>
                    <a:ext uri="{FF2B5EF4-FFF2-40B4-BE49-F238E27FC236}">
                      <a16:creationId xmlns:a16="http://schemas.microsoft.com/office/drawing/2014/main" id="{D2CDFB65-C88E-4026-9043-9CDF80D305DF}"/>
                    </a:ext>
                  </a:extLst>
                </p14:cNvPr>
                <p14:cNvContentPartPr/>
                <p14:nvPr/>
              </p14:nvContentPartPr>
              <p14:xfrm>
                <a:off x="5808586" y="6509998"/>
                <a:ext cx="62280" cy="7560"/>
              </p14:xfrm>
            </p:contentPart>
          </mc:Choice>
          <mc:Fallback>
            <p:pic>
              <p:nvPicPr>
                <p:cNvPr id="204" name="筆跡 203">
                  <a:extLst>
                    <a:ext uri="{FF2B5EF4-FFF2-40B4-BE49-F238E27FC236}">
                      <a16:creationId xmlns:a16="http://schemas.microsoft.com/office/drawing/2014/main" id="{D2CDFB65-C88E-4026-9043-9CDF80D305DF}"/>
                    </a:ext>
                  </a:extLst>
                </p:cNvPr>
                <p:cNvPicPr/>
                <p:nvPr/>
              </p:nvPicPr>
              <p:blipFill>
                <a:blip r:embed="rId351"/>
                <a:stretch>
                  <a:fillRect/>
                </a:stretch>
              </p:blipFill>
              <p:spPr>
                <a:xfrm>
                  <a:off x="5772946" y="6474358"/>
                  <a:ext cx="1339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5" name="筆跡 204">
                  <a:extLst>
                    <a:ext uri="{FF2B5EF4-FFF2-40B4-BE49-F238E27FC236}">
                      <a16:creationId xmlns:a16="http://schemas.microsoft.com/office/drawing/2014/main" id="{59494797-1A62-430F-8A9A-05523A8A26D4}"/>
                    </a:ext>
                  </a:extLst>
                </p14:cNvPr>
                <p14:cNvContentPartPr/>
                <p14:nvPr/>
              </p14:nvContentPartPr>
              <p14:xfrm>
                <a:off x="5805346" y="6594598"/>
                <a:ext cx="66600" cy="16920"/>
              </p14:xfrm>
            </p:contentPart>
          </mc:Choice>
          <mc:Fallback>
            <p:pic>
              <p:nvPicPr>
                <p:cNvPr id="205" name="筆跡 204">
                  <a:extLst>
                    <a:ext uri="{FF2B5EF4-FFF2-40B4-BE49-F238E27FC236}">
                      <a16:creationId xmlns:a16="http://schemas.microsoft.com/office/drawing/2014/main" id="{59494797-1A62-430F-8A9A-05523A8A26D4}"/>
                    </a:ext>
                  </a:extLst>
                </p:cNvPr>
                <p:cNvPicPr/>
                <p:nvPr/>
              </p:nvPicPr>
              <p:blipFill>
                <a:blip r:embed="rId353"/>
                <a:stretch>
                  <a:fillRect/>
                </a:stretch>
              </p:blipFill>
              <p:spPr>
                <a:xfrm>
                  <a:off x="5769346" y="6558598"/>
                  <a:ext cx="1382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6" name="筆跡 205">
                  <a:extLst>
                    <a:ext uri="{FF2B5EF4-FFF2-40B4-BE49-F238E27FC236}">
                      <a16:creationId xmlns:a16="http://schemas.microsoft.com/office/drawing/2014/main" id="{F88E1FB7-E9E3-4F88-9ED0-2B3B772596AB}"/>
                    </a:ext>
                  </a:extLst>
                </p14:cNvPr>
                <p14:cNvContentPartPr/>
                <p14:nvPr/>
              </p14:nvContentPartPr>
              <p14:xfrm>
                <a:off x="5989306" y="6439078"/>
                <a:ext cx="104400" cy="132480"/>
              </p14:xfrm>
            </p:contentPart>
          </mc:Choice>
          <mc:Fallback>
            <p:pic>
              <p:nvPicPr>
                <p:cNvPr id="206" name="筆跡 205">
                  <a:extLst>
                    <a:ext uri="{FF2B5EF4-FFF2-40B4-BE49-F238E27FC236}">
                      <a16:creationId xmlns:a16="http://schemas.microsoft.com/office/drawing/2014/main" id="{F88E1FB7-E9E3-4F88-9ED0-2B3B772596AB}"/>
                    </a:ext>
                  </a:extLst>
                </p:cNvPr>
                <p:cNvPicPr/>
                <p:nvPr/>
              </p:nvPicPr>
              <p:blipFill>
                <a:blip r:embed="rId355"/>
                <a:stretch>
                  <a:fillRect/>
                </a:stretch>
              </p:blipFill>
              <p:spPr>
                <a:xfrm>
                  <a:off x="5953306" y="6403078"/>
                  <a:ext cx="1760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7" name="筆跡 206">
                  <a:extLst>
                    <a:ext uri="{FF2B5EF4-FFF2-40B4-BE49-F238E27FC236}">
                      <a16:creationId xmlns:a16="http://schemas.microsoft.com/office/drawing/2014/main" id="{B9F05C97-2745-4651-875D-94D14B80EA76}"/>
                    </a:ext>
                  </a:extLst>
                </p14:cNvPr>
                <p14:cNvContentPartPr/>
                <p14:nvPr/>
              </p14:nvContentPartPr>
              <p14:xfrm>
                <a:off x="6000826" y="6406318"/>
                <a:ext cx="182160" cy="371880"/>
              </p14:xfrm>
            </p:contentPart>
          </mc:Choice>
          <mc:Fallback>
            <p:pic>
              <p:nvPicPr>
                <p:cNvPr id="207" name="筆跡 206">
                  <a:extLst>
                    <a:ext uri="{FF2B5EF4-FFF2-40B4-BE49-F238E27FC236}">
                      <a16:creationId xmlns:a16="http://schemas.microsoft.com/office/drawing/2014/main" id="{B9F05C97-2745-4651-875D-94D14B80EA76}"/>
                    </a:ext>
                  </a:extLst>
                </p:cNvPr>
                <p:cNvPicPr/>
                <p:nvPr/>
              </p:nvPicPr>
              <p:blipFill>
                <a:blip r:embed="rId357"/>
                <a:stretch>
                  <a:fillRect/>
                </a:stretch>
              </p:blipFill>
              <p:spPr>
                <a:xfrm>
                  <a:off x="5964826" y="6370318"/>
                  <a:ext cx="25380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08" name="筆跡 207">
                  <a:extLst>
                    <a:ext uri="{FF2B5EF4-FFF2-40B4-BE49-F238E27FC236}">
                      <a16:creationId xmlns:a16="http://schemas.microsoft.com/office/drawing/2014/main" id="{A37BB05D-91ED-4E86-87B6-33C22F60B6D1}"/>
                    </a:ext>
                  </a:extLst>
                </p14:cNvPr>
                <p14:cNvContentPartPr/>
                <p14:nvPr/>
              </p14:nvContentPartPr>
              <p14:xfrm>
                <a:off x="6047626" y="6484438"/>
                <a:ext cx="47160" cy="37440"/>
              </p14:xfrm>
            </p:contentPart>
          </mc:Choice>
          <mc:Fallback>
            <p:pic>
              <p:nvPicPr>
                <p:cNvPr id="208" name="筆跡 207">
                  <a:extLst>
                    <a:ext uri="{FF2B5EF4-FFF2-40B4-BE49-F238E27FC236}">
                      <a16:creationId xmlns:a16="http://schemas.microsoft.com/office/drawing/2014/main" id="{A37BB05D-91ED-4E86-87B6-33C22F60B6D1}"/>
                    </a:ext>
                  </a:extLst>
                </p:cNvPr>
                <p:cNvPicPr/>
                <p:nvPr/>
              </p:nvPicPr>
              <p:blipFill>
                <a:blip r:embed="rId359"/>
                <a:stretch>
                  <a:fillRect/>
                </a:stretch>
              </p:blipFill>
              <p:spPr>
                <a:xfrm>
                  <a:off x="6011626" y="6448438"/>
                  <a:ext cx="1188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0" name="筆跡 209">
                  <a:extLst>
                    <a:ext uri="{FF2B5EF4-FFF2-40B4-BE49-F238E27FC236}">
                      <a16:creationId xmlns:a16="http://schemas.microsoft.com/office/drawing/2014/main" id="{0DAF6120-980E-4938-900E-8E4405F7C40E}"/>
                    </a:ext>
                  </a:extLst>
                </p14:cNvPr>
                <p14:cNvContentPartPr/>
                <p14:nvPr/>
              </p14:nvContentPartPr>
              <p14:xfrm>
                <a:off x="6488986" y="6349438"/>
                <a:ext cx="258840" cy="47520"/>
              </p14:xfrm>
            </p:contentPart>
          </mc:Choice>
          <mc:Fallback>
            <p:pic>
              <p:nvPicPr>
                <p:cNvPr id="210" name="筆跡 209">
                  <a:extLst>
                    <a:ext uri="{FF2B5EF4-FFF2-40B4-BE49-F238E27FC236}">
                      <a16:creationId xmlns:a16="http://schemas.microsoft.com/office/drawing/2014/main" id="{0DAF6120-980E-4938-900E-8E4405F7C40E}"/>
                    </a:ext>
                  </a:extLst>
                </p:cNvPr>
                <p:cNvPicPr/>
                <p:nvPr/>
              </p:nvPicPr>
              <p:blipFill>
                <a:blip r:embed="rId361"/>
                <a:stretch>
                  <a:fillRect/>
                </a:stretch>
              </p:blipFill>
              <p:spPr>
                <a:xfrm>
                  <a:off x="6453346" y="6313798"/>
                  <a:ext cx="3304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1" name="筆跡 210">
                  <a:extLst>
                    <a:ext uri="{FF2B5EF4-FFF2-40B4-BE49-F238E27FC236}">
                      <a16:creationId xmlns:a16="http://schemas.microsoft.com/office/drawing/2014/main" id="{5BC98230-1719-403F-A5F6-30D486336E22}"/>
                    </a:ext>
                  </a:extLst>
                </p14:cNvPr>
                <p14:cNvContentPartPr/>
                <p14:nvPr/>
              </p14:nvContentPartPr>
              <p14:xfrm>
                <a:off x="6610306" y="6278518"/>
                <a:ext cx="30240" cy="504720"/>
              </p14:xfrm>
            </p:contentPart>
          </mc:Choice>
          <mc:Fallback>
            <p:pic>
              <p:nvPicPr>
                <p:cNvPr id="211" name="筆跡 210">
                  <a:extLst>
                    <a:ext uri="{FF2B5EF4-FFF2-40B4-BE49-F238E27FC236}">
                      <a16:creationId xmlns:a16="http://schemas.microsoft.com/office/drawing/2014/main" id="{5BC98230-1719-403F-A5F6-30D486336E22}"/>
                    </a:ext>
                  </a:extLst>
                </p:cNvPr>
                <p:cNvPicPr/>
                <p:nvPr/>
              </p:nvPicPr>
              <p:blipFill>
                <a:blip r:embed="rId363"/>
                <a:stretch>
                  <a:fillRect/>
                </a:stretch>
              </p:blipFill>
              <p:spPr>
                <a:xfrm>
                  <a:off x="6574306" y="6242878"/>
                  <a:ext cx="10188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2" name="筆跡 211">
                  <a:extLst>
                    <a:ext uri="{FF2B5EF4-FFF2-40B4-BE49-F238E27FC236}">
                      <a16:creationId xmlns:a16="http://schemas.microsoft.com/office/drawing/2014/main" id="{2CC96DD7-6A39-4B61-B253-8272948007C3}"/>
                    </a:ext>
                  </a:extLst>
                </p14:cNvPr>
                <p14:cNvContentPartPr/>
                <p14:nvPr/>
              </p14:nvContentPartPr>
              <p14:xfrm>
                <a:off x="6522106" y="6461758"/>
                <a:ext cx="74520" cy="127080"/>
              </p14:xfrm>
            </p:contentPart>
          </mc:Choice>
          <mc:Fallback>
            <p:pic>
              <p:nvPicPr>
                <p:cNvPr id="212" name="筆跡 211">
                  <a:extLst>
                    <a:ext uri="{FF2B5EF4-FFF2-40B4-BE49-F238E27FC236}">
                      <a16:creationId xmlns:a16="http://schemas.microsoft.com/office/drawing/2014/main" id="{2CC96DD7-6A39-4B61-B253-8272948007C3}"/>
                    </a:ext>
                  </a:extLst>
                </p:cNvPr>
                <p:cNvPicPr/>
                <p:nvPr/>
              </p:nvPicPr>
              <p:blipFill>
                <a:blip r:embed="rId365"/>
                <a:stretch>
                  <a:fillRect/>
                </a:stretch>
              </p:blipFill>
              <p:spPr>
                <a:xfrm>
                  <a:off x="6486466" y="6425758"/>
                  <a:ext cx="1461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3" name="筆跡 212">
                  <a:extLst>
                    <a:ext uri="{FF2B5EF4-FFF2-40B4-BE49-F238E27FC236}">
                      <a16:creationId xmlns:a16="http://schemas.microsoft.com/office/drawing/2014/main" id="{B0BA7B35-044B-4FD2-8373-D283F0070559}"/>
                    </a:ext>
                  </a:extLst>
                </p14:cNvPr>
                <p14:cNvContentPartPr/>
                <p14:nvPr/>
              </p14:nvContentPartPr>
              <p14:xfrm>
                <a:off x="6680146" y="6487318"/>
                <a:ext cx="122760" cy="64080"/>
              </p14:xfrm>
            </p:contentPart>
          </mc:Choice>
          <mc:Fallback>
            <p:pic>
              <p:nvPicPr>
                <p:cNvPr id="213" name="筆跡 212">
                  <a:extLst>
                    <a:ext uri="{FF2B5EF4-FFF2-40B4-BE49-F238E27FC236}">
                      <a16:creationId xmlns:a16="http://schemas.microsoft.com/office/drawing/2014/main" id="{B0BA7B35-044B-4FD2-8373-D283F0070559}"/>
                    </a:ext>
                  </a:extLst>
                </p:cNvPr>
                <p:cNvPicPr/>
                <p:nvPr/>
              </p:nvPicPr>
              <p:blipFill>
                <a:blip r:embed="rId367"/>
                <a:stretch>
                  <a:fillRect/>
                </a:stretch>
              </p:blipFill>
              <p:spPr>
                <a:xfrm>
                  <a:off x="6644146" y="6451678"/>
                  <a:ext cx="1944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4" name="筆跡 213">
                  <a:extLst>
                    <a:ext uri="{FF2B5EF4-FFF2-40B4-BE49-F238E27FC236}">
                      <a16:creationId xmlns:a16="http://schemas.microsoft.com/office/drawing/2014/main" id="{A9B1AC34-ED43-4265-94D0-19CDC958119F}"/>
                    </a:ext>
                  </a:extLst>
                </p14:cNvPr>
                <p14:cNvContentPartPr/>
                <p14:nvPr/>
              </p14:nvContentPartPr>
              <p14:xfrm>
                <a:off x="6794266" y="6299038"/>
                <a:ext cx="179640" cy="137160"/>
              </p14:xfrm>
            </p:contentPart>
          </mc:Choice>
          <mc:Fallback>
            <p:pic>
              <p:nvPicPr>
                <p:cNvPr id="214" name="筆跡 213">
                  <a:extLst>
                    <a:ext uri="{FF2B5EF4-FFF2-40B4-BE49-F238E27FC236}">
                      <a16:creationId xmlns:a16="http://schemas.microsoft.com/office/drawing/2014/main" id="{A9B1AC34-ED43-4265-94D0-19CDC958119F}"/>
                    </a:ext>
                  </a:extLst>
                </p:cNvPr>
                <p:cNvPicPr/>
                <p:nvPr/>
              </p:nvPicPr>
              <p:blipFill>
                <a:blip r:embed="rId369"/>
                <a:stretch>
                  <a:fillRect/>
                </a:stretch>
              </p:blipFill>
              <p:spPr>
                <a:xfrm>
                  <a:off x="6758626" y="6263398"/>
                  <a:ext cx="2512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5" name="筆跡 214">
                  <a:extLst>
                    <a:ext uri="{FF2B5EF4-FFF2-40B4-BE49-F238E27FC236}">
                      <a16:creationId xmlns:a16="http://schemas.microsoft.com/office/drawing/2014/main" id="{0F4B8595-4087-43B5-AFA0-1A4B0CE438B3}"/>
                    </a:ext>
                  </a:extLst>
                </p14:cNvPr>
                <p14:cNvContentPartPr/>
                <p14:nvPr/>
              </p14:nvContentPartPr>
              <p14:xfrm>
                <a:off x="6900826" y="6450238"/>
                <a:ext cx="58680" cy="37440"/>
              </p14:xfrm>
            </p:contentPart>
          </mc:Choice>
          <mc:Fallback>
            <p:pic>
              <p:nvPicPr>
                <p:cNvPr id="215" name="筆跡 214">
                  <a:extLst>
                    <a:ext uri="{FF2B5EF4-FFF2-40B4-BE49-F238E27FC236}">
                      <a16:creationId xmlns:a16="http://schemas.microsoft.com/office/drawing/2014/main" id="{0F4B8595-4087-43B5-AFA0-1A4B0CE438B3}"/>
                    </a:ext>
                  </a:extLst>
                </p:cNvPr>
                <p:cNvPicPr/>
                <p:nvPr/>
              </p:nvPicPr>
              <p:blipFill>
                <a:blip r:embed="rId371"/>
                <a:stretch>
                  <a:fillRect/>
                </a:stretch>
              </p:blipFill>
              <p:spPr>
                <a:xfrm>
                  <a:off x="6864826" y="6414598"/>
                  <a:ext cx="1303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6" name="筆跡 215">
                  <a:extLst>
                    <a:ext uri="{FF2B5EF4-FFF2-40B4-BE49-F238E27FC236}">
                      <a16:creationId xmlns:a16="http://schemas.microsoft.com/office/drawing/2014/main" id="{687766E6-9EE5-4D27-8B94-9AF67AF8C65B}"/>
                    </a:ext>
                  </a:extLst>
                </p14:cNvPr>
                <p14:cNvContentPartPr/>
                <p14:nvPr/>
              </p14:nvContentPartPr>
              <p14:xfrm>
                <a:off x="6829906" y="6404158"/>
                <a:ext cx="221040" cy="177480"/>
              </p14:xfrm>
            </p:contentPart>
          </mc:Choice>
          <mc:Fallback>
            <p:pic>
              <p:nvPicPr>
                <p:cNvPr id="216" name="筆跡 215">
                  <a:extLst>
                    <a:ext uri="{FF2B5EF4-FFF2-40B4-BE49-F238E27FC236}">
                      <a16:creationId xmlns:a16="http://schemas.microsoft.com/office/drawing/2014/main" id="{687766E6-9EE5-4D27-8B94-9AF67AF8C65B}"/>
                    </a:ext>
                  </a:extLst>
                </p:cNvPr>
                <p:cNvPicPr/>
                <p:nvPr/>
              </p:nvPicPr>
              <p:blipFill>
                <a:blip r:embed="rId373"/>
                <a:stretch>
                  <a:fillRect/>
                </a:stretch>
              </p:blipFill>
              <p:spPr>
                <a:xfrm>
                  <a:off x="6793906" y="6368158"/>
                  <a:ext cx="2926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7" name="筆跡 216">
                  <a:extLst>
                    <a:ext uri="{FF2B5EF4-FFF2-40B4-BE49-F238E27FC236}">
                      <a16:creationId xmlns:a16="http://schemas.microsoft.com/office/drawing/2014/main" id="{5DA36A10-AB43-4883-BB01-F60A528F66CF}"/>
                    </a:ext>
                  </a:extLst>
                </p14:cNvPr>
                <p14:cNvContentPartPr/>
                <p14:nvPr/>
              </p14:nvContentPartPr>
              <p14:xfrm>
                <a:off x="6979666" y="6236398"/>
                <a:ext cx="277920" cy="468720"/>
              </p14:xfrm>
            </p:contentPart>
          </mc:Choice>
          <mc:Fallback>
            <p:pic>
              <p:nvPicPr>
                <p:cNvPr id="217" name="筆跡 216">
                  <a:extLst>
                    <a:ext uri="{FF2B5EF4-FFF2-40B4-BE49-F238E27FC236}">
                      <a16:creationId xmlns:a16="http://schemas.microsoft.com/office/drawing/2014/main" id="{5DA36A10-AB43-4883-BB01-F60A528F66CF}"/>
                    </a:ext>
                  </a:extLst>
                </p:cNvPr>
                <p:cNvPicPr/>
                <p:nvPr/>
              </p:nvPicPr>
              <p:blipFill>
                <a:blip r:embed="rId375"/>
                <a:stretch>
                  <a:fillRect/>
                </a:stretch>
              </p:blipFill>
              <p:spPr>
                <a:xfrm>
                  <a:off x="6943666" y="6200398"/>
                  <a:ext cx="34956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8" name="筆跡 217">
                  <a:extLst>
                    <a:ext uri="{FF2B5EF4-FFF2-40B4-BE49-F238E27FC236}">
                      <a16:creationId xmlns:a16="http://schemas.microsoft.com/office/drawing/2014/main" id="{37733816-BBA5-440F-BA5A-1ADDCD23076C}"/>
                    </a:ext>
                  </a:extLst>
                </p14:cNvPr>
                <p14:cNvContentPartPr/>
                <p14:nvPr/>
              </p14:nvContentPartPr>
              <p14:xfrm>
                <a:off x="7042306" y="6572278"/>
                <a:ext cx="329760" cy="96840"/>
              </p14:xfrm>
            </p:contentPart>
          </mc:Choice>
          <mc:Fallback>
            <p:pic>
              <p:nvPicPr>
                <p:cNvPr id="218" name="筆跡 217">
                  <a:extLst>
                    <a:ext uri="{FF2B5EF4-FFF2-40B4-BE49-F238E27FC236}">
                      <a16:creationId xmlns:a16="http://schemas.microsoft.com/office/drawing/2014/main" id="{37733816-BBA5-440F-BA5A-1ADDCD23076C}"/>
                    </a:ext>
                  </a:extLst>
                </p:cNvPr>
                <p:cNvPicPr/>
                <p:nvPr/>
              </p:nvPicPr>
              <p:blipFill>
                <a:blip r:embed="rId377"/>
                <a:stretch>
                  <a:fillRect/>
                </a:stretch>
              </p:blipFill>
              <p:spPr>
                <a:xfrm>
                  <a:off x="7006666" y="6536278"/>
                  <a:ext cx="4014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19" name="筆跡 218">
                  <a:extLst>
                    <a:ext uri="{FF2B5EF4-FFF2-40B4-BE49-F238E27FC236}">
                      <a16:creationId xmlns:a16="http://schemas.microsoft.com/office/drawing/2014/main" id="{086007C7-09C4-4B71-8E3D-A7F8566D3360}"/>
                    </a:ext>
                  </a:extLst>
                </p14:cNvPr>
                <p14:cNvContentPartPr/>
                <p14:nvPr/>
              </p14:nvContentPartPr>
              <p14:xfrm>
                <a:off x="7175146" y="6573718"/>
                <a:ext cx="19800" cy="93960"/>
              </p14:xfrm>
            </p:contentPart>
          </mc:Choice>
          <mc:Fallback>
            <p:pic>
              <p:nvPicPr>
                <p:cNvPr id="219" name="筆跡 218">
                  <a:extLst>
                    <a:ext uri="{FF2B5EF4-FFF2-40B4-BE49-F238E27FC236}">
                      <a16:creationId xmlns:a16="http://schemas.microsoft.com/office/drawing/2014/main" id="{086007C7-09C4-4B71-8E3D-A7F8566D3360}"/>
                    </a:ext>
                  </a:extLst>
                </p:cNvPr>
                <p:cNvPicPr/>
                <p:nvPr/>
              </p:nvPicPr>
              <p:blipFill>
                <a:blip r:embed="rId379"/>
                <a:stretch>
                  <a:fillRect/>
                </a:stretch>
              </p:blipFill>
              <p:spPr>
                <a:xfrm>
                  <a:off x="7139146" y="6538078"/>
                  <a:ext cx="914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0" name="筆跡 219">
                  <a:extLst>
                    <a:ext uri="{FF2B5EF4-FFF2-40B4-BE49-F238E27FC236}">
                      <a16:creationId xmlns:a16="http://schemas.microsoft.com/office/drawing/2014/main" id="{65D4F8D4-ED56-4F55-B656-D133929E91BE}"/>
                    </a:ext>
                  </a:extLst>
                </p14:cNvPr>
                <p14:cNvContentPartPr/>
                <p14:nvPr/>
              </p14:nvContentPartPr>
              <p14:xfrm>
                <a:off x="7192426" y="6585238"/>
                <a:ext cx="70200" cy="108360"/>
              </p14:xfrm>
            </p:contentPart>
          </mc:Choice>
          <mc:Fallback>
            <p:pic>
              <p:nvPicPr>
                <p:cNvPr id="220" name="筆跡 219">
                  <a:extLst>
                    <a:ext uri="{FF2B5EF4-FFF2-40B4-BE49-F238E27FC236}">
                      <a16:creationId xmlns:a16="http://schemas.microsoft.com/office/drawing/2014/main" id="{65D4F8D4-ED56-4F55-B656-D133929E91BE}"/>
                    </a:ext>
                  </a:extLst>
                </p:cNvPr>
                <p:cNvPicPr/>
                <p:nvPr/>
              </p:nvPicPr>
              <p:blipFill>
                <a:blip r:embed="rId381"/>
                <a:stretch>
                  <a:fillRect/>
                </a:stretch>
              </p:blipFill>
              <p:spPr>
                <a:xfrm>
                  <a:off x="7156426" y="6549238"/>
                  <a:ext cx="1418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1" name="筆跡 220">
                  <a:extLst>
                    <a:ext uri="{FF2B5EF4-FFF2-40B4-BE49-F238E27FC236}">
                      <a16:creationId xmlns:a16="http://schemas.microsoft.com/office/drawing/2014/main" id="{D2F426DC-4B77-4C01-B81E-DC6B84B3F0BF}"/>
                    </a:ext>
                  </a:extLst>
                </p14:cNvPr>
                <p14:cNvContentPartPr/>
                <p14:nvPr/>
              </p14:nvContentPartPr>
              <p14:xfrm>
                <a:off x="6887146" y="6647158"/>
                <a:ext cx="743400" cy="102600"/>
              </p14:xfrm>
            </p:contentPart>
          </mc:Choice>
          <mc:Fallback>
            <p:pic>
              <p:nvPicPr>
                <p:cNvPr id="221" name="筆跡 220">
                  <a:extLst>
                    <a:ext uri="{FF2B5EF4-FFF2-40B4-BE49-F238E27FC236}">
                      <a16:creationId xmlns:a16="http://schemas.microsoft.com/office/drawing/2014/main" id="{D2F426DC-4B77-4C01-B81E-DC6B84B3F0BF}"/>
                    </a:ext>
                  </a:extLst>
                </p:cNvPr>
                <p:cNvPicPr/>
                <p:nvPr/>
              </p:nvPicPr>
              <p:blipFill>
                <a:blip r:embed="rId383"/>
                <a:stretch>
                  <a:fillRect/>
                </a:stretch>
              </p:blipFill>
              <p:spPr>
                <a:xfrm>
                  <a:off x="6851506" y="6611158"/>
                  <a:ext cx="8150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3" name="筆跡 222">
                  <a:extLst>
                    <a:ext uri="{FF2B5EF4-FFF2-40B4-BE49-F238E27FC236}">
                      <a16:creationId xmlns:a16="http://schemas.microsoft.com/office/drawing/2014/main" id="{AC3CC171-A30B-496F-91F7-E4DEB32C1ED1}"/>
                    </a:ext>
                  </a:extLst>
                </p14:cNvPr>
                <p14:cNvContentPartPr/>
                <p14:nvPr/>
              </p14:nvContentPartPr>
              <p14:xfrm>
                <a:off x="7702186" y="6233158"/>
                <a:ext cx="88560" cy="203040"/>
              </p14:xfrm>
            </p:contentPart>
          </mc:Choice>
          <mc:Fallback>
            <p:pic>
              <p:nvPicPr>
                <p:cNvPr id="223" name="筆跡 222">
                  <a:extLst>
                    <a:ext uri="{FF2B5EF4-FFF2-40B4-BE49-F238E27FC236}">
                      <a16:creationId xmlns:a16="http://schemas.microsoft.com/office/drawing/2014/main" id="{AC3CC171-A30B-496F-91F7-E4DEB32C1ED1}"/>
                    </a:ext>
                  </a:extLst>
                </p:cNvPr>
                <p:cNvPicPr/>
                <p:nvPr/>
              </p:nvPicPr>
              <p:blipFill>
                <a:blip r:embed="rId385"/>
                <a:stretch>
                  <a:fillRect/>
                </a:stretch>
              </p:blipFill>
              <p:spPr>
                <a:xfrm>
                  <a:off x="7666546" y="6197518"/>
                  <a:ext cx="1602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4" name="筆跡 223">
                  <a:extLst>
                    <a:ext uri="{FF2B5EF4-FFF2-40B4-BE49-F238E27FC236}">
                      <a16:creationId xmlns:a16="http://schemas.microsoft.com/office/drawing/2014/main" id="{2B73A822-B258-4990-8C4F-6F6D5476107E}"/>
                    </a:ext>
                  </a:extLst>
                </p14:cNvPr>
                <p14:cNvContentPartPr/>
                <p14:nvPr/>
              </p14:nvContentPartPr>
              <p14:xfrm>
                <a:off x="7752586" y="6385438"/>
                <a:ext cx="72360" cy="330840"/>
              </p14:xfrm>
            </p:contentPart>
          </mc:Choice>
          <mc:Fallback>
            <p:pic>
              <p:nvPicPr>
                <p:cNvPr id="224" name="筆跡 223">
                  <a:extLst>
                    <a:ext uri="{FF2B5EF4-FFF2-40B4-BE49-F238E27FC236}">
                      <a16:creationId xmlns:a16="http://schemas.microsoft.com/office/drawing/2014/main" id="{2B73A822-B258-4990-8C4F-6F6D5476107E}"/>
                    </a:ext>
                  </a:extLst>
                </p:cNvPr>
                <p:cNvPicPr/>
                <p:nvPr/>
              </p:nvPicPr>
              <p:blipFill>
                <a:blip r:embed="rId387"/>
                <a:stretch>
                  <a:fillRect/>
                </a:stretch>
              </p:blipFill>
              <p:spPr>
                <a:xfrm>
                  <a:off x="7716946" y="6349798"/>
                  <a:ext cx="14400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5" name="筆跡 224">
                  <a:extLst>
                    <a:ext uri="{FF2B5EF4-FFF2-40B4-BE49-F238E27FC236}">
                      <a16:creationId xmlns:a16="http://schemas.microsoft.com/office/drawing/2014/main" id="{2265CC58-AF65-43FF-BB57-903D5DE7705F}"/>
                    </a:ext>
                  </a:extLst>
                </p14:cNvPr>
                <p14:cNvContentPartPr/>
                <p14:nvPr/>
              </p14:nvContentPartPr>
              <p14:xfrm>
                <a:off x="7916026" y="6193198"/>
                <a:ext cx="212040" cy="57960"/>
              </p14:xfrm>
            </p:contentPart>
          </mc:Choice>
          <mc:Fallback>
            <p:pic>
              <p:nvPicPr>
                <p:cNvPr id="225" name="筆跡 224">
                  <a:extLst>
                    <a:ext uri="{FF2B5EF4-FFF2-40B4-BE49-F238E27FC236}">
                      <a16:creationId xmlns:a16="http://schemas.microsoft.com/office/drawing/2014/main" id="{2265CC58-AF65-43FF-BB57-903D5DE7705F}"/>
                    </a:ext>
                  </a:extLst>
                </p:cNvPr>
                <p:cNvPicPr/>
                <p:nvPr/>
              </p:nvPicPr>
              <p:blipFill>
                <a:blip r:embed="rId389"/>
                <a:stretch>
                  <a:fillRect/>
                </a:stretch>
              </p:blipFill>
              <p:spPr>
                <a:xfrm>
                  <a:off x="7880386" y="6157198"/>
                  <a:ext cx="2836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6" name="筆跡 225">
                  <a:extLst>
                    <a:ext uri="{FF2B5EF4-FFF2-40B4-BE49-F238E27FC236}">
                      <a16:creationId xmlns:a16="http://schemas.microsoft.com/office/drawing/2014/main" id="{0639186E-F0F0-4DB1-8104-CC2886FA2C4A}"/>
                    </a:ext>
                  </a:extLst>
                </p14:cNvPr>
                <p14:cNvContentPartPr/>
                <p14:nvPr/>
              </p14:nvContentPartPr>
              <p14:xfrm>
                <a:off x="7946266" y="6181678"/>
                <a:ext cx="118800" cy="447120"/>
              </p14:xfrm>
            </p:contentPart>
          </mc:Choice>
          <mc:Fallback>
            <p:pic>
              <p:nvPicPr>
                <p:cNvPr id="226" name="筆跡 225">
                  <a:extLst>
                    <a:ext uri="{FF2B5EF4-FFF2-40B4-BE49-F238E27FC236}">
                      <a16:creationId xmlns:a16="http://schemas.microsoft.com/office/drawing/2014/main" id="{0639186E-F0F0-4DB1-8104-CC2886FA2C4A}"/>
                    </a:ext>
                  </a:extLst>
                </p:cNvPr>
                <p:cNvPicPr/>
                <p:nvPr/>
              </p:nvPicPr>
              <p:blipFill>
                <a:blip r:embed="rId391"/>
                <a:stretch>
                  <a:fillRect/>
                </a:stretch>
              </p:blipFill>
              <p:spPr>
                <a:xfrm>
                  <a:off x="7910266" y="6146038"/>
                  <a:ext cx="190440" cy="5187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7" name="筆跡 226">
                  <a:extLst>
                    <a:ext uri="{FF2B5EF4-FFF2-40B4-BE49-F238E27FC236}">
                      <a16:creationId xmlns:a16="http://schemas.microsoft.com/office/drawing/2014/main" id="{07A4C72F-7A75-4958-BD2B-23DE79B24A5A}"/>
                    </a:ext>
                  </a:extLst>
                </p14:cNvPr>
                <p14:cNvContentPartPr/>
                <p14:nvPr/>
              </p14:nvContentPartPr>
              <p14:xfrm>
                <a:off x="8025826" y="6291838"/>
                <a:ext cx="157320" cy="381240"/>
              </p14:xfrm>
            </p:contentPart>
          </mc:Choice>
          <mc:Fallback>
            <p:pic>
              <p:nvPicPr>
                <p:cNvPr id="227" name="筆跡 226">
                  <a:extLst>
                    <a:ext uri="{FF2B5EF4-FFF2-40B4-BE49-F238E27FC236}">
                      <a16:creationId xmlns:a16="http://schemas.microsoft.com/office/drawing/2014/main" id="{07A4C72F-7A75-4958-BD2B-23DE79B24A5A}"/>
                    </a:ext>
                  </a:extLst>
                </p:cNvPr>
                <p:cNvPicPr/>
                <p:nvPr/>
              </p:nvPicPr>
              <p:blipFill>
                <a:blip r:embed="rId393"/>
                <a:stretch>
                  <a:fillRect/>
                </a:stretch>
              </p:blipFill>
              <p:spPr>
                <a:xfrm>
                  <a:off x="7990186" y="6256198"/>
                  <a:ext cx="22896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28" name="筆跡 227">
                  <a:extLst>
                    <a:ext uri="{FF2B5EF4-FFF2-40B4-BE49-F238E27FC236}">
                      <a16:creationId xmlns:a16="http://schemas.microsoft.com/office/drawing/2014/main" id="{52D4AB06-C53B-4961-90C1-472C002C00A1}"/>
                    </a:ext>
                  </a:extLst>
                </p14:cNvPr>
                <p14:cNvContentPartPr/>
                <p14:nvPr/>
              </p14:nvContentPartPr>
              <p14:xfrm>
                <a:off x="8025826" y="6415318"/>
                <a:ext cx="83880" cy="24120"/>
              </p14:xfrm>
            </p:contentPart>
          </mc:Choice>
          <mc:Fallback>
            <p:pic>
              <p:nvPicPr>
                <p:cNvPr id="228" name="筆跡 227">
                  <a:extLst>
                    <a:ext uri="{FF2B5EF4-FFF2-40B4-BE49-F238E27FC236}">
                      <a16:creationId xmlns:a16="http://schemas.microsoft.com/office/drawing/2014/main" id="{52D4AB06-C53B-4961-90C1-472C002C00A1}"/>
                    </a:ext>
                  </a:extLst>
                </p:cNvPr>
                <p:cNvPicPr/>
                <p:nvPr/>
              </p:nvPicPr>
              <p:blipFill>
                <a:blip r:embed="rId395"/>
                <a:stretch>
                  <a:fillRect/>
                </a:stretch>
              </p:blipFill>
              <p:spPr>
                <a:xfrm>
                  <a:off x="7990186" y="6379678"/>
                  <a:ext cx="1555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29" name="筆跡 228">
                  <a:extLst>
                    <a:ext uri="{FF2B5EF4-FFF2-40B4-BE49-F238E27FC236}">
                      <a16:creationId xmlns:a16="http://schemas.microsoft.com/office/drawing/2014/main" id="{CC977849-2F19-4DBE-9844-1D6833386B1A}"/>
                    </a:ext>
                  </a:extLst>
                </p14:cNvPr>
                <p14:cNvContentPartPr/>
                <p14:nvPr/>
              </p14:nvContentPartPr>
              <p14:xfrm>
                <a:off x="8032666" y="6512158"/>
                <a:ext cx="105480" cy="18720"/>
              </p14:xfrm>
            </p:contentPart>
          </mc:Choice>
          <mc:Fallback>
            <p:pic>
              <p:nvPicPr>
                <p:cNvPr id="229" name="筆跡 228">
                  <a:extLst>
                    <a:ext uri="{FF2B5EF4-FFF2-40B4-BE49-F238E27FC236}">
                      <a16:creationId xmlns:a16="http://schemas.microsoft.com/office/drawing/2014/main" id="{CC977849-2F19-4DBE-9844-1D6833386B1A}"/>
                    </a:ext>
                  </a:extLst>
                </p:cNvPr>
                <p:cNvPicPr/>
                <p:nvPr/>
              </p:nvPicPr>
              <p:blipFill>
                <a:blip r:embed="rId397"/>
                <a:stretch>
                  <a:fillRect/>
                </a:stretch>
              </p:blipFill>
              <p:spPr>
                <a:xfrm>
                  <a:off x="7997026" y="6476158"/>
                  <a:ext cx="1771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0" name="筆跡 229">
                  <a:extLst>
                    <a:ext uri="{FF2B5EF4-FFF2-40B4-BE49-F238E27FC236}">
                      <a16:creationId xmlns:a16="http://schemas.microsoft.com/office/drawing/2014/main" id="{82204359-8935-4C33-A8CB-C357F04BB185}"/>
                    </a:ext>
                  </a:extLst>
                </p14:cNvPr>
                <p14:cNvContentPartPr/>
                <p14:nvPr/>
              </p14:nvContentPartPr>
              <p14:xfrm>
                <a:off x="8022586" y="6594598"/>
                <a:ext cx="62280" cy="9720"/>
              </p14:xfrm>
            </p:contentPart>
          </mc:Choice>
          <mc:Fallback>
            <p:pic>
              <p:nvPicPr>
                <p:cNvPr id="230" name="筆跡 229">
                  <a:extLst>
                    <a:ext uri="{FF2B5EF4-FFF2-40B4-BE49-F238E27FC236}">
                      <a16:creationId xmlns:a16="http://schemas.microsoft.com/office/drawing/2014/main" id="{82204359-8935-4C33-A8CB-C357F04BB185}"/>
                    </a:ext>
                  </a:extLst>
                </p:cNvPr>
                <p:cNvPicPr/>
                <p:nvPr/>
              </p:nvPicPr>
              <p:blipFill>
                <a:blip r:embed="rId399"/>
                <a:stretch>
                  <a:fillRect/>
                </a:stretch>
              </p:blipFill>
              <p:spPr>
                <a:xfrm>
                  <a:off x="7986586" y="6558598"/>
                  <a:ext cx="1339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1" name="筆跡 230">
                  <a:extLst>
                    <a:ext uri="{FF2B5EF4-FFF2-40B4-BE49-F238E27FC236}">
                      <a16:creationId xmlns:a16="http://schemas.microsoft.com/office/drawing/2014/main" id="{034A7BC0-4A96-41BD-9FA4-4174D57FB458}"/>
                    </a:ext>
                  </a:extLst>
                </p14:cNvPr>
                <p14:cNvContentPartPr/>
                <p14:nvPr/>
              </p14:nvContentPartPr>
              <p14:xfrm>
                <a:off x="7911706" y="6682078"/>
                <a:ext cx="296640" cy="36000"/>
              </p14:xfrm>
            </p:contentPart>
          </mc:Choice>
          <mc:Fallback>
            <p:pic>
              <p:nvPicPr>
                <p:cNvPr id="231" name="筆跡 230">
                  <a:extLst>
                    <a:ext uri="{FF2B5EF4-FFF2-40B4-BE49-F238E27FC236}">
                      <a16:creationId xmlns:a16="http://schemas.microsoft.com/office/drawing/2014/main" id="{034A7BC0-4A96-41BD-9FA4-4174D57FB458}"/>
                    </a:ext>
                  </a:extLst>
                </p:cNvPr>
                <p:cNvPicPr/>
                <p:nvPr/>
              </p:nvPicPr>
              <p:blipFill>
                <a:blip r:embed="rId401"/>
                <a:stretch>
                  <a:fillRect/>
                </a:stretch>
              </p:blipFill>
              <p:spPr>
                <a:xfrm>
                  <a:off x="7875706" y="6646078"/>
                  <a:ext cx="3682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2" name="筆跡 231">
                  <a:extLst>
                    <a:ext uri="{FF2B5EF4-FFF2-40B4-BE49-F238E27FC236}">
                      <a16:creationId xmlns:a16="http://schemas.microsoft.com/office/drawing/2014/main" id="{C739A083-AC64-4D9C-A5BD-BFE766F35B12}"/>
                    </a:ext>
                  </a:extLst>
                </p14:cNvPr>
                <p14:cNvContentPartPr/>
                <p14:nvPr/>
              </p14:nvContentPartPr>
              <p14:xfrm>
                <a:off x="8400946" y="6719158"/>
                <a:ext cx="24480" cy="10800"/>
              </p14:xfrm>
            </p:contentPart>
          </mc:Choice>
          <mc:Fallback>
            <p:pic>
              <p:nvPicPr>
                <p:cNvPr id="232" name="筆跡 231">
                  <a:extLst>
                    <a:ext uri="{FF2B5EF4-FFF2-40B4-BE49-F238E27FC236}">
                      <a16:creationId xmlns:a16="http://schemas.microsoft.com/office/drawing/2014/main" id="{C739A083-AC64-4D9C-A5BD-BFE766F35B12}"/>
                    </a:ext>
                  </a:extLst>
                </p:cNvPr>
                <p:cNvPicPr/>
                <p:nvPr/>
              </p:nvPicPr>
              <p:blipFill>
                <a:blip r:embed="rId403"/>
                <a:stretch>
                  <a:fillRect/>
                </a:stretch>
              </p:blipFill>
              <p:spPr>
                <a:xfrm>
                  <a:off x="8365306" y="6683158"/>
                  <a:ext cx="96120" cy="82440"/>
                </a:xfrm>
                <a:prstGeom prst="rect">
                  <a:avLst/>
                </a:prstGeom>
              </p:spPr>
            </p:pic>
          </mc:Fallback>
        </mc:AlternateContent>
      </p:grpSp>
    </p:spTree>
    <p:extLst>
      <p:ext uri="{BB962C8B-B14F-4D97-AF65-F5344CB8AC3E}">
        <p14:creationId xmlns:p14="http://schemas.microsoft.com/office/powerpoint/2010/main" val="1752547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6.4</a:t>
            </a:r>
            <a:endParaRPr lang="zh-TW" altLang="en-US" dirty="0"/>
          </a:p>
        </p:txBody>
      </p:sp>
      <p:pic>
        <p:nvPicPr>
          <p:cNvPr id="56324" name="Picture 4"/>
          <p:cNvPicPr>
            <a:picLocks noGrp="1" noChangeAspect="1" noChangeArrowheads="1"/>
          </p:cNvPicPr>
          <p:nvPr>
            <p:ph idx="1"/>
          </p:nvPr>
        </p:nvPicPr>
        <p:blipFill>
          <a:blip r:embed="rId2" cstate="print"/>
          <a:srcRect b="58062"/>
          <a:stretch>
            <a:fillRect/>
          </a:stretch>
        </p:blipFill>
        <p:spPr bwMode="auto">
          <a:xfrm>
            <a:off x="323850" y="1368737"/>
            <a:ext cx="8496300" cy="2060263"/>
          </a:xfrm>
          <a:prstGeom prst="rect">
            <a:avLst/>
          </a:prstGeom>
          <a:noFill/>
          <a:ln w="9525">
            <a:noFill/>
            <a:miter lim="800000"/>
            <a:headEnd/>
            <a:tailEnd/>
          </a:ln>
        </p:spPr>
      </p:pic>
      <p:pic>
        <p:nvPicPr>
          <p:cNvPr id="8" name="Picture 4"/>
          <p:cNvPicPr>
            <a:picLocks noChangeAspect="1" noChangeArrowheads="1"/>
          </p:cNvPicPr>
          <p:nvPr/>
        </p:nvPicPr>
        <p:blipFill>
          <a:blip r:embed="rId2" cstate="print"/>
          <a:srcRect t="42507"/>
          <a:stretch>
            <a:fillRect/>
          </a:stretch>
        </p:blipFill>
        <p:spPr bwMode="auto">
          <a:xfrm>
            <a:off x="323528" y="3501008"/>
            <a:ext cx="8496300" cy="282445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60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6.4(</a:t>
            </a:r>
            <a:r>
              <a:rPr lang="zh-TW" altLang="en-US" dirty="0"/>
              <a:t>續</a:t>
            </a:r>
            <a:r>
              <a:rPr lang="en-US" altLang="zh-TW" dirty="0"/>
              <a:t>)</a:t>
            </a:r>
            <a:endParaRPr lang="zh-TW" altLang="en-US" dirty="0"/>
          </a:p>
        </p:txBody>
      </p:sp>
      <p:pic>
        <p:nvPicPr>
          <p:cNvPr id="57347" name="Picture 3"/>
          <p:cNvPicPr>
            <a:picLocks noGrp="1" noChangeAspect="1" noChangeArrowheads="1"/>
          </p:cNvPicPr>
          <p:nvPr>
            <p:ph idx="1"/>
          </p:nvPr>
        </p:nvPicPr>
        <p:blipFill>
          <a:blip r:embed="rId2" cstate="print"/>
          <a:srcRect/>
          <a:stretch>
            <a:fillRect/>
          </a:stretch>
        </p:blipFill>
        <p:spPr bwMode="auto">
          <a:xfrm>
            <a:off x="467544" y="1340421"/>
            <a:ext cx="8218638" cy="525693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與信心區間估測的關係</a:t>
            </a:r>
          </a:p>
        </p:txBody>
      </p:sp>
      <p:sp>
        <p:nvSpPr>
          <p:cNvPr id="3" name="內容版面配置區 2"/>
          <p:cNvSpPr>
            <a:spLocks noGrp="1"/>
          </p:cNvSpPr>
          <p:nvPr>
            <p:ph idx="1"/>
          </p:nvPr>
        </p:nvSpPr>
        <p:spPr/>
        <p:txBody>
          <a:bodyPr/>
          <a:lstStyle/>
          <a:p>
            <a:r>
              <a:rPr lang="zh-TW" altLang="en-US" dirty="0"/>
              <a:t>對於已知 </a:t>
            </a:r>
            <a:r>
              <a:rPr lang="el-GR" altLang="zh-TW" i="1" dirty="0"/>
              <a:t>σ</a:t>
            </a:r>
            <a:r>
              <a:rPr lang="en-US" altLang="zh-TW" baseline="30000" dirty="0"/>
              <a:t>2</a:t>
            </a:r>
            <a:r>
              <a:rPr lang="zh-TW" altLang="en-US" dirty="0"/>
              <a:t> 時一個單一母體平均 的情況，假說檢定和信心區間估測兩者的結構均是基於隨機變數</a:t>
            </a:r>
            <a:br>
              <a:rPr lang="en-US" altLang="zh-TW" dirty="0"/>
            </a:br>
            <a:br>
              <a:rPr lang="en-US" altLang="zh-TW" dirty="0"/>
            </a:br>
            <a:br>
              <a:rPr lang="en-US" altLang="zh-TW" dirty="0"/>
            </a:br>
            <a:r>
              <a:rPr lang="zh-TW" altLang="en-US" dirty="0"/>
              <a:t>因此，在顯著水準 </a:t>
            </a:r>
            <a:r>
              <a:rPr lang="el-GR" altLang="zh-TW" i="1" dirty="0"/>
              <a:t>α</a:t>
            </a:r>
            <a:r>
              <a:rPr lang="zh-TW" altLang="en-US" dirty="0"/>
              <a:t> 下                  對應                的檢定</a:t>
            </a:r>
            <a:r>
              <a:rPr lang="zh-TW" altLang="en-US" dirty="0">
                <a:effectLst>
                  <a:outerShdw blurRad="38100" dist="38100" dir="2700000" algn="tl">
                    <a:srgbClr val="000000">
                      <a:alpha val="43137"/>
                    </a:srgbClr>
                  </a:outerShdw>
                </a:effectLst>
              </a:rPr>
              <a:t>等同於計算一個對 </a:t>
            </a:r>
            <a:r>
              <a:rPr lang="el-GR" altLang="zh-TW" i="1" dirty="0">
                <a:effectLst>
                  <a:outerShdw blurRad="38100" dist="38100" dir="2700000" algn="tl">
                    <a:srgbClr val="000000">
                      <a:alpha val="43137"/>
                    </a:srgbClr>
                  </a:outerShdw>
                </a:effectLst>
              </a:rPr>
              <a:t>μ</a:t>
            </a:r>
            <a:r>
              <a:rPr lang="zh-TW" altLang="en-US" i="1" dirty="0">
                <a:effectLst>
                  <a:outerShdw blurRad="38100" dist="38100" dir="2700000" algn="tl">
                    <a:srgbClr val="000000">
                      <a:alpha val="43137"/>
                    </a:srgbClr>
                  </a:outerShdw>
                </a:effectLst>
              </a:rPr>
              <a:t> </a:t>
            </a:r>
            <a:r>
              <a:rPr lang="zh-TW" altLang="en-US" dirty="0">
                <a:effectLst>
                  <a:outerShdw blurRad="38100" dist="38100" dir="2700000" algn="tl">
                    <a:srgbClr val="000000">
                      <a:alpha val="43137"/>
                    </a:srgbClr>
                  </a:outerShdw>
                </a:effectLst>
              </a:rPr>
              <a:t>的                  信心區間並在 </a:t>
            </a:r>
            <a:r>
              <a:rPr lang="el-GR" altLang="zh-TW" i="1" dirty="0">
                <a:effectLst>
                  <a:outerShdw blurRad="38100" dist="38100" dir="2700000" algn="tl">
                    <a:srgbClr val="000000">
                      <a:alpha val="43137"/>
                    </a:srgbClr>
                  </a:outerShdw>
                </a:effectLst>
              </a:rPr>
              <a:t>μ</a:t>
            </a:r>
            <a:r>
              <a:rPr lang="en-US" altLang="zh-TW" baseline="-25000" dirty="0">
                <a:effectLst>
                  <a:outerShdw blurRad="38100" dist="38100" dir="2700000" algn="tl">
                    <a:srgbClr val="000000">
                      <a:alpha val="43137"/>
                    </a:srgbClr>
                  </a:outerShdw>
                </a:effectLst>
              </a:rPr>
              <a:t>0</a:t>
            </a:r>
            <a:r>
              <a:rPr lang="zh-TW" altLang="en-US" dirty="0">
                <a:effectLst>
                  <a:outerShdw blurRad="38100" dist="38100" dir="2700000" algn="tl">
                    <a:srgbClr val="000000">
                      <a:alpha val="43137"/>
                    </a:srgbClr>
                  </a:outerShdw>
                </a:effectLst>
              </a:rPr>
              <a:t> 落於信心區間之外時拒絕 </a:t>
            </a:r>
            <a:r>
              <a:rPr lang="en-US" altLang="zh-TW" i="1" dirty="0">
                <a:effectLst>
                  <a:outerShdw blurRad="38100" dist="38100" dir="2700000" algn="tl">
                    <a:srgbClr val="000000">
                      <a:alpha val="43137"/>
                    </a:srgbClr>
                  </a:outerShdw>
                </a:effectLst>
              </a:rPr>
              <a:t>H</a:t>
            </a:r>
            <a:r>
              <a:rPr lang="en-US" altLang="zh-TW" baseline="-25000" dirty="0">
                <a:effectLst>
                  <a:outerShdw blurRad="38100" dist="38100" dir="2700000" algn="tl">
                    <a:srgbClr val="000000">
                      <a:alpha val="43137"/>
                    </a:srgbClr>
                  </a:outerShdw>
                </a:effectLst>
              </a:rPr>
              <a:t>0</a:t>
            </a:r>
            <a:r>
              <a:rPr lang="zh-TW" altLang="en-US" dirty="0"/>
              <a:t>。若 </a:t>
            </a:r>
            <a:r>
              <a:rPr lang="el-GR" altLang="zh-TW" i="1" dirty="0"/>
              <a:t>μ</a:t>
            </a:r>
            <a:r>
              <a:rPr lang="en-US" altLang="zh-TW" baseline="-25000" dirty="0"/>
              <a:t>0</a:t>
            </a:r>
            <a:r>
              <a:rPr lang="zh-TW" altLang="en-US" dirty="0"/>
              <a:t> 在信心區間內，則不拒絕假說。</a:t>
            </a:r>
          </a:p>
        </p:txBody>
      </p:sp>
      <p:graphicFrame>
        <p:nvGraphicFramePr>
          <p:cNvPr id="4" name="物件 3"/>
          <p:cNvGraphicFramePr>
            <a:graphicFrameLocks noChangeAspect="1"/>
          </p:cNvGraphicFramePr>
          <p:nvPr/>
        </p:nvGraphicFramePr>
        <p:xfrm>
          <a:off x="5796136" y="4166220"/>
          <a:ext cx="1498600" cy="342900"/>
        </p:xfrm>
        <a:graphic>
          <a:graphicData uri="http://schemas.openxmlformats.org/presentationml/2006/ole">
            <mc:AlternateContent xmlns:mc="http://schemas.openxmlformats.org/markup-compatibility/2006">
              <mc:Choice xmlns:v="urn:schemas-microsoft-com:vml" Requires="v">
                <p:oleObj spid="_x0000_s26626" name="方程式" r:id="rId3" imgW="1498320" imgH="342720" progId="Equation.3">
                  <p:embed/>
                </p:oleObj>
              </mc:Choice>
              <mc:Fallback>
                <p:oleObj name="方程式" r:id="rId3" imgW="14983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4166220"/>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5" name="Object 3"/>
          <p:cNvGraphicFramePr>
            <a:graphicFrameLocks noChangeAspect="1"/>
          </p:cNvGraphicFramePr>
          <p:nvPr/>
        </p:nvGraphicFramePr>
        <p:xfrm>
          <a:off x="4716016" y="3696072"/>
          <a:ext cx="1435100" cy="381000"/>
        </p:xfrm>
        <a:graphic>
          <a:graphicData uri="http://schemas.openxmlformats.org/presentationml/2006/ole">
            <mc:AlternateContent xmlns:mc="http://schemas.openxmlformats.org/markup-compatibility/2006">
              <mc:Choice xmlns:v="urn:schemas-microsoft-com:vml" Requires="v">
                <p:oleObj spid="_x0000_s26627" name="方程式" r:id="rId5" imgW="1434960" imgH="380880" progId="Equation.3">
                  <p:embed/>
                </p:oleObj>
              </mc:Choice>
              <mc:Fallback>
                <p:oleObj name="方程式" r:id="rId5" imgW="1434960" imgH="380880" progId="Equation.3">
                  <p:embed/>
                  <p:pic>
                    <p:nvPicPr>
                      <p:cNvPr id="593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696072"/>
                        <a:ext cx="143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6" name="Object 4"/>
          <p:cNvGraphicFramePr>
            <a:graphicFrameLocks noChangeAspect="1"/>
          </p:cNvGraphicFramePr>
          <p:nvPr/>
        </p:nvGraphicFramePr>
        <p:xfrm>
          <a:off x="7122740" y="3696072"/>
          <a:ext cx="1409700" cy="381000"/>
        </p:xfrm>
        <a:graphic>
          <a:graphicData uri="http://schemas.openxmlformats.org/presentationml/2006/ole">
            <mc:AlternateContent xmlns:mc="http://schemas.openxmlformats.org/markup-compatibility/2006">
              <mc:Choice xmlns:v="urn:schemas-microsoft-com:vml" Requires="v">
                <p:oleObj spid="_x0000_s26628" name="方程式" r:id="rId7" imgW="1409400" imgH="380880" progId="Equation.3">
                  <p:embed/>
                </p:oleObj>
              </mc:Choice>
              <mc:Fallback>
                <p:oleObj name="方程式" r:id="rId7" imgW="1409400" imgH="380880" progId="Equation.3">
                  <p:embed/>
                  <p:pic>
                    <p:nvPicPr>
                      <p:cNvPr id="5939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2740" y="3696072"/>
                        <a:ext cx="1409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62</a:t>
            </a:fld>
            <a:endParaRPr lang="zh-TW" altLang="en-US"/>
          </a:p>
        </p:txBody>
      </p:sp>
      <p:graphicFrame>
        <p:nvGraphicFramePr>
          <p:cNvPr id="9" name="物件 8"/>
          <p:cNvGraphicFramePr>
            <a:graphicFrameLocks noChangeAspect="1"/>
          </p:cNvGraphicFramePr>
          <p:nvPr/>
        </p:nvGraphicFramePr>
        <p:xfrm>
          <a:off x="3779912" y="2780928"/>
          <a:ext cx="1346200" cy="736600"/>
        </p:xfrm>
        <a:graphic>
          <a:graphicData uri="http://schemas.openxmlformats.org/presentationml/2006/ole">
            <mc:AlternateContent xmlns:mc="http://schemas.openxmlformats.org/markup-compatibility/2006">
              <mc:Choice xmlns:v="urn:schemas-microsoft-com:vml" Requires="v">
                <p:oleObj spid="_x0000_s26629" name="方程式" r:id="rId9" imgW="1346040" imgH="736560" progId="Equation.3">
                  <p:embed/>
                </p:oleObj>
              </mc:Choice>
              <mc:Fallback>
                <p:oleObj name="方程式" r:id="rId9" imgW="1346040" imgH="73656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912" y="2780928"/>
                        <a:ext cx="1346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與信心區間估測的關係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回顧：給一觀察值   ，由在顯著水準 </a:t>
            </a:r>
            <a:r>
              <a:rPr lang="el-GR" altLang="zh-TW" i="1" dirty="0"/>
              <a:t>α</a:t>
            </a:r>
            <a:r>
              <a:rPr lang="zh-TW" altLang="en-US" dirty="0"/>
              <a:t> 下，無法拒絕 </a:t>
            </a:r>
            <a:r>
              <a:rPr lang="en-US" altLang="zh-TW" i="1" dirty="0"/>
              <a:t>H</a:t>
            </a:r>
            <a:r>
              <a:rPr lang="en-US" altLang="zh-TW" baseline="-25000" dirty="0"/>
              <a:t>0</a:t>
            </a:r>
            <a:r>
              <a:rPr lang="zh-TW" altLang="en-US" dirty="0"/>
              <a:t> 推得</a:t>
            </a:r>
            <a:br>
              <a:rPr lang="en-US" altLang="zh-TW" dirty="0"/>
            </a:br>
            <a:br>
              <a:rPr lang="en-US" altLang="zh-TW" dirty="0"/>
            </a:br>
            <a:br>
              <a:rPr lang="en-US" altLang="zh-TW" dirty="0"/>
            </a:br>
            <a:r>
              <a:rPr lang="zh-TW" altLang="en-US" dirty="0"/>
              <a:t>這相當於是</a:t>
            </a:r>
            <a:br>
              <a:rPr lang="en-US" altLang="zh-TW" dirty="0"/>
            </a:br>
            <a:br>
              <a:rPr lang="en-US" altLang="zh-TW" dirty="0"/>
            </a:br>
            <a:endParaRPr lang="en-US" altLang="zh-TW" dirty="0"/>
          </a:p>
          <a:p>
            <a:r>
              <a:rPr lang="zh-TW" altLang="en-US" dirty="0"/>
              <a:t>信心區間估測和假說檢定的等效性可擴展至兩平均值的差、變異數、變異數的比等。</a:t>
            </a:r>
          </a:p>
        </p:txBody>
      </p:sp>
      <p:graphicFrame>
        <p:nvGraphicFramePr>
          <p:cNvPr id="4" name="物件 3"/>
          <p:cNvGraphicFramePr>
            <a:graphicFrameLocks noChangeAspect="1"/>
          </p:cNvGraphicFramePr>
          <p:nvPr/>
        </p:nvGraphicFramePr>
        <p:xfrm>
          <a:off x="3923928" y="1449388"/>
          <a:ext cx="215900" cy="241300"/>
        </p:xfrm>
        <a:graphic>
          <a:graphicData uri="http://schemas.openxmlformats.org/presentationml/2006/ole">
            <mc:AlternateContent xmlns:mc="http://schemas.openxmlformats.org/markup-compatibility/2006">
              <mc:Choice xmlns:v="urn:schemas-microsoft-com:vml" Requires="v">
                <p:oleObj spid="_x0000_s27650" name="方程式" r:id="rId3" imgW="215640" imgH="241200" progId="Equation.3">
                  <p:embed/>
                </p:oleObj>
              </mc:Choice>
              <mc:Fallback>
                <p:oleObj name="方程式" r:id="rId3" imgW="215640" imgH="241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14493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131840" y="2348880"/>
          <a:ext cx="2565400" cy="787400"/>
        </p:xfrm>
        <a:graphic>
          <a:graphicData uri="http://schemas.openxmlformats.org/presentationml/2006/ole">
            <mc:AlternateContent xmlns:mc="http://schemas.openxmlformats.org/markup-compatibility/2006">
              <mc:Choice xmlns:v="urn:schemas-microsoft-com:vml" Requires="v">
                <p:oleObj spid="_x0000_s27651" name="方程式" r:id="rId5" imgW="2565360" imgH="787320" progId="Equation.3">
                  <p:embed/>
                </p:oleObj>
              </mc:Choice>
              <mc:Fallback>
                <p:oleObj name="方程式" r:id="rId5" imgW="256536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1840" y="2348880"/>
                        <a:ext cx="25654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1" name="Object 5"/>
          <p:cNvGraphicFramePr>
            <a:graphicFrameLocks noChangeAspect="1"/>
          </p:cNvGraphicFramePr>
          <p:nvPr/>
        </p:nvGraphicFramePr>
        <p:xfrm>
          <a:off x="2699792" y="3717032"/>
          <a:ext cx="3670300" cy="736600"/>
        </p:xfrm>
        <a:graphic>
          <a:graphicData uri="http://schemas.openxmlformats.org/presentationml/2006/ole">
            <mc:AlternateContent xmlns:mc="http://schemas.openxmlformats.org/markup-compatibility/2006">
              <mc:Choice xmlns:v="urn:schemas-microsoft-com:vml" Requires="v">
                <p:oleObj spid="_x0000_s27652" name="方程式" r:id="rId7" imgW="3670200" imgH="736560" progId="Equation.3">
                  <p:embed/>
                </p:oleObj>
              </mc:Choice>
              <mc:Fallback>
                <p:oleObj name="方程式" r:id="rId7" imgW="3670200" imgH="736560" progId="Equation.3">
                  <p:embed/>
                  <p:pic>
                    <p:nvPicPr>
                      <p:cNvPr id="6042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3717032"/>
                        <a:ext cx="36703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63</a:t>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對單一樣本的檢定 </a:t>
            </a:r>
            <a:r>
              <a:rPr lang="en-US" altLang="zh-TW" dirty="0"/>
              <a:t>(</a:t>
            </a:r>
            <a:r>
              <a:rPr lang="zh-TW" altLang="en-US" dirty="0"/>
              <a:t>變異數未知</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 </a:t>
            </a:r>
            <a:r>
              <a:rPr lang="el-GR" altLang="zh-TW" i="1" dirty="0"/>
              <a:t>σ</a:t>
            </a:r>
            <a:r>
              <a:rPr lang="en-US" altLang="zh-TW" baseline="30000" dirty="0"/>
              <a:t>2</a:t>
            </a:r>
            <a:r>
              <a:rPr lang="zh-TW" altLang="en-US" dirty="0"/>
              <a:t> 未知的情況下，母體平均 </a:t>
            </a:r>
            <a:r>
              <a:rPr lang="el-GR" altLang="zh-TW" i="1" dirty="0"/>
              <a:t>μ</a:t>
            </a:r>
            <a:r>
              <a:rPr lang="zh-TW" altLang="en-US" dirty="0"/>
              <a:t> 的檢定應涉及學生 </a:t>
            </a:r>
            <a:r>
              <a:rPr lang="en-US" altLang="zh-TW" i="1" dirty="0"/>
              <a:t>t </a:t>
            </a:r>
            <a:r>
              <a:rPr lang="zh-TW" altLang="en-US" dirty="0"/>
              <a:t>分布的使用。</a:t>
            </a:r>
          </a:p>
        </p:txBody>
      </p:sp>
      <p:grpSp>
        <p:nvGrpSpPr>
          <p:cNvPr id="6" name="群組 5"/>
          <p:cNvGrpSpPr/>
          <p:nvPr/>
        </p:nvGrpSpPr>
        <p:grpSpPr>
          <a:xfrm>
            <a:off x="395536" y="2420888"/>
            <a:ext cx="8352928" cy="3816424"/>
            <a:chOff x="612448" y="2924944"/>
            <a:chExt cx="7992000" cy="3551741"/>
          </a:xfrm>
        </p:grpSpPr>
        <p:pic>
          <p:nvPicPr>
            <p:cNvPr id="4" name="Picture 2"/>
            <p:cNvPicPr>
              <a:picLocks noChangeAspect="1" noChangeArrowheads="1"/>
            </p:cNvPicPr>
            <p:nvPr/>
          </p:nvPicPr>
          <p:blipFill>
            <a:blip r:embed="rId2" cstate="print"/>
            <a:srcRect/>
            <a:stretch>
              <a:fillRect/>
            </a:stretch>
          </p:blipFill>
          <p:spPr bwMode="auto">
            <a:xfrm>
              <a:off x="612448" y="2924944"/>
              <a:ext cx="7992000" cy="826759"/>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612448" y="3876877"/>
              <a:ext cx="7992000" cy="2599808"/>
            </a:xfrm>
            <a:prstGeom prst="rect">
              <a:avLst/>
            </a:prstGeom>
            <a:noFill/>
            <a:ln w="9525">
              <a:noFill/>
              <a:miter lim="800000"/>
              <a:headEnd/>
              <a:tailEnd/>
            </a:ln>
            <a:effectLst/>
          </p:spPr>
        </p:pic>
      </p:grpSp>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64</a:t>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對單一樣本的檢定 </a:t>
            </a:r>
            <a:r>
              <a:rPr lang="en-US" altLang="zh-TW" dirty="0"/>
              <a:t>(</a:t>
            </a:r>
            <a:r>
              <a:rPr lang="zh-TW" altLang="en-US" dirty="0"/>
              <a:t>變異數未知</a:t>
            </a:r>
            <a:r>
              <a:rPr lang="en-US" altLang="zh-TW" dirty="0"/>
              <a:t>)(</a:t>
            </a:r>
            <a:r>
              <a:rPr lang="zh-TW" altLang="en-US" dirty="0"/>
              <a:t>續</a:t>
            </a:r>
            <a:r>
              <a:rPr lang="en-US" altLang="zh-TW" dirty="0"/>
              <a:t>)</a:t>
            </a:r>
            <a:endParaRPr lang="zh-TW" altLang="en-US" dirty="0"/>
          </a:p>
        </p:txBody>
      </p:sp>
      <p:sp>
        <p:nvSpPr>
          <p:cNvPr id="6" name="內容版面配置區 5"/>
          <p:cNvSpPr>
            <a:spLocks noGrp="1"/>
          </p:cNvSpPr>
          <p:nvPr>
            <p:ph idx="1"/>
          </p:nvPr>
        </p:nvSpPr>
        <p:spPr/>
        <p:txBody>
          <a:bodyPr/>
          <a:lstStyle/>
          <a:p>
            <a:r>
              <a:rPr lang="zh-TW" altLang="en-US" dirty="0"/>
              <a:t>讀者應從第 </a:t>
            </a:r>
            <a:r>
              <a:rPr lang="en-US" altLang="zh-TW" dirty="0"/>
              <a:t>4 </a:t>
            </a:r>
            <a:r>
              <a:rPr lang="zh-TW" altLang="en-US" dirty="0"/>
              <a:t>章和第 </a:t>
            </a:r>
            <a:r>
              <a:rPr lang="en-US" altLang="zh-TW" dirty="0"/>
              <a:t>5 </a:t>
            </a:r>
            <a:r>
              <a:rPr lang="zh-TW" altLang="en-US" dirty="0"/>
              <a:t>章中回想起 </a:t>
            </a:r>
            <a:r>
              <a:rPr lang="en-US" altLang="zh-TW" i="1" dirty="0"/>
              <a:t>t </a:t>
            </a:r>
            <a:r>
              <a:rPr lang="zh-TW" altLang="en-US" dirty="0"/>
              <a:t>分布是對 </a:t>
            </a:r>
            <a:r>
              <a:rPr lang="en-US" altLang="zh-TW" dirty="0"/>
              <a:t>0 </a:t>
            </a:r>
            <a:r>
              <a:rPr lang="zh-TW" altLang="en-US" dirty="0"/>
              <a:t>值對稱的，因此這個雙尾臨界區域運用類似於已知 </a:t>
            </a:r>
            <a:r>
              <a:rPr lang="el-GR" altLang="zh-TW" i="1" dirty="0"/>
              <a:t>σ</a:t>
            </a:r>
            <a:r>
              <a:rPr lang="zh-TW" altLang="en-US" dirty="0"/>
              <a:t> 的情況。對於在顯著水準 </a:t>
            </a:r>
            <a:r>
              <a:rPr lang="el-GR" altLang="zh-TW" i="1" dirty="0"/>
              <a:t>α</a:t>
            </a:r>
            <a:r>
              <a:rPr lang="zh-TW" altLang="en-US" dirty="0"/>
              <a:t> 下的雙邊假說，此雙尾臨界區域適用。對於               ，當</a:t>
            </a:r>
            <a:br>
              <a:rPr lang="en-US" altLang="zh-TW" dirty="0"/>
            </a:br>
            <a:r>
              <a:rPr lang="zh-TW" altLang="en-US" dirty="0"/>
              <a:t>            時，產生拒絕的結果。對於               ，臨界區域為             。</a:t>
            </a:r>
          </a:p>
        </p:txBody>
      </p:sp>
      <p:graphicFrame>
        <p:nvGraphicFramePr>
          <p:cNvPr id="61443" name="Object 3"/>
          <p:cNvGraphicFramePr>
            <a:graphicFrameLocks noChangeAspect="1"/>
          </p:cNvGraphicFramePr>
          <p:nvPr/>
        </p:nvGraphicFramePr>
        <p:xfrm>
          <a:off x="6546676" y="3212976"/>
          <a:ext cx="1409700" cy="381000"/>
        </p:xfrm>
        <a:graphic>
          <a:graphicData uri="http://schemas.openxmlformats.org/presentationml/2006/ole">
            <mc:AlternateContent xmlns:mc="http://schemas.openxmlformats.org/markup-compatibility/2006">
              <mc:Choice xmlns:v="urn:schemas-microsoft-com:vml" Requires="v">
                <p:oleObj spid="_x0000_s28674" name="方程式" r:id="rId3" imgW="1409400" imgH="380880" progId="Equation.3">
                  <p:embed/>
                </p:oleObj>
              </mc:Choice>
              <mc:Fallback>
                <p:oleObj name="方程式" r:id="rId3" imgW="1409400" imgH="380880" progId="Equation.3">
                  <p:embed/>
                  <p:pic>
                    <p:nvPicPr>
                      <p:cNvPr id="6144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676" y="3212976"/>
                        <a:ext cx="1409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4" name="Object 4"/>
          <p:cNvGraphicFramePr>
            <a:graphicFrameLocks noChangeAspect="1"/>
          </p:cNvGraphicFramePr>
          <p:nvPr/>
        </p:nvGraphicFramePr>
        <p:xfrm>
          <a:off x="6156176" y="2780928"/>
          <a:ext cx="1409700" cy="381000"/>
        </p:xfrm>
        <a:graphic>
          <a:graphicData uri="http://schemas.openxmlformats.org/presentationml/2006/ole">
            <mc:AlternateContent xmlns:mc="http://schemas.openxmlformats.org/markup-compatibility/2006">
              <mc:Choice xmlns:v="urn:schemas-microsoft-com:vml" Requires="v">
                <p:oleObj spid="_x0000_s28675" name="方程式" r:id="rId5" imgW="1409400" imgH="380880" progId="Equation.3">
                  <p:embed/>
                </p:oleObj>
              </mc:Choice>
              <mc:Fallback>
                <p:oleObj name="方程式" r:id="rId5" imgW="1409400" imgH="380880" progId="Equation.3">
                  <p:embed/>
                  <p:pic>
                    <p:nvPicPr>
                      <p:cNvPr id="6144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2780928"/>
                        <a:ext cx="1409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827584" y="3212976"/>
          <a:ext cx="990600" cy="406400"/>
        </p:xfrm>
        <a:graphic>
          <a:graphicData uri="http://schemas.openxmlformats.org/presentationml/2006/ole">
            <mc:AlternateContent xmlns:mc="http://schemas.openxmlformats.org/markup-compatibility/2006">
              <mc:Choice xmlns:v="urn:schemas-microsoft-com:vml" Requires="v">
                <p:oleObj spid="_x0000_s28676" name="方程式" r:id="rId7" imgW="990360" imgH="406080" progId="Equation.3">
                  <p:embed/>
                </p:oleObj>
              </mc:Choice>
              <mc:Fallback>
                <p:oleObj name="方程式" r:id="rId7" imgW="990360" imgH="4060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3212976"/>
                        <a:ext cx="990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6" name="Object 6"/>
          <p:cNvGraphicFramePr>
            <a:graphicFrameLocks noChangeAspect="1"/>
          </p:cNvGraphicFramePr>
          <p:nvPr/>
        </p:nvGraphicFramePr>
        <p:xfrm>
          <a:off x="2408188" y="3645024"/>
          <a:ext cx="1155700" cy="406400"/>
        </p:xfrm>
        <a:graphic>
          <a:graphicData uri="http://schemas.openxmlformats.org/presentationml/2006/ole">
            <mc:AlternateContent xmlns:mc="http://schemas.openxmlformats.org/markup-compatibility/2006">
              <mc:Choice xmlns:v="urn:schemas-microsoft-com:vml" Requires="v">
                <p:oleObj spid="_x0000_s28677" name="方程式" r:id="rId9" imgW="1155600" imgH="406080" progId="Equation.3">
                  <p:embed/>
                </p:oleObj>
              </mc:Choice>
              <mc:Fallback>
                <p:oleObj name="方程式" r:id="rId9" imgW="1155600" imgH="406080" progId="Equation.3">
                  <p:embed/>
                  <p:pic>
                    <p:nvPicPr>
                      <p:cNvPr id="6144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8188" y="3645024"/>
                        <a:ext cx="1155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例題</a:t>
            </a:r>
            <a:r>
              <a:rPr lang="en-US" altLang="zh-TW" dirty="0"/>
              <a:t>6.5</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66</a:t>
            </a:fld>
            <a:endParaRPr lang="zh-TW" altLang="en-US"/>
          </a:p>
        </p:txBody>
      </p:sp>
      <p:pic>
        <p:nvPicPr>
          <p:cNvPr id="6" name="Picture 4"/>
          <p:cNvPicPr>
            <a:picLocks noGrp="1" noChangeAspect="1" noChangeArrowheads="1"/>
          </p:cNvPicPr>
          <p:nvPr>
            <p:ph idx="1"/>
          </p:nvPr>
        </p:nvPicPr>
        <p:blipFill>
          <a:blip r:embed="rId2" cstate="print"/>
          <a:srcRect/>
          <a:stretch>
            <a:fillRect/>
          </a:stretch>
        </p:blipFill>
        <p:spPr bwMode="auto">
          <a:xfrm>
            <a:off x="323850" y="1700808"/>
            <a:ext cx="8496300" cy="2377985"/>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例題</a:t>
            </a:r>
            <a:r>
              <a:rPr lang="en-US" altLang="zh-TW" dirty="0"/>
              <a:t>6.5(</a:t>
            </a:r>
            <a:r>
              <a:rPr lang="zh-TW" altLang="en-US" dirty="0"/>
              <a:t>續</a:t>
            </a:r>
            <a:r>
              <a:rPr lang="en-US" altLang="zh-TW" dirty="0"/>
              <a:t>)</a:t>
            </a:r>
            <a:endParaRPr lang="zh-TW" altLang="en-US" dirty="0"/>
          </a:p>
        </p:txBody>
      </p:sp>
      <p:pic>
        <p:nvPicPr>
          <p:cNvPr id="62469" name="Picture 5"/>
          <p:cNvPicPr>
            <a:picLocks noGrp="1" noChangeAspect="1" noChangeArrowheads="1"/>
          </p:cNvPicPr>
          <p:nvPr>
            <p:ph idx="1"/>
          </p:nvPr>
        </p:nvPicPr>
        <p:blipFill>
          <a:blip r:embed="rId2" cstate="print"/>
          <a:srcRect/>
          <a:stretch>
            <a:fillRect/>
          </a:stretch>
        </p:blipFill>
        <p:spPr bwMode="auto">
          <a:xfrm>
            <a:off x="323850" y="1340768"/>
            <a:ext cx="8496300" cy="441366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 </a:t>
            </a:r>
            <a:r>
              <a:rPr lang="en-US" altLang="zh-TW" i="1" dirty="0"/>
              <a:t>t</a:t>
            </a:r>
            <a:r>
              <a:rPr lang="en-US" altLang="zh-TW" dirty="0"/>
              <a:t> </a:t>
            </a:r>
            <a:r>
              <a:rPr lang="zh-TW" altLang="en-US" dirty="0"/>
              <a:t>檢定的評論</a:t>
            </a:r>
          </a:p>
        </p:txBody>
      </p:sp>
      <p:sp>
        <p:nvSpPr>
          <p:cNvPr id="3" name="內容版面配置區 2"/>
          <p:cNvSpPr>
            <a:spLocks noGrp="1"/>
          </p:cNvSpPr>
          <p:nvPr>
            <p:ph idx="1"/>
          </p:nvPr>
        </p:nvSpPr>
        <p:spPr/>
        <p:txBody>
          <a:bodyPr/>
          <a:lstStyle/>
          <a:p>
            <a:r>
              <a:rPr lang="zh-TW" altLang="en-US" dirty="0">
                <a:effectLst>
                  <a:outerShdw blurRad="38100" dist="38100" dir="2700000" algn="tl">
                    <a:srgbClr val="000000">
                      <a:alpha val="43137"/>
                    </a:srgbClr>
                  </a:outerShdw>
                </a:effectLst>
              </a:rPr>
              <a:t>嚴格說來</a:t>
            </a:r>
            <a:r>
              <a:rPr lang="zh-TW" altLang="en-US" dirty="0"/>
              <a:t>，除非知道樣本來自一個常態的母體，否則供檢定或信心區間的百分點學生 </a:t>
            </a:r>
            <a:r>
              <a:rPr lang="en-US" altLang="zh-TW" i="1" dirty="0"/>
              <a:t>t </a:t>
            </a:r>
            <a:r>
              <a:rPr lang="zh-TW" altLang="en-US" dirty="0"/>
              <a:t>表不應該被使用。特別是，</a:t>
            </a:r>
            <a:r>
              <a:rPr lang="el-GR" altLang="zh-TW" i="1" dirty="0"/>
              <a:t>σ</a:t>
            </a:r>
            <a:r>
              <a:rPr lang="zh-TW" altLang="en-US" dirty="0"/>
              <a:t> 很少被假設是已知的。</a:t>
            </a:r>
            <a:endParaRPr lang="en-US" altLang="zh-TW" dirty="0"/>
          </a:p>
          <a:p>
            <a:r>
              <a:rPr lang="zh-TW" altLang="en-US" dirty="0"/>
              <a:t>許多統計學的教科書都建議當           且帶有鐘形母體時，我們可很安全地在以下的檢定統計量中以 </a:t>
            </a:r>
            <a:r>
              <a:rPr lang="en-US" altLang="zh-TW" i="1" dirty="0"/>
              <a:t>s </a:t>
            </a:r>
            <a:r>
              <a:rPr lang="zh-TW" altLang="en-US" dirty="0"/>
              <a:t>來取代 </a:t>
            </a:r>
            <a:r>
              <a:rPr lang="el-GR" altLang="zh-TW" i="1" dirty="0"/>
              <a:t>σ</a:t>
            </a:r>
            <a:r>
              <a:rPr lang="zh-TW" altLang="en-US" dirty="0"/>
              <a:t>，而且仍可用 </a:t>
            </a:r>
            <a:r>
              <a:rPr lang="en-US" altLang="zh-TW" i="1" dirty="0"/>
              <a:t>Z</a:t>
            </a:r>
            <a:r>
              <a:rPr lang="en-US" altLang="zh-TW" dirty="0"/>
              <a:t> </a:t>
            </a:r>
            <a:r>
              <a:rPr lang="zh-TW" altLang="en-US" dirty="0"/>
              <a:t>表給適當的臨界區域。</a:t>
            </a:r>
            <a:endParaRPr lang="en-US" altLang="zh-TW" dirty="0"/>
          </a:p>
          <a:p>
            <a:endParaRPr lang="en-US" altLang="zh-TW" dirty="0"/>
          </a:p>
          <a:p>
            <a:r>
              <a:rPr lang="zh-TW" altLang="en-US" dirty="0"/>
              <a:t>此處的涵義是中央極限定理確實被牽扯進來且我們要仰賴         的事實。</a:t>
            </a:r>
          </a:p>
        </p:txBody>
      </p:sp>
      <p:graphicFrame>
        <p:nvGraphicFramePr>
          <p:cNvPr id="4" name="物件 3"/>
          <p:cNvGraphicFramePr>
            <a:graphicFrameLocks noChangeAspect="1"/>
          </p:cNvGraphicFramePr>
          <p:nvPr/>
        </p:nvGraphicFramePr>
        <p:xfrm>
          <a:off x="5868144" y="2924944"/>
          <a:ext cx="787400" cy="279400"/>
        </p:xfrm>
        <a:graphic>
          <a:graphicData uri="http://schemas.openxmlformats.org/presentationml/2006/ole">
            <mc:AlternateContent xmlns:mc="http://schemas.openxmlformats.org/markup-compatibility/2006">
              <mc:Choice xmlns:v="urn:schemas-microsoft-com:vml" Requires="v">
                <p:oleObj spid="_x0000_s29698" name="方程式" r:id="rId3" imgW="787320" imgH="279360" progId="Equation.3">
                  <p:embed/>
                </p:oleObj>
              </mc:Choice>
              <mc:Fallback>
                <p:oleObj name="方程式" r:id="rId3" imgW="7873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924944"/>
                        <a:ext cx="787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851920" y="4293096"/>
          <a:ext cx="1270000" cy="787400"/>
        </p:xfrm>
        <a:graphic>
          <a:graphicData uri="http://schemas.openxmlformats.org/presentationml/2006/ole">
            <mc:AlternateContent xmlns:mc="http://schemas.openxmlformats.org/markup-compatibility/2006">
              <mc:Choice xmlns:v="urn:schemas-microsoft-com:vml" Requires="v">
                <p:oleObj spid="_x0000_s29699" name="方程式" r:id="rId5" imgW="1269720" imgH="787320" progId="Equation.3">
                  <p:embed/>
                </p:oleObj>
              </mc:Choice>
              <mc:Fallback>
                <p:oleObj name="方程式" r:id="rId5" imgW="126972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4293096"/>
                        <a:ext cx="12700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2771800" y="5877272"/>
          <a:ext cx="685800" cy="203200"/>
        </p:xfrm>
        <a:graphic>
          <a:graphicData uri="http://schemas.openxmlformats.org/presentationml/2006/ole">
            <mc:AlternateContent xmlns:mc="http://schemas.openxmlformats.org/markup-compatibility/2006">
              <mc:Choice xmlns:v="urn:schemas-microsoft-com:vml" Requires="v">
                <p:oleObj spid="_x0000_s29700" name="方程式" r:id="rId7" imgW="685800" imgH="203040" progId="Equation.3">
                  <p:embed/>
                </p:oleObj>
              </mc:Choice>
              <mc:Fallback>
                <p:oleObj name="方程式" r:id="rId7" imgW="685800" imgH="20304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800" y="5877272"/>
                        <a:ext cx="6858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 </a:t>
            </a:r>
            <a:r>
              <a:rPr lang="en-US" altLang="zh-TW" i="1" dirty="0"/>
              <a:t>t</a:t>
            </a:r>
            <a:r>
              <a:rPr lang="en-US" altLang="zh-TW" dirty="0"/>
              <a:t> </a:t>
            </a:r>
            <a:r>
              <a:rPr lang="zh-TW" altLang="en-US" dirty="0"/>
              <a:t>檢定的評論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         的情況下，使用者不能再仰賴接近 </a:t>
            </a:r>
            <a:r>
              <a:rPr lang="el-GR" altLang="zh-TW" i="1" dirty="0"/>
              <a:t>σ</a:t>
            </a:r>
            <a:r>
              <a:rPr lang="zh-TW" altLang="en-US" dirty="0"/>
              <a:t> 的假設，因而為了將估測的不精準性納入考慮，信心區間應該更寬或是臨界值在大小上更大。</a:t>
            </a:r>
            <a:r>
              <a:rPr lang="en-US" altLang="zh-TW" i="1" dirty="0"/>
              <a:t>t </a:t>
            </a:r>
            <a:r>
              <a:rPr lang="zh-TW" altLang="en-US" dirty="0"/>
              <a:t>分布百分點達成此目的，但只有當樣本是從常態分布而來才算正確。</a:t>
            </a:r>
          </a:p>
        </p:txBody>
      </p:sp>
      <p:graphicFrame>
        <p:nvGraphicFramePr>
          <p:cNvPr id="4" name="物件 3"/>
          <p:cNvGraphicFramePr>
            <a:graphicFrameLocks noChangeAspect="1"/>
          </p:cNvGraphicFramePr>
          <p:nvPr/>
        </p:nvGraphicFramePr>
        <p:xfrm>
          <a:off x="1187450" y="1449388"/>
          <a:ext cx="787400" cy="279400"/>
        </p:xfrm>
        <a:graphic>
          <a:graphicData uri="http://schemas.openxmlformats.org/presentationml/2006/ole">
            <mc:AlternateContent xmlns:mc="http://schemas.openxmlformats.org/markup-compatibility/2006">
              <mc:Choice xmlns:v="urn:schemas-microsoft-com:vml" Requires="v">
                <p:oleObj spid="_x0000_s30722" name="方程式" r:id="rId3" imgW="787320" imgH="279360" progId="Equation.3">
                  <p:embed/>
                </p:oleObj>
              </mc:Choice>
              <mc:Fallback>
                <p:oleObj name="方程式" r:id="rId3" imgW="7873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449388"/>
                        <a:ext cx="787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69</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0DA5EB-22A1-4F01-9C32-7394C6311AAF}"/>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C1A5357C-817C-48AA-B937-162F5548187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FCE2408B-EC25-4847-B2F7-3C7676AE34F2}"/>
              </a:ext>
            </a:extLst>
          </p:cNvPr>
          <p:cNvSpPr>
            <a:spLocks noGrp="1"/>
          </p:cNvSpPr>
          <p:nvPr>
            <p:ph type="sldNum" sz="quarter" idx="12"/>
          </p:nvPr>
        </p:nvSpPr>
        <p:spPr/>
        <p:txBody>
          <a:bodyPr/>
          <a:lstStyle/>
          <a:p>
            <a:fld id="{4ED57DA5-3079-4B49-823B-EE503FF95CF7}" type="slidenum">
              <a:rPr lang="zh-TW" altLang="en-US" smtClean="0"/>
              <a:pPr/>
              <a:t>7</a:t>
            </a:fld>
            <a:endParaRPr lang="zh-TW" altLang="en-US"/>
          </a:p>
        </p:txBody>
      </p:sp>
      <p:grpSp>
        <p:nvGrpSpPr>
          <p:cNvPr id="6" name="群組 5">
            <a:extLst>
              <a:ext uri="{FF2B5EF4-FFF2-40B4-BE49-F238E27FC236}">
                <a16:creationId xmlns:a16="http://schemas.microsoft.com/office/drawing/2014/main" id="{0E1BD548-4BFA-493E-AE48-7BE68096512E}"/>
              </a:ext>
            </a:extLst>
          </p:cNvPr>
          <p:cNvGrpSpPr/>
          <p:nvPr/>
        </p:nvGrpSpPr>
        <p:grpSpPr>
          <a:xfrm>
            <a:off x="727906" y="3090358"/>
            <a:ext cx="244440" cy="336240"/>
            <a:chOff x="727906" y="3090358"/>
            <a:chExt cx="244440" cy="336240"/>
          </a:xfrm>
        </p:grpSpPr>
        <mc:AlternateContent xmlns:mc="http://schemas.openxmlformats.org/markup-compatibility/2006">
          <mc:Choice xmlns:p14="http://schemas.microsoft.com/office/powerpoint/2010/main" Requires="p14">
            <p:contentPart p14:bwMode="auto" r:id="rId2">
              <p14:nvContentPartPr>
                <p14:cNvPr id="7" name="筆跡 6">
                  <a:extLst>
                    <a:ext uri="{FF2B5EF4-FFF2-40B4-BE49-F238E27FC236}">
                      <a16:creationId xmlns:a16="http://schemas.microsoft.com/office/drawing/2014/main" id="{D3760ABD-160F-4338-A727-878977976B4F}"/>
                    </a:ext>
                  </a:extLst>
                </p14:cNvPr>
                <p14:cNvContentPartPr/>
                <p14:nvPr/>
              </p14:nvContentPartPr>
              <p14:xfrm>
                <a:off x="753106" y="3090358"/>
                <a:ext cx="211320" cy="12240"/>
              </p14:xfrm>
            </p:contentPart>
          </mc:Choice>
          <mc:Fallback>
            <p:pic>
              <p:nvPicPr>
                <p:cNvPr id="7" name="筆跡 6">
                  <a:extLst>
                    <a:ext uri="{FF2B5EF4-FFF2-40B4-BE49-F238E27FC236}">
                      <a16:creationId xmlns:a16="http://schemas.microsoft.com/office/drawing/2014/main" id="{D3760ABD-160F-4338-A727-878977976B4F}"/>
                    </a:ext>
                  </a:extLst>
                </p:cNvPr>
                <p:cNvPicPr/>
                <p:nvPr/>
              </p:nvPicPr>
              <p:blipFill>
                <a:blip r:embed="rId3"/>
                <a:stretch>
                  <a:fillRect/>
                </a:stretch>
              </p:blipFill>
              <p:spPr>
                <a:xfrm>
                  <a:off x="744466" y="3081358"/>
                  <a:ext cx="2289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筆跡 7">
                  <a:extLst>
                    <a:ext uri="{FF2B5EF4-FFF2-40B4-BE49-F238E27FC236}">
                      <a16:creationId xmlns:a16="http://schemas.microsoft.com/office/drawing/2014/main" id="{DC1E3BDD-EB69-49E8-87B3-8FE519F44B62}"/>
                    </a:ext>
                  </a:extLst>
                </p14:cNvPr>
                <p14:cNvContentPartPr/>
                <p14:nvPr/>
              </p14:nvContentPartPr>
              <p14:xfrm>
                <a:off x="727906" y="3116998"/>
                <a:ext cx="129600" cy="273240"/>
              </p14:xfrm>
            </p:contentPart>
          </mc:Choice>
          <mc:Fallback>
            <p:pic>
              <p:nvPicPr>
                <p:cNvPr id="8" name="筆跡 7">
                  <a:extLst>
                    <a:ext uri="{FF2B5EF4-FFF2-40B4-BE49-F238E27FC236}">
                      <a16:creationId xmlns:a16="http://schemas.microsoft.com/office/drawing/2014/main" id="{DC1E3BDD-EB69-49E8-87B3-8FE519F44B62}"/>
                    </a:ext>
                  </a:extLst>
                </p:cNvPr>
                <p:cNvPicPr/>
                <p:nvPr/>
              </p:nvPicPr>
              <p:blipFill>
                <a:blip r:embed="rId5"/>
                <a:stretch>
                  <a:fillRect/>
                </a:stretch>
              </p:blipFill>
              <p:spPr>
                <a:xfrm>
                  <a:off x="719266" y="3108358"/>
                  <a:ext cx="1472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筆跡 8">
                  <a:extLst>
                    <a:ext uri="{FF2B5EF4-FFF2-40B4-BE49-F238E27FC236}">
                      <a16:creationId xmlns:a16="http://schemas.microsoft.com/office/drawing/2014/main" id="{B2428E15-0B28-47BF-978E-1A240428D4B0}"/>
                    </a:ext>
                  </a:extLst>
                </p14:cNvPr>
                <p14:cNvContentPartPr/>
                <p14:nvPr/>
              </p14:nvContentPartPr>
              <p14:xfrm>
                <a:off x="733666" y="3274678"/>
                <a:ext cx="183240" cy="18720"/>
              </p14:xfrm>
            </p:contentPart>
          </mc:Choice>
          <mc:Fallback>
            <p:pic>
              <p:nvPicPr>
                <p:cNvPr id="9" name="筆跡 8">
                  <a:extLst>
                    <a:ext uri="{FF2B5EF4-FFF2-40B4-BE49-F238E27FC236}">
                      <a16:creationId xmlns:a16="http://schemas.microsoft.com/office/drawing/2014/main" id="{B2428E15-0B28-47BF-978E-1A240428D4B0}"/>
                    </a:ext>
                  </a:extLst>
                </p:cNvPr>
                <p:cNvPicPr/>
                <p:nvPr/>
              </p:nvPicPr>
              <p:blipFill>
                <a:blip r:embed="rId7"/>
                <a:stretch>
                  <a:fillRect/>
                </a:stretch>
              </p:blipFill>
              <p:spPr>
                <a:xfrm>
                  <a:off x="725026" y="3265678"/>
                  <a:ext cx="2008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筆跡 9">
                  <a:extLst>
                    <a:ext uri="{FF2B5EF4-FFF2-40B4-BE49-F238E27FC236}">
                      <a16:creationId xmlns:a16="http://schemas.microsoft.com/office/drawing/2014/main" id="{B4F44575-DB86-4745-8050-E7578934CA0F}"/>
                    </a:ext>
                  </a:extLst>
                </p14:cNvPr>
                <p14:cNvContentPartPr/>
                <p14:nvPr/>
              </p14:nvContentPartPr>
              <p14:xfrm>
                <a:off x="901786" y="3337318"/>
                <a:ext cx="70560" cy="89280"/>
              </p14:xfrm>
            </p:contentPart>
          </mc:Choice>
          <mc:Fallback>
            <p:pic>
              <p:nvPicPr>
                <p:cNvPr id="10" name="筆跡 9">
                  <a:extLst>
                    <a:ext uri="{FF2B5EF4-FFF2-40B4-BE49-F238E27FC236}">
                      <a16:creationId xmlns:a16="http://schemas.microsoft.com/office/drawing/2014/main" id="{B4F44575-DB86-4745-8050-E7578934CA0F}"/>
                    </a:ext>
                  </a:extLst>
                </p:cNvPr>
                <p:cNvPicPr/>
                <p:nvPr/>
              </p:nvPicPr>
              <p:blipFill>
                <a:blip r:embed="rId9"/>
                <a:stretch>
                  <a:fillRect/>
                </a:stretch>
              </p:blipFill>
              <p:spPr>
                <a:xfrm>
                  <a:off x="893146" y="3328318"/>
                  <a:ext cx="88200" cy="106920"/>
                </a:xfrm>
                <a:prstGeom prst="rect">
                  <a:avLst/>
                </a:prstGeom>
              </p:spPr>
            </p:pic>
          </mc:Fallback>
        </mc:AlternateContent>
      </p:grpSp>
      <p:grpSp>
        <p:nvGrpSpPr>
          <p:cNvPr id="11" name="群組 10">
            <a:extLst>
              <a:ext uri="{FF2B5EF4-FFF2-40B4-BE49-F238E27FC236}">
                <a16:creationId xmlns:a16="http://schemas.microsoft.com/office/drawing/2014/main" id="{7B4CA8C2-82E8-4B46-A573-80B64C39D4CE}"/>
              </a:ext>
            </a:extLst>
          </p:cNvPr>
          <p:cNvGrpSpPr/>
          <p:nvPr/>
        </p:nvGrpSpPr>
        <p:grpSpPr>
          <a:xfrm>
            <a:off x="1150906" y="3246598"/>
            <a:ext cx="21960" cy="81720"/>
            <a:chOff x="1150906" y="3246598"/>
            <a:chExt cx="21960" cy="81720"/>
          </a:xfrm>
        </p:grpSpPr>
        <mc:AlternateContent xmlns:mc="http://schemas.openxmlformats.org/markup-compatibility/2006">
          <mc:Choice xmlns:p14="http://schemas.microsoft.com/office/powerpoint/2010/main" Requires="p14">
            <p:contentPart p14:bwMode="auto" r:id="rId10">
              <p14:nvContentPartPr>
                <p14:cNvPr id="12" name="筆跡 11">
                  <a:extLst>
                    <a:ext uri="{FF2B5EF4-FFF2-40B4-BE49-F238E27FC236}">
                      <a16:creationId xmlns:a16="http://schemas.microsoft.com/office/drawing/2014/main" id="{EC7DF844-6FED-4B25-9639-4CBC7651BA7B}"/>
                    </a:ext>
                  </a:extLst>
                </p14:cNvPr>
                <p14:cNvContentPartPr/>
                <p14:nvPr/>
              </p14:nvContentPartPr>
              <p14:xfrm>
                <a:off x="1150906" y="3246598"/>
                <a:ext cx="21960" cy="10800"/>
              </p14:xfrm>
            </p:contentPart>
          </mc:Choice>
          <mc:Fallback>
            <p:pic>
              <p:nvPicPr>
                <p:cNvPr id="12" name="筆跡 11">
                  <a:extLst>
                    <a:ext uri="{FF2B5EF4-FFF2-40B4-BE49-F238E27FC236}">
                      <a16:creationId xmlns:a16="http://schemas.microsoft.com/office/drawing/2014/main" id="{EC7DF844-6FED-4B25-9639-4CBC7651BA7B}"/>
                    </a:ext>
                  </a:extLst>
                </p:cNvPr>
                <p:cNvPicPr/>
                <p:nvPr/>
              </p:nvPicPr>
              <p:blipFill>
                <a:blip r:embed="rId11"/>
                <a:stretch>
                  <a:fillRect/>
                </a:stretch>
              </p:blipFill>
              <p:spPr>
                <a:xfrm>
                  <a:off x="1141906" y="3237598"/>
                  <a:ext cx="396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筆跡 12">
                  <a:extLst>
                    <a:ext uri="{FF2B5EF4-FFF2-40B4-BE49-F238E27FC236}">
                      <a16:creationId xmlns:a16="http://schemas.microsoft.com/office/drawing/2014/main" id="{48A20F35-F73A-496E-B4B1-C2C0D4FCC237}"/>
                    </a:ext>
                  </a:extLst>
                </p14:cNvPr>
                <p14:cNvContentPartPr/>
                <p14:nvPr/>
              </p14:nvContentPartPr>
              <p14:xfrm>
                <a:off x="1150906" y="3318598"/>
                <a:ext cx="3960" cy="9720"/>
              </p14:xfrm>
            </p:contentPart>
          </mc:Choice>
          <mc:Fallback>
            <p:pic>
              <p:nvPicPr>
                <p:cNvPr id="13" name="筆跡 12">
                  <a:extLst>
                    <a:ext uri="{FF2B5EF4-FFF2-40B4-BE49-F238E27FC236}">
                      <a16:creationId xmlns:a16="http://schemas.microsoft.com/office/drawing/2014/main" id="{48A20F35-F73A-496E-B4B1-C2C0D4FCC237}"/>
                    </a:ext>
                  </a:extLst>
                </p:cNvPr>
                <p:cNvPicPr/>
                <p:nvPr/>
              </p:nvPicPr>
              <p:blipFill>
                <a:blip r:embed="rId13"/>
                <a:stretch>
                  <a:fillRect/>
                </a:stretch>
              </p:blipFill>
              <p:spPr>
                <a:xfrm>
                  <a:off x="1141906" y="3309958"/>
                  <a:ext cx="21600" cy="27360"/>
                </a:xfrm>
                <a:prstGeom prst="rect">
                  <a:avLst/>
                </a:prstGeom>
              </p:spPr>
            </p:pic>
          </mc:Fallback>
        </mc:AlternateContent>
      </p:grpSp>
      <p:grpSp>
        <p:nvGrpSpPr>
          <p:cNvPr id="14" name="群組 13">
            <a:extLst>
              <a:ext uri="{FF2B5EF4-FFF2-40B4-BE49-F238E27FC236}">
                <a16:creationId xmlns:a16="http://schemas.microsoft.com/office/drawing/2014/main" id="{5D3AA8E8-5A17-434F-A45E-B9B7A4076A7F}"/>
              </a:ext>
            </a:extLst>
          </p:cNvPr>
          <p:cNvGrpSpPr/>
          <p:nvPr/>
        </p:nvGrpSpPr>
        <p:grpSpPr>
          <a:xfrm>
            <a:off x="1604866" y="3133558"/>
            <a:ext cx="378720" cy="212400"/>
            <a:chOff x="1604866" y="3133558"/>
            <a:chExt cx="378720" cy="212400"/>
          </a:xfrm>
        </p:grpSpPr>
        <mc:AlternateContent xmlns:mc="http://schemas.openxmlformats.org/markup-compatibility/2006">
          <mc:Choice xmlns:p14="http://schemas.microsoft.com/office/powerpoint/2010/main" Requires="p14">
            <p:contentPart p14:bwMode="auto" r:id="rId14">
              <p14:nvContentPartPr>
                <p14:cNvPr id="15" name="筆跡 14">
                  <a:extLst>
                    <a:ext uri="{FF2B5EF4-FFF2-40B4-BE49-F238E27FC236}">
                      <a16:creationId xmlns:a16="http://schemas.microsoft.com/office/drawing/2014/main" id="{1CC35AA7-A1C0-4588-95F6-BF5AF4178F8E}"/>
                    </a:ext>
                  </a:extLst>
                </p14:cNvPr>
                <p14:cNvContentPartPr/>
                <p14:nvPr/>
              </p14:nvContentPartPr>
              <p14:xfrm>
                <a:off x="1604866" y="3133558"/>
                <a:ext cx="198360" cy="212400"/>
              </p14:xfrm>
            </p:contentPart>
          </mc:Choice>
          <mc:Fallback>
            <p:pic>
              <p:nvPicPr>
                <p:cNvPr id="15" name="筆跡 14">
                  <a:extLst>
                    <a:ext uri="{FF2B5EF4-FFF2-40B4-BE49-F238E27FC236}">
                      <a16:creationId xmlns:a16="http://schemas.microsoft.com/office/drawing/2014/main" id="{1CC35AA7-A1C0-4588-95F6-BF5AF4178F8E}"/>
                    </a:ext>
                  </a:extLst>
                </p:cNvPr>
                <p:cNvPicPr/>
                <p:nvPr/>
              </p:nvPicPr>
              <p:blipFill>
                <a:blip r:embed="rId15"/>
                <a:stretch>
                  <a:fillRect/>
                </a:stretch>
              </p:blipFill>
              <p:spPr>
                <a:xfrm>
                  <a:off x="1596226" y="3124558"/>
                  <a:ext cx="2160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筆跡 15">
                  <a:extLst>
                    <a:ext uri="{FF2B5EF4-FFF2-40B4-BE49-F238E27FC236}">
                      <a16:creationId xmlns:a16="http://schemas.microsoft.com/office/drawing/2014/main" id="{948257FB-7E92-4556-B5F8-0E49AD90FF4E}"/>
                    </a:ext>
                  </a:extLst>
                </p14:cNvPr>
                <p14:cNvContentPartPr/>
                <p14:nvPr/>
              </p14:nvContentPartPr>
              <p14:xfrm>
                <a:off x="1672546" y="3137518"/>
                <a:ext cx="141120" cy="193680"/>
              </p14:xfrm>
            </p:contentPart>
          </mc:Choice>
          <mc:Fallback>
            <p:pic>
              <p:nvPicPr>
                <p:cNvPr id="16" name="筆跡 15">
                  <a:extLst>
                    <a:ext uri="{FF2B5EF4-FFF2-40B4-BE49-F238E27FC236}">
                      <a16:creationId xmlns:a16="http://schemas.microsoft.com/office/drawing/2014/main" id="{948257FB-7E92-4556-B5F8-0E49AD90FF4E}"/>
                    </a:ext>
                  </a:extLst>
                </p:cNvPr>
                <p:cNvPicPr/>
                <p:nvPr/>
              </p:nvPicPr>
              <p:blipFill>
                <a:blip r:embed="rId17"/>
                <a:stretch>
                  <a:fillRect/>
                </a:stretch>
              </p:blipFill>
              <p:spPr>
                <a:xfrm>
                  <a:off x="1663546" y="3128878"/>
                  <a:ext cx="15876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筆跡 16">
                  <a:extLst>
                    <a:ext uri="{FF2B5EF4-FFF2-40B4-BE49-F238E27FC236}">
                      <a16:creationId xmlns:a16="http://schemas.microsoft.com/office/drawing/2014/main" id="{E5733666-2ED7-4627-B942-E61634BD311D}"/>
                    </a:ext>
                  </a:extLst>
                </p14:cNvPr>
                <p14:cNvContentPartPr/>
                <p14:nvPr/>
              </p14:nvContentPartPr>
              <p14:xfrm>
                <a:off x="1889626" y="3183958"/>
                <a:ext cx="93960" cy="16920"/>
              </p14:xfrm>
            </p:contentPart>
          </mc:Choice>
          <mc:Fallback>
            <p:pic>
              <p:nvPicPr>
                <p:cNvPr id="17" name="筆跡 16">
                  <a:extLst>
                    <a:ext uri="{FF2B5EF4-FFF2-40B4-BE49-F238E27FC236}">
                      <a16:creationId xmlns:a16="http://schemas.microsoft.com/office/drawing/2014/main" id="{E5733666-2ED7-4627-B942-E61634BD311D}"/>
                    </a:ext>
                  </a:extLst>
                </p:cNvPr>
                <p:cNvPicPr/>
                <p:nvPr/>
              </p:nvPicPr>
              <p:blipFill>
                <a:blip r:embed="rId19"/>
                <a:stretch>
                  <a:fillRect/>
                </a:stretch>
              </p:blipFill>
              <p:spPr>
                <a:xfrm>
                  <a:off x="1880986" y="3174958"/>
                  <a:ext cx="1116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筆跡 17">
                  <a:extLst>
                    <a:ext uri="{FF2B5EF4-FFF2-40B4-BE49-F238E27FC236}">
                      <a16:creationId xmlns:a16="http://schemas.microsoft.com/office/drawing/2014/main" id="{F04C32EC-83F8-4C24-A9F4-2E75B9403D69}"/>
                    </a:ext>
                  </a:extLst>
                </p14:cNvPr>
                <p14:cNvContentPartPr/>
                <p14:nvPr/>
              </p14:nvContentPartPr>
              <p14:xfrm>
                <a:off x="1874866" y="3267478"/>
                <a:ext cx="89640" cy="4320"/>
              </p14:xfrm>
            </p:contentPart>
          </mc:Choice>
          <mc:Fallback>
            <p:pic>
              <p:nvPicPr>
                <p:cNvPr id="18" name="筆跡 17">
                  <a:extLst>
                    <a:ext uri="{FF2B5EF4-FFF2-40B4-BE49-F238E27FC236}">
                      <a16:creationId xmlns:a16="http://schemas.microsoft.com/office/drawing/2014/main" id="{F04C32EC-83F8-4C24-A9F4-2E75B9403D69}"/>
                    </a:ext>
                  </a:extLst>
                </p:cNvPr>
                <p:cNvPicPr/>
                <p:nvPr/>
              </p:nvPicPr>
              <p:blipFill>
                <a:blip r:embed="rId21"/>
                <a:stretch>
                  <a:fillRect/>
                </a:stretch>
              </p:blipFill>
              <p:spPr>
                <a:xfrm>
                  <a:off x="1866226" y="3258478"/>
                  <a:ext cx="107280" cy="21960"/>
                </a:xfrm>
                <a:prstGeom prst="rect">
                  <a:avLst/>
                </a:prstGeom>
              </p:spPr>
            </p:pic>
          </mc:Fallback>
        </mc:AlternateContent>
      </p:grpSp>
      <p:grpSp>
        <p:nvGrpSpPr>
          <p:cNvPr id="19" name="群組 18">
            <a:extLst>
              <a:ext uri="{FF2B5EF4-FFF2-40B4-BE49-F238E27FC236}">
                <a16:creationId xmlns:a16="http://schemas.microsoft.com/office/drawing/2014/main" id="{F845C67C-6682-4D4B-8E9C-E5031C19C00C}"/>
              </a:ext>
            </a:extLst>
          </p:cNvPr>
          <p:cNvGrpSpPr/>
          <p:nvPr/>
        </p:nvGrpSpPr>
        <p:grpSpPr>
          <a:xfrm>
            <a:off x="2153866" y="3147958"/>
            <a:ext cx="196200" cy="211320"/>
            <a:chOff x="2153866" y="3147958"/>
            <a:chExt cx="196200" cy="211320"/>
          </a:xfrm>
        </p:grpSpPr>
        <mc:AlternateContent xmlns:mc="http://schemas.openxmlformats.org/markup-compatibility/2006">
          <mc:Choice xmlns:p14="http://schemas.microsoft.com/office/powerpoint/2010/main" Requires="p14">
            <p:contentPart p14:bwMode="auto" r:id="rId22">
              <p14:nvContentPartPr>
                <p14:cNvPr id="20" name="筆跡 19">
                  <a:extLst>
                    <a:ext uri="{FF2B5EF4-FFF2-40B4-BE49-F238E27FC236}">
                      <a16:creationId xmlns:a16="http://schemas.microsoft.com/office/drawing/2014/main" id="{3B4AC3F3-0637-49EC-9204-F8BA75E0C2FC}"/>
                    </a:ext>
                  </a:extLst>
                </p14:cNvPr>
                <p14:cNvContentPartPr/>
                <p14:nvPr/>
              </p14:nvContentPartPr>
              <p14:xfrm>
                <a:off x="2153866" y="3147958"/>
                <a:ext cx="30240" cy="211320"/>
              </p14:xfrm>
            </p:contentPart>
          </mc:Choice>
          <mc:Fallback>
            <p:pic>
              <p:nvPicPr>
                <p:cNvPr id="20" name="筆跡 19">
                  <a:extLst>
                    <a:ext uri="{FF2B5EF4-FFF2-40B4-BE49-F238E27FC236}">
                      <a16:creationId xmlns:a16="http://schemas.microsoft.com/office/drawing/2014/main" id="{3B4AC3F3-0637-49EC-9204-F8BA75E0C2FC}"/>
                    </a:ext>
                  </a:extLst>
                </p:cNvPr>
                <p:cNvPicPr/>
                <p:nvPr/>
              </p:nvPicPr>
              <p:blipFill>
                <a:blip r:embed="rId23"/>
                <a:stretch>
                  <a:fillRect/>
                </a:stretch>
              </p:blipFill>
              <p:spPr>
                <a:xfrm>
                  <a:off x="2145226" y="3138958"/>
                  <a:ext cx="478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筆跡 20">
                  <a:extLst>
                    <a:ext uri="{FF2B5EF4-FFF2-40B4-BE49-F238E27FC236}">
                      <a16:creationId xmlns:a16="http://schemas.microsoft.com/office/drawing/2014/main" id="{F3F66809-97A9-4765-B81D-B338716E9AE9}"/>
                    </a:ext>
                  </a:extLst>
                </p14:cNvPr>
                <p14:cNvContentPartPr/>
                <p14:nvPr/>
              </p14:nvContentPartPr>
              <p14:xfrm>
                <a:off x="2243866" y="3181798"/>
                <a:ext cx="106200" cy="148320"/>
              </p14:xfrm>
            </p:contentPart>
          </mc:Choice>
          <mc:Fallback>
            <p:pic>
              <p:nvPicPr>
                <p:cNvPr id="21" name="筆跡 20">
                  <a:extLst>
                    <a:ext uri="{FF2B5EF4-FFF2-40B4-BE49-F238E27FC236}">
                      <a16:creationId xmlns:a16="http://schemas.microsoft.com/office/drawing/2014/main" id="{F3F66809-97A9-4765-B81D-B338716E9AE9}"/>
                    </a:ext>
                  </a:extLst>
                </p:cNvPr>
                <p:cNvPicPr/>
                <p:nvPr/>
              </p:nvPicPr>
              <p:blipFill>
                <a:blip r:embed="rId25"/>
                <a:stretch>
                  <a:fillRect/>
                </a:stretch>
              </p:blipFill>
              <p:spPr>
                <a:xfrm>
                  <a:off x="2235226" y="3172798"/>
                  <a:ext cx="123840" cy="165960"/>
                </a:xfrm>
                <a:prstGeom prst="rect">
                  <a:avLst/>
                </a:prstGeom>
              </p:spPr>
            </p:pic>
          </mc:Fallback>
        </mc:AlternateContent>
      </p:grpSp>
      <p:grpSp>
        <p:nvGrpSpPr>
          <p:cNvPr id="22" name="群組 21">
            <a:extLst>
              <a:ext uri="{FF2B5EF4-FFF2-40B4-BE49-F238E27FC236}">
                <a16:creationId xmlns:a16="http://schemas.microsoft.com/office/drawing/2014/main" id="{DA69254E-D1BE-4AC7-9E90-16D80DFDD89A}"/>
              </a:ext>
            </a:extLst>
          </p:cNvPr>
          <p:cNvGrpSpPr/>
          <p:nvPr/>
        </p:nvGrpSpPr>
        <p:grpSpPr>
          <a:xfrm>
            <a:off x="744106" y="3700558"/>
            <a:ext cx="219600" cy="307080"/>
            <a:chOff x="744106" y="3700558"/>
            <a:chExt cx="219600" cy="307080"/>
          </a:xfrm>
        </p:grpSpPr>
        <mc:AlternateContent xmlns:mc="http://schemas.openxmlformats.org/markup-compatibility/2006">
          <mc:Choice xmlns:p14="http://schemas.microsoft.com/office/powerpoint/2010/main" Requires="p14">
            <p:contentPart p14:bwMode="auto" r:id="rId26">
              <p14:nvContentPartPr>
                <p14:cNvPr id="23" name="筆跡 22">
                  <a:extLst>
                    <a:ext uri="{FF2B5EF4-FFF2-40B4-BE49-F238E27FC236}">
                      <a16:creationId xmlns:a16="http://schemas.microsoft.com/office/drawing/2014/main" id="{9BB5DE32-D303-4BC5-87B1-58609797097E}"/>
                    </a:ext>
                  </a:extLst>
                </p14:cNvPr>
                <p14:cNvContentPartPr/>
                <p14:nvPr/>
              </p14:nvContentPartPr>
              <p14:xfrm>
                <a:off x="753106" y="3700558"/>
                <a:ext cx="195840" cy="25200"/>
              </p14:xfrm>
            </p:contentPart>
          </mc:Choice>
          <mc:Fallback>
            <p:pic>
              <p:nvPicPr>
                <p:cNvPr id="23" name="筆跡 22">
                  <a:extLst>
                    <a:ext uri="{FF2B5EF4-FFF2-40B4-BE49-F238E27FC236}">
                      <a16:creationId xmlns:a16="http://schemas.microsoft.com/office/drawing/2014/main" id="{9BB5DE32-D303-4BC5-87B1-58609797097E}"/>
                    </a:ext>
                  </a:extLst>
                </p:cNvPr>
                <p:cNvPicPr/>
                <p:nvPr/>
              </p:nvPicPr>
              <p:blipFill>
                <a:blip r:embed="rId27"/>
                <a:stretch>
                  <a:fillRect/>
                </a:stretch>
              </p:blipFill>
              <p:spPr>
                <a:xfrm>
                  <a:off x="744466" y="3691918"/>
                  <a:ext cx="2134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筆跡 23">
                  <a:extLst>
                    <a:ext uri="{FF2B5EF4-FFF2-40B4-BE49-F238E27FC236}">
                      <a16:creationId xmlns:a16="http://schemas.microsoft.com/office/drawing/2014/main" id="{6C6E4710-A6EF-44DD-AC41-C37537641128}"/>
                    </a:ext>
                  </a:extLst>
                </p14:cNvPr>
                <p14:cNvContentPartPr/>
                <p14:nvPr/>
              </p14:nvContentPartPr>
              <p14:xfrm>
                <a:off x="744106" y="3727198"/>
                <a:ext cx="139680" cy="244440"/>
              </p14:xfrm>
            </p:contentPart>
          </mc:Choice>
          <mc:Fallback>
            <p:pic>
              <p:nvPicPr>
                <p:cNvPr id="24" name="筆跡 23">
                  <a:extLst>
                    <a:ext uri="{FF2B5EF4-FFF2-40B4-BE49-F238E27FC236}">
                      <a16:creationId xmlns:a16="http://schemas.microsoft.com/office/drawing/2014/main" id="{6C6E4710-A6EF-44DD-AC41-C37537641128}"/>
                    </a:ext>
                  </a:extLst>
                </p:cNvPr>
                <p:cNvPicPr/>
                <p:nvPr/>
              </p:nvPicPr>
              <p:blipFill>
                <a:blip r:embed="rId29"/>
                <a:stretch>
                  <a:fillRect/>
                </a:stretch>
              </p:blipFill>
              <p:spPr>
                <a:xfrm>
                  <a:off x="735466" y="3718558"/>
                  <a:ext cx="15732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筆跡 24">
                  <a:extLst>
                    <a:ext uri="{FF2B5EF4-FFF2-40B4-BE49-F238E27FC236}">
                      <a16:creationId xmlns:a16="http://schemas.microsoft.com/office/drawing/2014/main" id="{E81FFC8A-A697-47CD-879D-88FDE2B2F17B}"/>
                    </a:ext>
                  </a:extLst>
                </p14:cNvPr>
                <p14:cNvContentPartPr/>
                <p14:nvPr/>
              </p14:nvContentPartPr>
              <p14:xfrm>
                <a:off x="757786" y="3889918"/>
                <a:ext cx="162720" cy="12600"/>
              </p14:xfrm>
            </p:contentPart>
          </mc:Choice>
          <mc:Fallback>
            <p:pic>
              <p:nvPicPr>
                <p:cNvPr id="25" name="筆跡 24">
                  <a:extLst>
                    <a:ext uri="{FF2B5EF4-FFF2-40B4-BE49-F238E27FC236}">
                      <a16:creationId xmlns:a16="http://schemas.microsoft.com/office/drawing/2014/main" id="{E81FFC8A-A697-47CD-879D-88FDE2B2F17B}"/>
                    </a:ext>
                  </a:extLst>
                </p:cNvPr>
                <p:cNvPicPr/>
                <p:nvPr/>
              </p:nvPicPr>
              <p:blipFill>
                <a:blip r:embed="rId31"/>
                <a:stretch>
                  <a:fillRect/>
                </a:stretch>
              </p:blipFill>
              <p:spPr>
                <a:xfrm>
                  <a:off x="748786" y="3881278"/>
                  <a:ext cx="1803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筆跡 25">
                  <a:extLst>
                    <a:ext uri="{FF2B5EF4-FFF2-40B4-BE49-F238E27FC236}">
                      <a16:creationId xmlns:a16="http://schemas.microsoft.com/office/drawing/2014/main" id="{1B10BC36-0819-4D48-BC0F-55D2E4FD8122}"/>
                    </a:ext>
                  </a:extLst>
                </p14:cNvPr>
                <p14:cNvContentPartPr/>
                <p14:nvPr/>
              </p14:nvContentPartPr>
              <p14:xfrm>
                <a:off x="942826" y="3911518"/>
                <a:ext cx="20880" cy="96120"/>
              </p14:xfrm>
            </p:contentPart>
          </mc:Choice>
          <mc:Fallback>
            <p:pic>
              <p:nvPicPr>
                <p:cNvPr id="26" name="筆跡 25">
                  <a:extLst>
                    <a:ext uri="{FF2B5EF4-FFF2-40B4-BE49-F238E27FC236}">
                      <a16:creationId xmlns:a16="http://schemas.microsoft.com/office/drawing/2014/main" id="{1B10BC36-0819-4D48-BC0F-55D2E4FD8122}"/>
                    </a:ext>
                  </a:extLst>
                </p:cNvPr>
                <p:cNvPicPr/>
                <p:nvPr/>
              </p:nvPicPr>
              <p:blipFill>
                <a:blip r:embed="rId33"/>
                <a:stretch>
                  <a:fillRect/>
                </a:stretch>
              </p:blipFill>
              <p:spPr>
                <a:xfrm>
                  <a:off x="934186" y="3902878"/>
                  <a:ext cx="38520" cy="113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27" name="筆跡 26">
                <a:extLst>
                  <a:ext uri="{FF2B5EF4-FFF2-40B4-BE49-F238E27FC236}">
                    <a16:creationId xmlns:a16="http://schemas.microsoft.com/office/drawing/2014/main" id="{B9FDE95A-A3CA-46F7-AD35-CD35593ADB42}"/>
                  </a:ext>
                </a:extLst>
              </p14:cNvPr>
              <p14:cNvContentPartPr/>
              <p14:nvPr/>
            </p14:nvContentPartPr>
            <p14:xfrm>
              <a:off x="1127146" y="3826198"/>
              <a:ext cx="6120" cy="7560"/>
            </p14:xfrm>
          </p:contentPart>
        </mc:Choice>
        <mc:Fallback>
          <p:pic>
            <p:nvPicPr>
              <p:cNvPr id="27" name="筆跡 26">
                <a:extLst>
                  <a:ext uri="{FF2B5EF4-FFF2-40B4-BE49-F238E27FC236}">
                    <a16:creationId xmlns:a16="http://schemas.microsoft.com/office/drawing/2014/main" id="{B9FDE95A-A3CA-46F7-AD35-CD35593ADB42}"/>
                  </a:ext>
                </a:extLst>
              </p:cNvPr>
              <p:cNvPicPr/>
              <p:nvPr/>
            </p:nvPicPr>
            <p:blipFill>
              <a:blip r:embed="rId35"/>
              <a:stretch>
                <a:fillRect/>
              </a:stretch>
            </p:blipFill>
            <p:spPr>
              <a:xfrm>
                <a:off x="1118146" y="3817558"/>
                <a:ext cx="237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筆跡 27">
                <a:extLst>
                  <a:ext uri="{FF2B5EF4-FFF2-40B4-BE49-F238E27FC236}">
                    <a16:creationId xmlns:a16="http://schemas.microsoft.com/office/drawing/2014/main" id="{8862A360-5DDA-4962-A82E-E7910C7105EC}"/>
                  </a:ext>
                </a:extLst>
              </p14:cNvPr>
              <p14:cNvContentPartPr/>
              <p14:nvPr/>
            </p14:nvContentPartPr>
            <p14:xfrm>
              <a:off x="1123546" y="3902158"/>
              <a:ext cx="1440" cy="2520"/>
            </p14:xfrm>
          </p:contentPart>
        </mc:Choice>
        <mc:Fallback>
          <p:pic>
            <p:nvPicPr>
              <p:cNvPr id="28" name="筆跡 27">
                <a:extLst>
                  <a:ext uri="{FF2B5EF4-FFF2-40B4-BE49-F238E27FC236}">
                    <a16:creationId xmlns:a16="http://schemas.microsoft.com/office/drawing/2014/main" id="{8862A360-5DDA-4962-A82E-E7910C7105EC}"/>
                  </a:ext>
                </a:extLst>
              </p:cNvPr>
              <p:cNvPicPr/>
              <p:nvPr/>
            </p:nvPicPr>
            <p:blipFill>
              <a:blip r:embed="rId37"/>
              <a:stretch>
                <a:fillRect/>
              </a:stretch>
            </p:blipFill>
            <p:spPr>
              <a:xfrm>
                <a:off x="1114546" y="3893158"/>
                <a:ext cx="19080" cy="20160"/>
              </a:xfrm>
              <a:prstGeom prst="rect">
                <a:avLst/>
              </a:prstGeom>
            </p:spPr>
          </p:pic>
        </mc:Fallback>
      </mc:AlternateContent>
      <p:grpSp>
        <p:nvGrpSpPr>
          <p:cNvPr id="29" name="群組 28">
            <a:extLst>
              <a:ext uri="{FF2B5EF4-FFF2-40B4-BE49-F238E27FC236}">
                <a16:creationId xmlns:a16="http://schemas.microsoft.com/office/drawing/2014/main" id="{01CD1190-09C3-4E15-81BA-D8205D6E0599}"/>
              </a:ext>
            </a:extLst>
          </p:cNvPr>
          <p:cNvGrpSpPr/>
          <p:nvPr/>
        </p:nvGrpSpPr>
        <p:grpSpPr>
          <a:xfrm>
            <a:off x="1652026" y="3790198"/>
            <a:ext cx="383400" cy="191520"/>
            <a:chOff x="1652026" y="3790198"/>
            <a:chExt cx="383400" cy="191520"/>
          </a:xfrm>
        </p:grpSpPr>
        <mc:AlternateContent xmlns:mc="http://schemas.openxmlformats.org/markup-compatibility/2006">
          <mc:Choice xmlns:p14="http://schemas.microsoft.com/office/powerpoint/2010/main" Requires="p14">
            <p:contentPart p14:bwMode="auto" r:id="rId38">
              <p14:nvContentPartPr>
                <p14:cNvPr id="30" name="筆跡 29">
                  <a:extLst>
                    <a:ext uri="{FF2B5EF4-FFF2-40B4-BE49-F238E27FC236}">
                      <a16:creationId xmlns:a16="http://schemas.microsoft.com/office/drawing/2014/main" id="{26B08B66-4AD2-4992-B1C8-42568E6B7C21}"/>
                    </a:ext>
                  </a:extLst>
                </p14:cNvPr>
                <p14:cNvContentPartPr/>
                <p14:nvPr/>
              </p14:nvContentPartPr>
              <p14:xfrm>
                <a:off x="1652026" y="3793078"/>
                <a:ext cx="191160" cy="188640"/>
              </p14:xfrm>
            </p:contentPart>
          </mc:Choice>
          <mc:Fallback>
            <p:pic>
              <p:nvPicPr>
                <p:cNvPr id="30" name="筆跡 29">
                  <a:extLst>
                    <a:ext uri="{FF2B5EF4-FFF2-40B4-BE49-F238E27FC236}">
                      <a16:creationId xmlns:a16="http://schemas.microsoft.com/office/drawing/2014/main" id="{26B08B66-4AD2-4992-B1C8-42568E6B7C21}"/>
                    </a:ext>
                  </a:extLst>
                </p:cNvPr>
                <p:cNvPicPr/>
                <p:nvPr/>
              </p:nvPicPr>
              <p:blipFill>
                <a:blip r:embed="rId39"/>
                <a:stretch>
                  <a:fillRect/>
                </a:stretch>
              </p:blipFill>
              <p:spPr>
                <a:xfrm>
                  <a:off x="1643026" y="3784438"/>
                  <a:ext cx="2088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筆跡 30">
                  <a:extLst>
                    <a:ext uri="{FF2B5EF4-FFF2-40B4-BE49-F238E27FC236}">
                      <a16:creationId xmlns:a16="http://schemas.microsoft.com/office/drawing/2014/main" id="{B5AC7100-082B-4FD5-9F78-D0FAC0F56AF6}"/>
                    </a:ext>
                  </a:extLst>
                </p14:cNvPr>
                <p14:cNvContentPartPr/>
                <p14:nvPr/>
              </p14:nvContentPartPr>
              <p14:xfrm>
                <a:off x="1705666" y="3790198"/>
                <a:ext cx="120600" cy="171360"/>
              </p14:xfrm>
            </p:contentPart>
          </mc:Choice>
          <mc:Fallback>
            <p:pic>
              <p:nvPicPr>
                <p:cNvPr id="31" name="筆跡 30">
                  <a:extLst>
                    <a:ext uri="{FF2B5EF4-FFF2-40B4-BE49-F238E27FC236}">
                      <a16:creationId xmlns:a16="http://schemas.microsoft.com/office/drawing/2014/main" id="{B5AC7100-082B-4FD5-9F78-D0FAC0F56AF6}"/>
                    </a:ext>
                  </a:extLst>
                </p:cNvPr>
                <p:cNvPicPr/>
                <p:nvPr/>
              </p:nvPicPr>
              <p:blipFill>
                <a:blip r:embed="rId41"/>
                <a:stretch>
                  <a:fillRect/>
                </a:stretch>
              </p:blipFill>
              <p:spPr>
                <a:xfrm>
                  <a:off x="1696666" y="3781198"/>
                  <a:ext cx="1382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筆跡 31">
                  <a:extLst>
                    <a:ext uri="{FF2B5EF4-FFF2-40B4-BE49-F238E27FC236}">
                      <a16:creationId xmlns:a16="http://schemas.microsoft.com/office/drawing/2014/main" id="{99908968-16C9-4DA6-9D34-9AC294E45EF3}"/>
                    </a:ext>
                  </a:extLst>
                </p14:cNvPr>
                <p14:cNvContentPartPr/>
                <p14:nvPr/>
              </p14:nvContentPartPr>
              <p14:xfrm>
                <a:off x="1927426" y="3837358"/>
                <a:ext cx="108000" cy="8640"/>
              </p14:xfrm>
            </p:contentPart>
          </mc:Choice>
          <mc:Fallback>
            <p:pic>
              <p:nvPicPr>
                <p:cNvPr id="32" name="筆跡 31">
                  <a:extLst>
                    <a:ext uri="{FF2B5EF4-FFF2-40B4-BE49-F238E27FC236}">
                      <a16:creationId xmlns:a16="http://schemas.microsoft.com/office/drawing/2014/main" id="{99908968-16C9-4DA6-9D34-9AC294E45EF3}"/>
                    </a:ext>
                  </a:extLst>
                </p:cNvPr>
                <p:cNvPicPr/>
                <p:nvPr/>
              </p:nvPicPr>
              <p:blipFill>
                <a:blip r:embed="rId43"/>
                <a:stretch>
                  <a:fillRect/>
                </a:stretch>
              </p:blipFill>
              <p:spPr>
                <a:xfrm>
                  <a:off x="1918786" y="3828718"/>
                  <a:ext cx="1256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筆跡 32">
                  <a:extLst>
                    <a:ext uri="{FF2B5EF4-FFF2-40B4-BE49-F238E27FC236}">
                      <a16:creationId xmlns:a16="http://schemas.microsoft.com/office/drawing/2014/main" id="{A454D58D-E9BE-458F-99DE-57D4BEFF9B6F}"/>
                    </a:ext>
                  </a:extLst>
                </p14:cNvPr>
                <p14:cNvContentPartPr/>
                <p14:nvPr/>
              </p14:nvContentPartPr>
              <p14:xfrm>
                <a:off x="1942546" y="3907558"/>
                <a:ext cx="84960" cy="9720"/>
              </p14:xfrm>
            </p:contentPart>
          </mc:Choice>
          <mc:Fallback>
            <p:pic>
              <p:nvPicPr>
                <p:cNvPr id="33" name="筆跡 32">
                  <a:extLst>
                    <a:ext uri="{FF2B5EF4-FFF2-40B4-BE49-F238E27FC236}">
                      <a16:creationId xmlns:a16="http://schemas.microsoft.com/office/drawing/2014/main" id="{A454D58D-E9BE-458F-99DE-57D4BEFF9B6F}"/>
                    </a:ext>
                  </a:extLst>
                </p:cNvPr>
                <p:cNvPicPr/>
                <p:nvPr/>
              </p:nvPicPr>
              <p:blipFill>
                <a:blip r:embed="rId45"/>
                <a:stretch>
                  <a:fillRect/>
                </a:stretch>
              </p:blipFill>
              <p:spPr>
                <a:xfrm>
                  <a:off x="1933546" y="3898558"/>
                  <a:ext cx="102600" cy="27360"/>
                </a:xfrm>
                <a:prstGeom prst="rect">
                  <a:avLst/>
                </a:prstGeom>
              </p:spPr>
            </p:pic>
          </mc:Fallback>
        </mc:AlternateContent>
      </p:grpSp>
      <p:grpSp>
        <p:nvGrpSpPr>
          <p:cNvPr id="34" name="群組 33">
            <a:extLst>
              <a:ext uri="{FF2B5EF4-FFF2-40B4-BE49-F238E27FC236}">
                <a16:creationId xmlns:a16="http://schemas.microsoft.com/office/drawing/2014/main" id="{49CB289F-7C6C-4770-868A-E854F8D10C9B}"/>
              </a:ext>
            </a:extLst>
          </p:cNvPr>
          <p:cNvGrpSpPr/>
          <p:nvPr/>
        </p:nvGrpSpPr>
        <p:grpSpPr>
          <a:xfrm>
            <a:off x="2205346" y="3833398"/>
            <a:ext cx="303480" cy="150480"/>
            <a:chOff x="2205346" y="3833398"/>
            <a:chExt cx="303480" cy="150480"/>
          </a:xfrm>
        </p:grpSpPr>
        <mc:AlternateContent xmlns:mc="http://schemas.openxmlformats.org/markup-compatibility/2006">
          <mc:Choice xmlns:p14="http://schemas.microsoft.com/office/powerpoint/2010/main" Requires="p14">
            <p:contentPart p14:bwMode="auto" r:id="rId46">
              <p14:nvContentPartPr>
                <p14:cNvPr id="35" name="筆跡 34">
                  <a:extLst>
                    <a:ext uri="{FF2B5EF4-FFF2-40B4-BE49-F238E27FC236}">
                      <a16:creationId xmlns:a16="http://schemas.microsoft.com/office/drawing/2014/main" id="{C15242A8-0441-42A4-966F-5A51265AD0AF}"/>
                    </a:ext>
                  </a:extLst>
                </p14:cNvPr>
                <p14:cNvContentPartPr/>
                <p14:nvPr/>
              </p14:nvContentPartPr>
              <p14:xfrm>
                <a:off x="2205346" y="3846718"/>
                <a:ext cx="38160" cy="137160"/>
              </p14:xfrm>
            </p:contentPart>
          </mc:Choice>
          <mc:Fallback>
            <p:pic>
              <p:nvPicPr>
                <p:cNvPr id="35" name="筆跡 34">
                  <a:extLst>
                    <a:ext uri="{FF2B5EF4-FFF2-40B4-BE49-F238E27FC236}">
                      <a16:creationId xmlns:a16="http://schemas.microsoft.com/office/drawing/2014/main" id="{C15242A8-0441-42A4-966F-5A51265AD0AF}"/>
                    </a:ext>
                  </a:extLst>
                </p:cNvPr>
                <p:cNvPicPr/>
                <p:nvPr/>
              </p:nvPicPr>
              <p:blipFill>
                <a:blip r:embed="rId47"/>
                <a:stretch>
                  <a:fillRect/>
                </a:stretch>
              </p:blipFill>
              <p:spPr>
                <a:xfrm>
                  <a:off x="2196706" y="3837718"/>
                  <a:ext cx="558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筆跡 35">
                  <a:extLst>
                    <a:ext uri="{FF2B5EF4-FFF2-40B4-BE49-F238E27FC236}">
                      <a16:creationId xmlns:a16="http://schemas.microsoft.com/office/drawing/2014/main" id="{D3A48CC5-1A56-44AB-901F-285C663BD0D4}"/>
                    </a:ext>
                  </a:extLst>
                </p14:cNvPr>
                <p14:cNvContentPartPr/>
                <p14:nvPr/>
              </p14:nvContentPartPr>
              <p14:xfrm>
                <a:off x="2342146" y="3833398"/>
                <a:ext cx="166680" cy="127800"/>
              </p14:xfrm>
            </p:contentPart>
          </mc:Choice>
          <mc:Fallback>
            <p:pic>
              <p:nvPicPr>
                <p:cNvPr id="36" name="筆跡 35">
                  <a:extLst>
                    <a:ext uri="{FF2B5EF4-FFF2-40B4-BE49-F238E27FC236}">
                      <a16:creationId xmlns:a16="http://schemas.microsoft.com/office/drawing/2014/main" id="{D3A48CC5-1A56-44AB-901F-285C663BD0D4}"/>
                    </a:ext>
                  </a:extLst>
                </p:cNvPr>
                <p:cNvPicPr/>
                <p:nvPr/>
              </p:nvPicPr>
              <p:blipFill>
                <a:blip r:embed="rId49"/>
                <a:stretch>
                  <a:fillRect/>
                </a:stretch>
              </p:blipFill>
              <p:spPr>
                <a:xfrm>
                  <a:off x="2333146" y="3824398"/>
                  <a:ext cx="184320" cy="145440"/>
                </a:xfrm>
                <a:prstGeom prst="rect">
                  <a:avLst/>
                </a:prstGeom>
              </p:spPr>
            </p:pic>
          </mc:Fallback>
        </mc:AlternateContent>
      </p:grpSp>
      <p:grpSp>
        <p:nvGrpSpPr>
          <p:cNvPr id="37" name="群組 36">
            <a:extLst>
              <a:ext uri="{FF2B5EF4-FFF2-40B4-BE49-F238E27FC236}">
                <a16:creationId xmlns:a16="http://schemas.microsoft.com/office/drawing/2014/main" id="{09E78F67-41C8-419D-8911-47D9088A0450}"/>
              </a:ext>
            </a:extLst>
          </p:cNvPr>
          <p:cNvGrpSpPr/>
          <p:nvPr/>
        </p:nvGrpSpPr>
        <p:grpSpPr>
          <a:xfrm>
            <a:off x="725386" y="4288865"/>
            <a:ext cx="387360" cy="292320"/>
            <a:chOff x="704506" y="4307878"/>
            <a:chExt cx="387360" cy="292320"/>
          </a:xfrm>
        </p:grpSpPr>
        <mc:AlternateContent xmlns:mc="http://schemas.openxmlformats.org/markup-compatibility/2006">
          <mc:Choice xmlns:p14="http://schemas.microsoft.com/office/powerpoint/2010/main" Requires="p14">
            <p:contentPart p14:bwMode="auto" r:id="rId50">
              <p14:nvContentPartPr>
                <p14:cNvPr id="38" name="筆跡 37">
                  <a:extLst>
                    <a:ext uri="{FF2B5EF4-FFF2-40B4-BE49-F238E27FC236}">
                      <a16:creationId xmlns:a16="http://schemas.microsoft.com/office/drawing/2014/main" id="{BC3B68FF-2DDF-4AB3-B274-7512EB16C741}"/>
                    </a:ext>
                  </a:extLst>
                </p14:cNvPr>
                <p14:cNvContentPartPr/>
                <p14:nvPr/>
              </p14:nvContentPartPr>
              <p14:xfrm>
                <a:off x="795946" y="4269852"/>
                <a:ext cx="163800" cy="7560"/>
              </p14:xfrm>
            </p:contentPart>
          </mc:Choice>
          <mc:Fallback>
            <p:pic>
              <p:nvPicPr>
                <p:cNvPr id="38" name="筆跡 37">
                  <a:extLst>
                    <a:ext uri="{FF2B5EF4-FFF2-40B4-BE49-F238E27FC236}">
                      <a16:creationId xmlns:a16="http://schemas.microsoft.com/office/drawing/2014/main" id="{BC3B68FF-2DDF-4AB3-B274-7512EB16C741}"/>
                    </a:ext>
                  </a:extLst>
                </p:cNvPr>
                <p:cNvPicPr/>
                <p:nvPr/>
              </p:nvPicPr>
              <p:blipFill>
                <a:blip r:embed="rId51"/>
                <a:stretch>
                  <a:fillRect/>
                </a:stretch>
              </p:blipFill>
              <p:spPr>
                <a:xfrm>
                  <a:off x="787306" y="4260852"/>
                  <a:ext cx="1814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筆跡 38">
                  <a:extLst>
                    <a:ext uri="{FF2B5EF4-FFF2-40B4-BE49-F238E27FC236}">
                      <a16:creationId xmlns:a16="http://schemas.microsoft.com/office/drawing/2014/main" id="{5A234956-0EC6-44F2-8C1D-71A8867FDADC}"/>
                    </a:ext>
                  </a:extLst>
                </p14:cNvPr>
                <p14:cNvContentPartPr/>
                <p14:nvPr/>
              </p14:nvContentPartPr>
              <p14:xfrm>
                <a:off x="746266" y="4285332"/>
                <a:ext cx="127800" cy="258120"/>
              </p14:xfrm>
            </p:contentPart>
          </mc:Choice>
          <mc:Fallback>
            <p:pic>
              <p:nvPicPr>
                <p:cNvPr id="39" name="筆跡 38">
                  <a:extLst>
                    <a:ext uri="{FF2B5EF4-FFF2-40B4-BE49-F238E27FC236}">
                      <a16:creationId xmlns:a16="http://schemas.microsoft.com/office/drawing/2014/main" id="{5A234956-0EC6-44F2-8C1D-71A8867FDADC}"/>
                    </a:ext>
                  </a:extLst>
                </p:cNvPr>
                <p:cNvPicPr/>
                <p:nvPr/>
              </p:nvPicPr>
              <p:blipFill>
                <a:blip r:embed="rId53"/>
                <a:stretch>
                  <a:fillRect/>
                </a:stretch>
              </p:blipFill>
              <p:spPr>
                <a:xfrm>
                  <a:off x="737626" y="4276332"/>
                  <a:ext cx="14544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0" name="筆跡 39">
                  <a:extLst>
                    <a:ext uri="{FF2B5EF4-FFF2-40B4-BE49-F238E27FC236}">
                      <a16:creationId xmlns:a16="http://schemas.microsoft.com/office/drawing/2014/main" id="{A49C436F-AEDD-4FAD-B6F8-79E4FC4179F7}"/>
                    </a:ext>
                  </a:extLst>
                </p14:cNvPr>
                <p14:cNvContentPartPr/>
                <p14:nvPr/>
              </p14:nvContentPartPr>
              <p14:xfrm>
                <a:off x="760666" y="4441572"/>
                <a:ext cx="126000" cy="10800"/>
              </p14:xfrm>
            </p:contentPart>
          </mc:Choice>
          <mc:Fallback>
            <p:pic>
              <p:nvPicPr>
                <p:cNvPr id="40" name="筆跡 39">
                  <a:extLst>
                    <a:ext uri="{FF2B5EF4-FFF2-40B4-BE49-F238E27FC236}">
                      <a16:creationId xmlns:a16="http://schemas.microsoft.com/office/drawing/2014/main" id="{A49C436F-AEDD-4FAD-B6F8-79E4FC4179F7}"/>
                    </a:ext>
                  </a:extLst>
                </p:cNvPr>
                <p:cNvPicPr/>
                <p:nvPr/>
              </p:nvPicPr>
              <p:blipFill>
                <a:blip r:embed="rId55"/>
                <a:stretch>
                  <a:fillRect/>
                </a:stretch>
              </p:blipFill>
              <p:spPr>
                <a:xfrm>
                  <a:off x="751666" y="4432932"/>
                  <a:ext cx="1436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1" name="筆跡 40">
                  <a:extLst>
                    <a:ext uri="{FF2B5EF4-FFF2-40B4-BE49-F238E27FC236}">
                      <a16:creationId xmlns:a16="http://schemas.microsoft.com/office/drawing/2014/main" id="{390D0F51-C76A-43CF-927B-67A2B2C5C218}"/>
                    </a:ext>
                  </a:extLst>
                </p14:cNvPr>
                <p14:cNvContentPartPr/>
                <p14:nvPr/>
              </p14:nvContentPartPr>
              <p14:xfrm>
                <a:off x="948226" y="4493052"/>
                <a:ext cx="99720" cy="69120"/>
              </p14:xfrm>
            </p:contentPart>
          </mc:Choice>
          <mc:Fallback>
            <p:pic>
              <p:nvPicPr>
                <p:cNvPr id="41" name="筆跡 40">
                  <a:extLst>
                    <a:ext uri="{FF2B5EF4-FFF2-40B4-BE49-F238E27FC236}">
                      <a16:creationId xmlns:a16="http://schemas.microsoft.com/office/drawing/2014/main" id="{390D0F51-C76A-43CF-927B-67A2B2C5C218}"/>
                    </a:ext>
                  </a:extLst>
                </p:cNvPr>
                <p:cNvPicPr/>
                <p:nvPr/>
              </p:nvPicPr>
              <p:blipFill>
                <a:blip r:embed="rId57"/>
                <a:stretch>
                  <a:fillRect/>
                </a:stretch>
              </p:blipFill>
              <p:spPr>
                <a:xfrm>
                  <a:off x="939226" y="4484052"/>
                  <a:ext cx="1173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筆跡 41">
                  <a:extLst>
                    <a:ext uri="{FF2B5EF4-FFF2-40B4-BE49-F238E27FC236}">
                      <a16:creationId xmlns:a16="http://schemas.microsoft.com/office/drawing/2014/main" id="{F07585F1-A8A0-4DF5-8774-6AE9AA417EC0}"/>
                    </a:ext>
                  </a:extLst>
                </p14:cNvPr>
                <p14:cNvContentPartPr/>
                <p14:nvPr/>
              </p14:nvContentPartPr>
              <p14:xfrm>
                <a:off x="1131106" y="4418892"/>
                <a:ext cx="2520" cy="4320"/>
              </p14:xfrm>
            </p:contentPart>
          </mc:Choice>
          <mc:Fallback>
            <p:pic>
              <p:nvPicPr>
                <p:cNvPr id="42" name="筆跡 41">
                  <a:extLst>
                    <a:ext uri="{FF2B5EF4-FFF2-40B4-BE49-F238E27FC236}">
                      <a16:creationId xmlns:a16="http://schemas.microsoft.com/office/drawing/2014/main" id="{F07585F1-A8A0-4DF5-8774-6AE9AA417EC0}"/>
                    </a:ext>
                  </a:extLst>
                </p:cNvPr>
                <p:cNvPicPr/>
                <p:nvPr/>
              </p:nvPicPr>
              <p:blipFill>
                <a:blip r:embed="rId37"/>
                <a:stretch>
                  <a:fillRect/>
                </a:stretch>
              </p:blipFill>
              <p:spPr>
                <a:xfrm>
                  <a:off x="1122106" y="4410252"/>
                  <a:ext cx="20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3" name="筆跡 42">
                  <a:extLst>
                    <a:ext uri="{FF2B5EF4-FFF2-40B4-BE49-F238E27FC236}">
                      <a16:creationId xmlns:a16="http://schemas.microsoft.com/office/drawing/2014/main" id="{17AEA8A9-8122-4F7C-83D5-0BF77DBFE63E}"/>
                    </a:ext>
                  </a:extLst>
                </p14:cNvPr>
                <p14:cNvContentPartPr/>
                <p14:nvPr/>
              </p14:nvContentPartPr>
              <p14:xfrm>
                <a:off x="1124266" y="4467492"/>
                <a:ext cx="8280" cy="3600"/>
              </p14:xfrm>
            </p:contentPart>
          </mc:Choice>
          <mc:Fallback>
            <p:pic>
              <p:nvPicPr>
                <p:cNvPr id="43" name="筆跡 42">
                  <a:extLst>
                    <a:ext uri="{FF2B5EF4-FFF2-40B4-BE49-F238E27FC236}">
                      <a16:creationId xmlns:a16="http://schemas.microsoft.com/office/drawing/2014/main" id="{17AEA8A9-8122-4F7C-83D5-0BF77DBFE63E}"/>
                    </a:ext>
                  </a:extLst>
                </p:cNvPr>
                <p:cNvPicPr/>
                <p:nvPr/>
              </p:nvPicPr>
              <p:blipFill>
                <a:blip r:embed="rId60"/>
                <a:stretch>
                  <a:fillRect/>
                </a:stretch>
              </p:blipFill>
              <p:spPr>
                <a:xfrm>
                  <a:off x="1115266" y="4458492"/>
                  <a:ext cx="25920" cy="21240"/>
                </a:xfrm>
                <a:prstGeom prst="rect">
                  <a:avLst/>
                </a:prstGeom>
              </p:spPr>
            </p:pic>
          </mc:Fallback>
        </mc:AlternateContent>
      </p:grpSp>
      <p:grpSp>
        <p:nvGrpSpPr>
          <p:cNvPr id="44" name="群組 43">
            <a:extLst>
              <a:ext uri="{FF2B5EF4-FFF2-40B4-BE49-F238E27FC236}">
                <a16:creationId xmlns:a16="http://schemas.microsoft.com/office/drawing/2014/main" id="{B8E9AF0A-9AAB-4AEB-98DE-A3C7386CB66D}"/>
              </a:ext>
            </a:extLst>
          </p:cNvPr>
          <p:cNvGrpSpPr/>
          <p:nvPr/>
        </p:nvGrpSpPr>
        <p:grpSpPr>
          <a:xfrm>
            <a:off x="1685506" y="4368065"/>
            <a:ext cx="814320" cy="254520"/>
            <a:chOff x="1664626" y="4387078"/>
            <a:chExt cx="814320" cy="254520"/>
          </a:xfrm>
        </p:grpSpPr>
        <mc:AlternateContent xmlns:mc="http://schemas.openxmlformats.org/markup-compatibility/2006">
          <mc:Choice xmlns:p14="http://schemas.microsoft.com/office/powerpoint/2010/main" Requires="p14">
            <p:contentPart p14:bwMode="auto" r:id="rId61">
              <p14:nvContentPartPr>
                <p14:cNvPr id="45" name="筆跡 44">
                  <a:extLst>
                    <a:ext uri="{FF2B5EF4-FFF2-40B4-BE49-F238E27FC236}">
                      <a16:creationId xmlns:a16="http://schemas.microsoft.com/office/drawing/2014/main" id="{68CF0D41-6C06-4723-8414-F6ECA3D17284}"/>
                    </a:ext>
                  </a:extLst>
                </p14:cNvPr>
                <p14:cNvContentPartPr/>
                <p14:nvPr/>
              </p14:nvContentPartPr>
              <p14:xfrm>
                <a:off x="1706386" y="4349052"/>
                <a:ext cx="206280" cy="194760"/>
              </p14:xfrm>
            </p:contentPart>
          </mc:Choice>
          <mc:Fallback>
            <p:pic>
              <p:nvPicPr>
                <p:cNvPr id="45" name="筆跡 44">
                  <a:extLst>
                    <a:ext uri="{FF2B5EF4-FFF2-40B4-BE49-F238E27FC236}">
                      <a16:creationId xmlns:a16="http://schemas.microsoft.com/office/drawing/2014/main" id="{68CF0D41-6C06-4723-8414-F6ECA3D17284}"/>
                    </a:ext>
                  </a:extLst>
                </p:cNvPr>
                <p:cNvPicPr/>
                <p:nvPr/>
              </p:nvPicPr>
              <p:blipFill>
                <a:blip r:embed="rId62"/>
                <a:stretch>
                  <a:fillRect/>
                </a:stretch>
              </p:blipFill>
              <p:spPr>
                <a:xfrm>
                  <a:off x="1697386" y="4340052"/>
                  <a:ext cx="2239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6" name="筆跡 45">
                  <a:extLst>
                    <a:ext uri="{FF2B5EF4-FFF2-40B4-BE49-F238E27FC236}">
                      <a16:creationId xmlns:a16="http://schemas.microsoft.com/office/drawing/2014/main" id="{BC4BF7E4-A7A0-4D9A-8D2C-5C2BFEBE6D38}"/>
                    </a:ext>
                  </a:extLst>
                </p14:cNvPr>
                <p14:cNvContentPartPr/>
                <p14:nvPr/>
              </p14:nvContentPartPr>
              <p14:xfrm>
                <a:off x="1752106" y="4362372"/>
                <a:ext cx="124920" cy="164880"/>
              </p14:xfrm>
            </p:contentPart>
          </mc:Choice>
          <mc:Fallback>
            <p:pic>
              <p:nvPicPr>
                <p:cNvPr id="46" name="筆跡 45">
                  <a:extLst>
                    <a:ext uri="{FF2B5EF4-FFF2-40B4-BE49-F238E27FC236}">
                      <a16:creationId xmlns:a16="http://schemas.microsoft.com/office/drawing/2014/main" id="{BC4BF7E4-A7A0-4D9A-8D2C-5C2BFEBE6D38}"/>
                    </a:ext>
                  </a:extLst>
                </p:cNvPr>
                <p:cNvPicPr/>
                <p:nvPr/>
              </p:nvPicPr>
              <p:blipFill>
                <a:blip r:embed="rId64"/>
                <a:stretch>
                  <a:fillRect/>
                </a:stretch>
              </p:blipFill>
              <p:spPr>
                <a:xfrm>
                  <a:off x="1743106" y="4353372"/>
                  <a:ext cx="1425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筆跡 46">
                  <a:extLst>
                    <a:ext uri="{FF2B5EF4-FFF2-40B4-BE49-F238E27FC236}">
                      <a16:creationId xmlns:a16="http://schemas.microsoft.com/office/drawing/2014/main" id="{9273380D-65C8-4965-BB86-442639AD0B9B}"/>
                    </a:ext>
                  </a:extLst>
                </p14:cNvPr>
                <p14:cNvContentPartPr/>
                <p14:nvPr/>
              </p14:nvContentPartPr>
              <p14:xfrm>
                <a:off x="2005906" y="4393332"/>
                <a:ext cx="137520" cy="76680"/>
              </p14:xfrm>
            </p:contentPart>
          </mc:Choice>
          <mc:Fallback>
            <p:pic>
              <p:nvPicPr>
                <p:cNvPr id="47" name="筆跡 46">
                  <a:extLst>
                    <a:ext uri="{FF2B5EF4-FFF2-40B4-BE49-F238E27FC236}">
                      <a16:creationId xmlns:a16="http://schemas.microsoft.com/office/drawing/2014/main" id="{9273380D-65C8-4965-BB86-442639AD0B9B}"/>
                    </a:ext>
                  </a:extLst>
                </p:cNvPr>
                <p:cNvPicPr/>
                <p:nvPr/>
              </p:nvPicPr>
              <p:blipFill>
                <a:blip r:embed="rId66"/>
                <a:stretch>
                  <a:fillRect/>
                </a:stretch>
              </p:blipFill>
              <p:spPr>
                <a:xfrm>
                  <a:off x="1996906" y="4384332"/>
                  <a:ext cx="1551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8" name="筆跡 47">
                  <a:extLst>
                    <a:ext uri="{FF2B5EF4-FFF2-40B4-BE49-F238E27FC236}">
                      <a16:creationId xmlns:a16="http://schemas.microsoft.com/office/drawing/2014/main" id="{A83950C8-CB6C-4375-B1FF-161CB50510C9}"/>
                    </a:ext>
                  </a:extLst>
                </p14:cNvPr>
                <p14:cNvContentPartPr/>
                <p14:nvPr/>
              </p14:nvContentPartPr>
              <p14:xfrm>
                <a:off x="1978546" y="4534092"/>
                <a:ext cx="153720" cy="9720"/>
              </p14:xfrm>
            </p:contentPart>
          </mc:Choice>
          <mc:Fallback>
            <p:pic>
              <p:nvPicPr>
                <p:cNvPr id="48" name="筆跡 47">
                  <a:extLst>
                    <a:ext uri="{FF2B5EF4-FFF2-40B4-BE49-F238E27FC236}">
                      <a16:creationId xmlns:a16="http://schemas.microsoft.com/office/drawing/2014/main" id="{A83950C8-CB6C-4375-B1FF-161CB50510C9}"/>
                    </a:ext>
                  </a:extLst>
                </p:cNvPr>
                <p:cNvPicPr/>
                <p:nvPr/>
              </p:nvPicPr>
              <p:blipFill>
                <a:blip r:embed="rId68"/>
                <a:stretch>
                  <a:fillRect/>
                </a:stretch>
              </p:blipFill>
              <p:spPr>
                <a:xfrm>
                  <a:off x="1969546" y="4525452"/>
                  <a:ext cx="1713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9" name="筆跡 48">
                  <a:extLst>
                    <a:ext uri="{FF2B5EF4-FFF2-40B4-BE49-F238E27FC236}">
                      <a16:creationId xmlns:a16="http://schemas.microsoft.com/office/drawing/2014/main" id="{B9E14EE7-A37B-4CD3-9913-1DFD915A5CC0}"/>
                    </a:ext>
                  </a:extLst>
                </p14:cNvPr>
                <p14:cNvContentPartPr/>
                <p14:nvPr/>
              </p14:nvContentPartPr>
              <p14:xfrm>
                <a:off x="2250706" y="4430412"/>
                <a:ext cx="14040" cy="173160"/>
              </p14:xfrm>
            </p:contentPart>
          </mc:Choice>
          <mc:Fallback>
            <p:pic>
              <p:nvPicPr>
                <p:cNvPr id="49" name="筆跡 48">
                  <a:extLst>
                    <a:ext uri="{FF2B5EF4-FFF2-40B4-BE49-F238E27FC236}">
                      <a16:creationId xmlns:a16="http://schemas.microsoft.com/office/drawing/2014/main" id="{B9E14EE7-A37B-4CD3-9913-1DFD915A5CC0}"/>
                    </a:ext>
                  </a:extLst>
                </p:cNvPr>
                <p:cNvPicPr/>
                <p:nvPr/>
              </p:nvPicPr>
              <p:blipFill>
                <a:blip r:embed="rId70"/>
                <a:stretch>
                  <a:fillRect/>
                </a:stretch>
              </p:blipFill>
              <p:spPr>
                <a:xfrm>
                  <a:off x="2241706" y="4421412"/>
                  <a:ext cx="316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0" name="筆跡 49">
                  <a:extLst>
                    <a:ext uri="{FF2B5EF4-FFF2-40B4-BE49-F238E27FC236}">
                      <a16:creationId xmlns:a16="http://schemas.microsoft.com/office/drawing/2014/main" id="{D04F4404-2FFC-4C20-A04C-EDB4D94CD12E}"/>
                    </a:ext>
                  </a:extLst>
                </p14:cNvPr>
                <p14:cNvContentPartPr/>
                <p14:nvPr/>
              </p14:nvContentPartPr>
              <p14:xfrm>
                <a:off x="2342506" y="4436892"/>
                <a:ext cx="178200" cy="148320"/>
              </p14:xfrm>
            </p:contentPart>
          </mc:Choice>
          <mc:Fallback>
            <p:pic>
              <p:nvPicPr>
                <p:cNvPr id="50" name="筆跡 49">
                  <a:extLst>
                    <a:ext uri="{FF2B5EF4-FFF2-40B4-BE49-F238E27FC236}">
                      <a16:creationId xmlns:a16="http://schemas.microsoft.com/office/drawing/2014/main" id="{D04F4404-2FFC-4C20-A04C-EDB4D94CD12E}"/>
                    </a:ext>
                  </a:extLst>
                </p:cNvPr>
                <p:cNvPicPr/>
                <p:nvPr/>
              </p:nvPicPr>
              <p:blipFill>
                <a:blip r:embed="rId72"/>
                <a:stretch>
                  <a:fillRect/>
                </a:stretch>
              </p:blipFill>
              <p:spPr>
                <a:xfrm>
                  <a:off x="2333866" y="4427892"/>
                  <a:ext cx="195840" cy="165960"/>
                </a:xfrm>
                <a:prstGeom prst="rect">
                  <a:avLst/>
                </a:prstGeom>
              </p:spPr>
            </p:pic>
          </mc:Fallback>
        </mc:AlternateContent>
      </p:grpSp>
      <p:grpSp>
        <p:nvGrpSpPr>
          <p:cNvPr id="51" name="群組 50">
            <a:extLst>
              <a:ext uri="{FF2B5EF4-FFF2-40B4-BE49-F238E27FC236}">
                <a16:creationId xmlns:a16="http://schemas.microsoft.com/office/drawing/2014/main" id="{CDB71B5C-193D-43FB-932A-350AB080D811}"/>
              </a:ext>
            </a:extLst>
          </p:cNvPr>
          <p:cNvGrpSpPr/>
          <p:nvPr/>
        </p:nvGrpSpPr>
        <p:grpSpPr>
          <a:xfrm>
            <a:off x="770386" y="4861198"/>
            <a:ext cx="405000" cy="414000"/>
            <a:chOff x="770386" y="4861198"/>
            <a:chExt cx="405000" cy="414000"/>
          </a:xfrm>
        </p:grpSpPr>
        <mc:AlternateContent xmlns:mc="http://schemas.openxmlformats.org/markup-compatibility/2006">
          <mc:Choice xmlns:p14="http://schemas.microsoft.com/office/powerpoint/2010/main" Requires="p14">
            <p:contentPart p14:bwMode="auto" r:id="rId73">
              <p14:nvContentPartPr>
                <p14:cNvPr id="52" name="筆跡 51">
                  <a:extLst>
                    <a:ext uri="{FF2B5EF4-FFF2-40B4-BE49-F238E27FC236}">
                      <a16:creationId xmlns:a16="http://schemas.microsoft.com/office/drawing/2014/main" id="{4A8122E9-82E4-4627-877F-4C48D836CA2F}"/>
                    </a:ext>
                  </a:extLst>
                </p14:cNvPr>
                <p14:cNvContentPartPr/>
                <p14:nvPr/>
              </p14:nvContentPartPr>
              <p14:xfrm>
                <a:off x="780466" y="4861198"/>
                <a:ext cx="199440" cy="37080"/>
              </p14:xfrm>
            </p:contentPart>
          </mc:Choice>
          <mc:Fallback>
            <p:pic>
              <p:nvPicPr>
                <p:cNvPr id="52" name="筆跡 51">
                  <a:extLst>
                    <a:ext uri="{FF2B5EF4-FFF2-40B4-BE49-F238E27FC236}">
                      <a16:creationId xmlns:a16="http://schemas.microsoft.com/office/drawing/2014/main" id="{4A8122E9-82E4-4627-877F-4C48D836CA2F}"/>
                    </a:ext>
                  </a:extLst>
                </p:cNvPr>
                <p:cNvPicPr/>
                <p:nvPr/>
              </p:nvPicPr>
              <p:blipFill>
                <a:blip r:embed="rId74"/>
                <a:stretch>
                  <a:fillRect/>
                </a:stretch>
              </p:blipFill>
              <p:spPr>
                <a:xfrm>
                  <a:off x="771466" y="4852198"/>
                  <a:ext cx="217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3" name="筆跡 52">
                  <a:extLst>
                    <a:ext uri="{FF2B5EF4-FFF2-40B4-BE49-F238E27FC236}">
                      <a16:creationId xmlns:a16="http://schemas.microsoft.com/office/drawing/2014/main" id="{9879F9D1-0F8E-429C-9001-D4043C1B8744}"/>
                    </a:ext>
                  </a:extLst>
                </p14:cNvPr>
                <p14:cNvContentPartPr/>
                <p14:nvPr/>
              </p14:nvContentPartPr>
              <p14:xfrm>
                <a:off x="770386" y="4925278"/>
                <a:ext cx="117720" cy="288000"/>
              </p14:xfrm>
            </p:contentPart>
          </mc:Choice>
          <mc:Fallback>
            <p:pic>
              <p:nvPicPr>
                <p:cNvPr id="53" name="筆跡 52">
                  <a:extLst>
                    <a:ext uri="{FF2B5EF4-FFF2-40B4-BE49-F238E27FC236}">
                      <a16:creationId xmlns:a16="http://schemas.microsoft.com/office/drawing/2014/main" id="{9879F9D1-0F8E-429C-9001-D4043C1B8744}"/>
                    </a:ext>
                  </a:extLst>
                </p:cNvPr>
                <p:cNvPicPr/>
                <p:nvPr/>
              </p:nvPicPr>
              <p:blipFill>
                <a:blip r:embed="rId76"/>
                <a:stretch>
                  <a:fillRect/>
                </a:stretch>
              </p:blipFill>
              <p:spPr>
                <a:xfrm>
                  <a:off x="761746" y="4916278"/>
                  <a:ext cx="1353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4" name="筆跡 53">
                  <a:extLst>
                    <a:ext uri="{FF2B5EF4-FFF2-40B4-BE49-F238E27FC236}">
                      <a16:creationId xmlns:a16="http://schemas.microsoft.com/office/drawing/2014/main" id="{32DDD849-5EC4-46A9-9D93-E1B15747447B}"/>
                    </a:ext>
                  </a:extLst>
                </p14:cNvPr>
                <p14:cNvContentPartPr/>
                <p14:nvPr/>
              </p14:nvContentPartPr>
              <p14:xfrm>
                <a:off x="793066" y="5102398"/>
                <a:ext cx="142200" cy="7560"/>
              </p14:xfrm>
            </p:contentPart>
          </mc:Choice>
          <mc:Fallback>
            <p:pic>
              <p:nvPicPr>
                <p:cNvPr id="54" name="筆跡 53">
                  <a:extLst>
                    <a:ext uri="{FF2B5EF4-FFF2-40B4-BE49-F238E27FC236}">
                      <a16:creationId xmlns:a16="http://schemas.microsoft.com/office/drawing/2014/main" id="{32DDD849-5EC4-46A9-9D93-E1B15747447B}"/>
                    </a:ext>
                  </a:extLst>
                </p:cNvPr>
                <p:cNvPicPr/>
                <p:nvPr/>
              </p:nvPicPr>
              <p:blipFill>
                <a:blip r:embed="rId78"/>
                <a:stretch>
                  <a:fillRect/>
                </a:stretch>
              </p:blipFill>
              <p:spPr>
                <a:xfrm>
                  <a:off x="784426" y="5093398"/>
                  <a:ext cx="1598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5" name="筆跡 54">
                  <a:extLst>
                    <a:ext uri="{FF2B5EF4-FFF2-40B4-BE49-F238E27FC236}">
                      <a16:creationId xmlns:a16="http://schemas.microsoft.com/office/drawing/2014/main" id="{2EAB500E-CD92-43F0-9449-D16E3717D1AF}"/>
                    </a:ext>
                  </a:extLst>
                </p14:cNvPr>
                <p14:cNvContentPartPr/>
                <p14:nvPr/>
              </p14:nvContentPartPr>
              <p14:xfrm>
                <a:off x="941746" y="5145598"/>
                <a:ext cx="95040" cy="129600"/>
              </p14:xfrm>
            </p:contentPart>
          </mc:Choice>
          <mc:Fallback>
            <p:pic>
              <p:nvPicPr>
                <p:cNvPr id="55" name="筆跡 54">
                  <a:extLst>
                    <a:ext uri="{FF2B5EF4-FFF2-40B4-BE49-F238E27FC236}">
                      <a16:creationId xmlns:a16="http://schemas.microsoft.com/office/drawing/2014/main" id="{2EAB500E-CD92-43F0-9449-D16E3717D1AF}"/>
                    </a:ext>
                  </a:extLst>
                </p:cNvPr>
                <p:cNvPicPr/>
                <p:nvPr/>
              </p:nvPicPr>
              <p:blipFill>
                <a:blip r:embed="rId80"/>
                <a:stretch>
                  <a:fillRect/>
                </a:stretch>
              </p:blipFill>
              <p:spPr>
                <a:xfrm>
                  <a:off x="933106" y="5136598"/>
                  <a:ext cx="1126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6" name="筆跡 55">
                  <a:extLst>
                    <a:ext uri="{FF2B5EF4-FFF2-40B4-BE49-F238E27FC236}">
                      <a16:creationId xmlns:a16="http://schemas.microsoft.com/office/drawing/2014/main" id="{D860B914-E144-4AD2-95B3-86E6EA0D9D8D}"/>
                    </a:ext>
                  </a:extLst>
                </p14:cNvPr>
                <p14:cNvContentPartPr/>
                <p14:nvPr/>
              </p14:nvContentPartPr>
              <p14:xfrm>
                <a:off x="1172866" y="5069278"/>
                <a:ext cx="2520" cy="11520"/>
              </p14:xfrm>
            </p:contentPart>
          </mc:Choice>
          <mc:Fallback>
            <p:pic>
              <p:nvPicPr>
                <p:cNvPr id="56" name="筆跡 55">
                  <a:extLst>
                    <a:ext uri="{FF2B5EF4-FFF2-40B4-BE49-F238E27FC236}">
                      <a16:creationId xmlns:a16="http://schemas.microsoft.com/office/drawing/2014/main" id="{D860B914-E144-4AD2-95B3-86E6EA0D9D8D}"/>
                    </a:ext>
                  </a:extLst>
                </p:cNvPr>
                <p:cNvPicPr/>
                <p:nvPr/>
              </p:nvPicPr>
              <p:blipFill>
                <a:blip r:embed="rId82"/>
                <a:stretch>
                  <a:fillRect/>
                </a:stretch>
              </p:blipFill>
              <p:spPr>
                <a:xfrm>
                  <a:off x="1163866" y="5060638"/>
                  <a:ext cx="20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7" name="筆跡 56">
                  <a:extLst>
                    <a:ext uri="{FF2B5EF4-FFF2-40B4-BE49-F238E27FC236}">
                      <a16:creationId xmlns:a16="http://schemas.microsoft.com/office/drawing/2014/main" id="{E2657277-519B-459A-AB58-A27541701126}"/>
                    </a:ext>
                  </a:extLst>
                </p14:cNvPr>
                <p14:cNvContentPartPr/>
                <p14:nvPr/>
              </p14:nvContentPartPr>
              <p14:xfrm>
                <a:off x="1167106" y="5138398"/>
                <a:ext cx="2520" cy="7560"/>
              </p14:xfrm>
            </p:contentPart>
          </mc:Choice>
          <mc:Fallback>
            <p:pic>
              <p:nvPicPr>
                <p:cNvPr id="57" name="筆跡 56">
                  <a:extLst>
                    <a:ext uri="{FF2B5EF4-FFF2-40B4-BE49-F238E27FC236}">
                      <a16:creationId xmlns:a16="http://schemas.microsoft.com/office/drawing/2014/main" id="{E2657277-519B-459A-AB58-A27541701126}"/>
                    </a:ext>
                  </a:extLst>
                </p:cNvPr>
                <p:cNvPicPr/>
                <p:nvPr/>
              </p:nvPicPr>
              <p:blipFill>
                <a:blip r:embed="rId84"/>
                <a:stretch>
                  <a:fillRect/>
                </a:stretch>
              </p:blipFill>
              <p:spPr>
                <a:xfrm>
                  <a:off x="1158106" y="5129398"/>
                  <a:ext cx="20160" cy="25200"/>
                </a:xfrm>
                <a:prstGeom prst="rect">
                  <a:avLst/>
                </a:prstGeom>
              </p:spPr>
            </p:pic>
          </mc:Fallback>
        </mc:AlternateContent>
      </p:grpSp>
      <p:grpSp>
        <p:nvGrpSpPr>
          <p:cNvPr id="58" name="群組 57">
            <a:extLst>
              <a:ext uri="{FF2B5EF4-FFF2-40B4-BE49-F238E27FC236}">
                <a16:creationId xmlns:a16="http://schemas.microsoft.com/office/drawing/2014/main" id="{9318D614-755D-4395-A928-569DAEB4DE0F}"/>
              </a:ext>
            </a:extLst>
          </p:cNvPr>
          <p:cNvGrpSpPr/>
          <p:nvPr/>
        </p:nvGrpSpPr>
        <p:grpSpPr>
          <a:xfrm>
            <a:off x="1686226" y="4919158"/>
            <a:ext cx="853560" cy="272160"/>
            <a:chOff x="1686226" y="4919158"/>
            <a:chExt cx="853560" cy="272160"/>
          </a:xfrm>
        </p:grpSpPr>
        <mc:AlternateContent xmlns:mc="http://schemas.openxmlformats.org/markup-compatibility/2006">
          <mc:Choice xmlns:p14="http://schemas.microsoft.com/office/powerpoint/2010/main" Requires="p14">
            <p:contentPart p14:bwMode="auto" r:id="rId85">
              <p14:nvContentPartPr>
                <p14:cNvPr id="59" name="筆跡 58">
                  <a:extLst>
                    <a:ext uri="{FF2B5EF4-FFF2-40B4-BE49-F238E27FC236}">
                      <a16:creationId xmlns:a16="http://schemas.microsoft.com/office/drawing/2014/main" id="{24709472-A41E-4500-953F-F658F5CA233C}"/>
                    </a:ext>
                  </a:extLst>
                </p14:cNvPr>
                <p14:cNvContentPartPr/>
                <p14:nvPr/>
              </p14:nvContentPartPr>
              <p14:xfrm>
                <a:off x="1686226" y="4919158"/>
                <a:ext cx="193680" cy="240120"/>
              </p14:xfrm>
            </p:contentPart>
          </mc:Choice>
          <mc:Fallback>
            <p:pic>
              <p:nvPicPr>
                <p:cNvPr id="59" name="筆跡 58">
                  <a:extLst>
                    <a:ext uri="{FF2B5EF4-FFF2-40B4-BE49-F238E27FC236}">
                      <a16:creationId xmlns:a16="http://schemas.microsoft.com/office/drawing/2014/main" id="{24709472-A41E-4500-953F-F658F5CA233C}"/>
                    </a:ext>
                  </a:extLst>
                </p:cNvPr>
                <p:cNvPicPr/>
                <p:nvPr/>
              </p:nvPicPr>
              <p:blipFill>
                <a:blip r:embed="rId86"/>
                <a:stretch>
                  <a:fillRect/>
                </a:stretch>
              </p:blipFill>
              <p:spPr>
                <a:xfrm>
                  <a:off x="1677226" y="4910158"/>
                  <a:ext cx="2113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0" name="筆跡 59">
                  <a:extLst>
                    <a:ext uri="{FF2B5EF4-FFF2-40B4-BE49-F238E27FC236}">
                      <a16:creationId xmlns:a16="http://schemas.microsoft.com/office/drawing/2014/main" id="{2288F427-F0DF-434E-86F8-DF14D4D2FD8F}"/>
                    </a:ext>
                  </a:extLst>
                </p14:cNvPr>
                <p14:cNvContentPartPr/>
                <p14:nvPr/>
              </p14:nvContentPartPr>
              <p14:xfrm>
                <a:off x="1734106" y="4986118"/>
                <a:ext cx="152280" cy="181440"/>
              </p14:xfrm>
            </p:contentPart>
          </mc:Choice>
          <mc:Fallback>
            <p:pic>
              <p:nvPicPr>
                <p:cNvPr id="60" name="筆跡 59">
                  <a:extLst>
                    <a:ext uri="{FF2B5EF4-FFF2-40B4-BE49-F238E27FC236}">
                      <a16:creationId xmlns:a16="http://schemas.microsoft.com/office/drawing/2014/main" id="{2288F427-F0DF-434E-86F8-DF14D4D2FD8F}"/>
                    </a:ext>
                  </a:extLst>
                </p:cNvPr>
                <p:cNvPicPr/>
                <p:nvPr/>
              </p:nvPicPr>
              <p:blipFill>
                <a:blip r:embed="rId88"/>
                <a:stretch>
                  <a:fillRect/>
                </a:stretch>
              </p:blipFill>
              <p:spPr>
                <a:xfrm>
                  <a:off x="1725466" y="4977118"/>
                  <a:ext cx="1699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1" name="筆跡 60">
                  <a:extLst>
                    <a:ext uri="{FF2B5EF4-FFF2-40B4-BE49-F238E27FC236}">
                      <a16:creationId xmlns:a16="http://schemas.microsoft.com/office/drawing/2014/main" id="{84037DC5-02A9-43DC-9ABA-F921917CEC74}"/>
                    </a:ext>
                  </a:extLst>
                </p14:cNvPr>
                <p14:cNvContentPartPr/>
                <p14:nvPr/>
              </p14:nvContentPartPr>
              <p14:xfrm>
                <a:off x="1977826" y="5035438"/>
                <a:ext cx="80280" cy="11520"/>
              </p14:xfrm>
            </p:contentPart>
          </mc:Choice>
          <mc:Fallback>
            <p:pic>
              <p:nvPicPr>
                <p:cNvPr id="61" name="筆跡 60">
                  <a:extLst>
                    <a:ext uri="{FF2B5EF4-FFF2-40B4-BE49-F238E27FC236}">
                      <a16:creationId xmlns:a16="http://schemas.microsoft.com/office/drawing/2014/main" id="{84037DC5-02A9-43DC-9ABA-F921917CEC74}"/>
                    </a:ext>
                  </a:extLst>
                </p:cNvPr>
                <p:cNvPicPr/>
                <p:nvPr/>
              </p:nvPicPr>
              <p:blipFill>
                <a:blip r:embed="rId90"/>
                <a:stretch>
                  <a:fillRect/>
                </a:stretch>
              </p:blipFill>
              <p:spPr>
                <a:xfrm>
                  <a:off x="1968826" y="5026438"/>
                  <a:ext cx="979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2" name="筆跡 61">
                  <a:extLst>
                    <a:ext uri="{FF2B5EF4-FFF2-40B4-BE49-F238E27FC236}">
                      <a16:creationId xmlns:a16="http://schemas.microsoft.com/office/drawing/2014/main" id="{50463B1F-8CC0-41FF-B163-A90618761667}"/>
                    </a:ext>
                  </a:extLst>
                </p14:cNvPr>
                <p14:cNvContentPartPr/>
                <p14:nvPr/>
              </p14:nvContentPartPr>
              <p14:xfrm>
                <a:off x="1988266" y="5100238"/>
                <a:ext cx="73440" cy="8640"/>
              </p14:xfrm>
            </p:contentPart>
          </mc:Choice>
          <mc:Fallback>
            <p:pic>
              <p:nvPicPr>
                <p:cNvPr id="62" name="筆跡 61">
                  <a:extLst>
                    <a:ext uri="{FF2B5EF4-FFF2-40B4-BE49-F238E27FC236}">
                      <a16:creationId xmlns:a16="http://schemas.microsoft.com/office/drawing/2014/main" id="{50463B1F-8CC0-41FF-B163-A90618761667}"/>
                    </a:ext>
                  </a:extLst>
                </p:cNvPr>
                <p:cNvPicPr/>
                <p:nvPr/>
              </p:nvPicPr>
              <p:blipFill>
                <a:blip r:embed="rId92"/>
                <a:stretch>
                  <a:fillRect/>
                </a:stretch>
              </p:blipFill>
              <p:spPr>
                <a:xfrm>
                  <a:off x="1979266" y="5091238"/>
                  <a:ext cx="910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3" name="筆跡 62">
                  <a:extLst>
                    <a:ext uri="{FF2B5EF4-FFF2-40B4-BE49-F238E27FC236}">
                      <a16:creationId xmlns:a16="http://schemas.microsoft.com/office/drawing/2014/main" id="{4FED4B70-30F7-4548-89DE-C7FF88F1E3E2}"/>
                    </a:ext>
                  </a:extLst>
                </p14:cNvPr>
                <p14:cNvContentPartPr/>
                <p14:nvPr/>
              </p14:nvContentPartPr>
              <p14:xfrm>
                <a:off x="2177266" y="5024998"/>
                <a:ext cx="148680" cy="136080"/>
              </p14:xfrm>
            </p:contentPart>
          </mc:Choice>
          <mc:Fallback>
            <p:pic>
              <p:nvPicPr>
                <p:cNvPr id="63" name="筆跡 62">
                  <a:extLst>
                    <a:ext uri="{FF2B5EF4-FFF2-40B4-BE49-F238E27FC236}">
                      <a16:creationId xmlns:a16="http://schemas.microsoft.com/office/drawing/2014/main" id="{4FED4B70-30F7-4548-89DE-C7FF88F1E3E2}"/>
                    </a:ext>
                  </a:extLst>
                </p:cNvPr>
                <p:cNvPicPr/>
                <p:nvPr/>
              </p:nvPicPr>
              <p:blipFill>
                <a:blip r:embed="rId94"/>
                <a:stretch>
                  <a:fillRect/>
                </a:stretch>
              </p:blipFill>
              <p:spPr>
                <a:xfrm>
                  <a:off x="2168266" y="5015998"/>
                  <a:ext cx="1663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4" name="筆跡 63">
                  <a:extLst>
                    <a:ext uri="{FF2B5EF4-FFF2-40B4-BE49-F238E27FC236}">
                      <a16:creationId xmlns:a16="http://schemas.microsoft.com/office/drawing/2014/main" id="{95D8C260-02C5-4601-80AE-D589C5B4C848}"/>
                    </a:ext>
                  </a:extLst>
                </p14:cNvPr>
                <p14:cNvContentPartPr/>
                <p14:nvPr/>
              </p14:nvContentPartPr>
              <p14:xfrm>
                <a:off x="2371666" y="5029318"/>
                <a:ext cx="168120" cy="162000"/>
              </p14:xfrm>
            </p:contentPart>
          </mc:Choice>
          <mc:Fallback>
            <p:pic>
              <p:nvPicPr>
                <p:cNvPr id="64" name="筆跡 63">
                  <a:extLst>
                    <a:ext uri="{FF2B5EF4-FFF2-40B4-BE49-F238E27FC236}">
                      <a16:creationId xmlns:a16="http://schemas.microsoft.com/office/drawing/2014/main" id="{95D8C260-02C5-4601-80AE-D589C5B4C848}"/>
                    </a:ext>
                  </a:extLst>
                </p:cNvPr>
                <p:cNvPicPr/>
                <p:nvPr/>
              </p:nvPicPr>
              <p:blipFill>
                <a:blip r:embed="rId96"/>
                <a:stretch>
                  <a:fillRect/>
                </a:stretch>
              </p:blipFill>
              <p:spPr>
                <a:xfrm>
                  <a:off x="2362666" y="5020318"/>
                  <a:ext cx="185760" cy="179640"/>
                </a:xfrm>
                <a:prstGeom prst="rect">
                  <a:avLst/>
                </a:prstGeom>
              </p:spPr>
            </p:pic>
          </mc:Fallback>
        </mc:AlternateContent>
      </p:grpSp>
      <p:grpSp>
        <p:nvGrpSpPr>
          <p:cNvPr id="65" name="群組 64">
            <a:extLst>
              <a:ext uri="{FF2B5EF4-FFF2-40B4-BE49-F238E27FC236}">
                <a16:creationId xmlns:a16="http://schemas.microsoft.com/office/drawing/2014/main" id="{F638F765-30EB-461F-A263-56799DCBB8F6}"/>
              </a:ext>
            </a:extLst>
          </p:cNvPr>
          <p:cNvGrpSpPr/>
          <p:nvPr/>
        </p:nvGrpSpPr>
        <p:grpSpPr>
          <a:xfrm>
            <a:off x="826546" y="5539438"/>
            <a:ext cx="408600" cy="376920"/>
            <a:chOff x="826546" y="5539438"/>
            <a:chExt cx="408600" cy="376920"/>
          </a:xfrm>
        </p:grpSpPr>
        <mc:AlternateContent xmlns:mc="http://schemas.openxmlformats.org/markup-compatibility/2006">
          <mc:Choice xmlns:p14="http://schemas.microsoft.com/office/powerpoint/2010/main" Requires="p14">
            <p:contentPart p14:bwMode="auto" r:id="rId97">
              <p14:nvContentPartPr>
                <p14:cNvPr id="66" name="筆跡 65">
                  <a:extLst>
                    <a:ext uri="{FF2B5EF4-FFF2-40B4-BE49-F238E27FC236}">
                      <a16:creationId xmlns:a16="http://schemas.microsoft.com/office/drawing/2014/main" id="{6819A397-C069-4EBA-B5DE-CE92F4E52620}"/>
                    </a:ext>
                  </a:extLst>
                </p14:cNvPr>
                <p14:cNvContentPartPr/>
                <p14:nvPr/>
              </p14:nvContentPartPr>
              <p14:xfrm>
                <a:off x="836626" y="5539438"/>
                <a:ext cx="178920" cy="24120"/>
              </p14:xfrm>
            </p:contentPart>
          </mc:Choice>
          <mc:Fallback>
            <p:pic>
              <p:nvPicPr>
                <p:cNvPr id="66" name="筆跡 65">
                  <a:extLst>
                    <a:ext uri="{FF2B5EF4-FFF2-40B4-BE49-F238E27FC236}">
                      <a16:creationId xmlns:a16="http://schemas.microsoft.com/office/drawing/2014/main" id="{6819A397-C069-4EBA-B5DE-CE92F4E52620}"/>
                    </a:ext>
                  </a:extLst>
                </p:cNvPr>
                <p:cNvPicPr/>
                <p:nvPr/>
              </p:nvPicPr>
              <p:blipFill>
                <a:blip r:embed="rId98"/>
                <a:stretch>
                  <a:fillRect/>
                </a:stretch>
              </p:blipFill>
              <p:spPr>
                <a:xfrm>
                  <a:off x="827626" y="5530438"/>
                  <a:ext cx="1965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7" name="筆跡 66">
                  <a:extLst>
                    <a:ext uri="{FF2B5EF4-FFF2-40B4-BE49-F238E27FC236}">
                      <a16:creationId xmlns:a16="http://schemas.microsoft.com/office/drawing/2014/main" id="{65540E14-0803-45A8-972C-55762D8189AE}"/>
                    </a:ext>
                  </a:extLst>
                </p14:cNvPr>
                <p14:cNvContentPartPr/>
                <p14:nvPr/>
              </p14:nvContentPartPr>
              <p14:xfrm>
                <a:off x="826546" y="5576518"/>
                <a:ext cx="144360" cy="323280"/>
              </p14:xfrm>
            </p:contentPart>
          </mc:Choice>
          <mc:Fallback>
            <p:pic>
              <p:nvPicPr>
                <p:cNvPr id="67" name="筆跡 66">
                  <a:extLst>
                    <a:ext uri="{FF2B5EF4-FFF2-40B4-BE49-F238E27FC236}">
                      <a16:creationId xmlns:a16="http://schemas.microsoft.com/office/drawing/2014/main" id="{65540E14-0803-45A8-972C-55762D8189AE}"/>
                    </a:ext>
                  </a:extLst>
                </p:cNvPr>
                <p:cNvPicPr/>
                <p:nvPr/>
              </p:nvPicPr>
              <p:blipFill>
                <a:blip r:embed="rId100"/>
                <a:stretch>
                  <a:fillRect/>
                </a:stretch>
              </p:blipFill>
              <p:spPr>
                <a:xfrm>
                  <a:off x="817546" y="5567878"/>
                  <a:ext cx="1620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8" name="筆跡 67">
                  <a:extLst>
                    <a:ext uri="{FF2B5EF4-FFF2-40B4-BE49-F238E27FC236}">
                      <a16:creationId xmlns:a16="http://schemas.microsoft.com/office/drawing/2014/main" id="{4D382681-9D32-45F4-8B94-FD99F952DF09}"/>
                    </a:ext>
                  </a:extLst>
                </p14:cNvPr>
                <p14:cNvContentPartPr/>
                <p14:nvPr/>
              </p14:nvContentPartPr>
              <p14:xfrm>
                <a:off x="870826" y="5765158"/>
                <a:ext cx="109080" cy="9360"/>
              </p14:xfrm>
            </p:contentPart>
          </mc:Choice>
          <mc:Fallback>
            <p:pic>
              <p:nvPicPr>
                <p:cNvPr id="68" name="筆跡 67">
                  <a:extLst>
                    <a:ext uri="{FF2B5EF4-FFF2-40B4-BE49-F238E27FC236}">
                      <a16:creationId xmlns:a16="http://schemas.microsoft.com/office/drawing/2014/main" id="{4D382681-9D32-45F4-8B94-FD99F952DF09}"/>
                    </a:ext>
                  </a:extLst>
                </p:cNvPr>
                <p:cNvPicPr/>
                <p:nvPr/>
              </p:nvPicPr>
              <p:blipFill>
                <a:blip r:embed="rId102"/>
                <a:stretch>
                  <a:fillRect/>
                </a:stretch>
              </p:blipFill>
              <p:spPr>
                <a:xfrm>
                  <a:off x="862186" y="5756158"/>
                  <a:ext cx="1267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9" name="筆跡 68">
                  <a:extLst>
                    <a:ext uri="{FF2B5EF4-FFF2-40B4-BE49-F238E27FC236}">
                      <a16:creationId xmlns:a16="http://schemas.microsoft.com/office/drawing/2014/main" id="{730218B2-C347-4F2E-9137-73926F1E3D0C}"/>
                    </a:ext>
                  </a:extLst>
                </p14:cNvPr>
                <p14:cNvContentPartPr/>
                <p14:nvPr/>
              </p14:nvContentPartPr>
              <p14:xfrm>
                <a:off x="985306" y="5797918"/>
                <a:ext cx="108720" cy="87120"/>
              </p14:xfrm>
            </p:contentPart>
          </mc:Choice>
          <mc:Fallback>
            <p:pic>
              <p:nvPicPr>
                <p:cNvPr id="69" name="筆跡 68">
                  <a:extLst>
                    <a:ext uri="{FF2B5EF4-FFF2-40B4-BE49-F238E27FC236}">
                      <a16:creationId xmlns:a16="http://schemas.microsoft.com/office/drawing/2014/main" id="{730218B2-C347-4F2E-9137-73926F1E3D0C}"/>
                    </a:ext>
                  </a:extLst>
                </p:cNvPr>
                <p:cNvPicPr/>
                <p:nvPr/>
              </p:nvPicPr>
              <p:blipFill>
                <a:blip r:embed="rId104"/>
                <a:stretch>
                  <a:fillRect/>
                </a:stretch>
              </p:blipFill>
              <p:spPr>
                <a:xfrm>
                  <a:off x="976666" y="5789278"/>
                  <a:ext cx="1263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0" name="筆跡 69">
                  <a:extLst>
                    <a:ext uri="{FF2B5EF4-FFF2-40B4-BE49-F238E27FC236}">
                      <a16:creationId xmlns:a16="http://schemas.microsoft.com/office/drawing/2014/main" id="{CD2A141B-619E-42AB-A4D4-748369A03932}"/>
                    </a:ext>
                  </a:extLst>
                </p14:cNvPr>
                <p14:cNvContentPartPr/>
                <p14:nvPr/>
              </p14:nvContentPartPr>
              <p14:xfrm>
                <a:off x="1037866" y="5802958"/>
                <a:ext cx="18720" cy="113400"/>
              </p14:xfrm>
            </p:contentPart>
          </mc:Choice>
          <mc:Fallback>
            <p:pic>
              <p:nvPicPr>
                <p:cNvPr id="70" name="筆跡 69">
                  <a:extLst>
                    <a:ext uri="{FF2B5EF4-FFF2-40B4-BE49-F238E27FC236}">
                      <a16:creationId xmlns:a16="http://schemas.microsoft.com/office/drawing/2014/main" id="{CD2A141B-619E-42AB-A4D4-748369A03932}"/>
                    </a:ext>
                  </a:extLst>
                </p:cNvPr>
                <p:cNvPicPr/>
                <p:nvPr/>
              </p:nvPicPr>
              <p:blipFill>
                <a:blip r:embed="rId106"/>
                <a:stretch>
                  <a:fillRect/>
                </a:stretch>
              </p:blipFill>
              <p:spPr>
                <a:xfrm>
                  <a:off x="1028866" y="5794318"/>
                  <a:ext cx="363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1" name="筆跡 70">
                  <a:extLst>
                    <a:ext uri="{FF2B5EF4-FFF2-40B4-BE49-F238E27FC236}">
                      <a16:creationId xmlns:a16="http://schemas.microsoft.com/office/drawing/2014/main" id="{ECAF23F5-26F8-4F4C-9A10-9AB7BF6CE81B}"/>
                    </a:ext>
                  </a:extLst>
                </p14:cNvPr>
                <p14:cNvContentPartPr/>
                <p14:nvPr/>
              </p14:nvContentPartPr>
              <p14:xfrm>
                <a:off x="1224346" y="5710438"/>
                <a:ext cx="10800" cy="18000"/>
              </p14:xfrm>
            </p:contentPart>
          </mc:Choice>
          <mc:Fallback>
            <p:pic>
              <p:nvPicPr>
                <p:cNvPr id="71" name="筆跡 70">
                  <a:extLst>
                    <a:ext uri="{FF2B5EF4-FFF2-40B4-BE49-F238E27FC236}">
                      <a16:creationId xmlns:a16="http://schemas.microsoft.com/office/drawing/2014/main" id="{ECAF23F5-26F8-4F4C-9A10-9AB7BF6CE81B}"/>
                    </a:ext>
                  </a:extLst>
                </p:cNvPr>
                <p:cNvPicPr/>
                <p:nvPr/>
              </p:nvPicPr>
              <p:blipFill>
                <a:blip r:embed="rId108"/>
                <a:stretch>
                  <a:fillRect/>
                </a:stretch>
              </p:blipFill>
              <p:spPr>
                <a:xfrm>
                  <a:off x="1215346" y="5701798"/>
                  <a:ext cx="284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2" name="筆跡 71">
                  <a:extLst>
                    <a:ext uri="{FF2B5EF4-FFF2-40B4-BE49-F238E27FC236}">
                      <a16:creationId xmlns:a16="http://schemas.microsoft.com/office/drawing/2014/main" id="{6A1DBCAC-664F-4406-8DC1-436E644A6282}"/>
                    </a:ext>
                  </a:extLst>
                </p14:cNvPr>
                <p14:cNvContentPartPr/>
                <p14:nvPr/>
              </p14:nvContentPartPr>
              <p14:xfrm>
                <a:off x="1230106" y="5806198"/>
                <a:ext cx="1440" cy="14760"/>
              </p14:xfrm>
            </p:contentPart>
          </mc:Choice>
          <mc:Fallback>
            <p:pic>
              <p:nvPicPr>
                <p:cNvPr id="72" name="筆跡 71">
                  <a:extLst>
                    <a:ext uri="{FF2B5EF4-FFF2-40B4-BE49-F238E27FC236}">
                      <a16:creationId xmlns:a16="http://schemas.microsoft.com/office/drawing/2014/main" id="{6A1DBCAC-664F-4406-8DC1-436E644A6282}"/>
                    </a:ext>
                  </a:extLst>
                </p:cNvPr>
                <p:cNvPicPr/>
                <p:nvPr/>
              </p:nvPicPr>
              <p:blipFill>
                <a:blip r:embed="rId82"/>
                <a:stretch>
                  <a:fillRect/>
                </a:stretch>
              </p:blipFill>
              <p:spPr>
                <a:xfrm>
                  <a:off x="1221106" y="5797198"/>
                  <a:ext cx="19080" cy="32400"/>
                </a:xfrm>
                <a:prstGeom prst="rect">
                  <a:avLst/>
                </a:prstGeom>
              </p:spPr>
            </p:pic>
          </mc:Fallback>
        </mc:AlternateContent>
      </p:grpSp>
      <p:grpSp>
        <p:nvGrpSpPr>
          <p:cNvPr id="73" name="群組 72">
            <a:extLst>
              <a:ext uri="{FF2B5EF4-FFF2-40B4-BE49-F238E27FC236}">
                <a16:creationId xmlns:a16="http://schemas.microsoft.com/office/drawing/2014/main" id="{2A9C5954-0D4E-4EF3-A110-595D61D262B2}"/>
              </a:ext>
            </a:extLst>
          </p:cNvPr>
          <p:cNvGrpSpPr/>
          <p:nvPr/>
        </p:nvGrpSpPr>
        <p:grpSpPr>
          <a:xfrm>
            <a:off x="1875946" y="5602798"/>
            <a:ext cx="898200" cy="284040"/>
            <a:chOff x="1875946" y="5602798"/>
            <a:chExt cx="898200" cy="284040"/>
          </a:xfrm>
        </p:grpSpPr>
        <mc:AlternateContent xmlns:mc="http://schemas.openxmlformats.org/markup-compatibility/2006">
          <mc:Choice xmlns:p14="http://schemas.microsoft.com/office/powerpoint/2010/main" Requires="p14">
            <p:contentPart p14:bwMode="auto" r:id="rId110">
              <p14:nvContentPartPr>
                <p14:cNvPr id="74" name="筆跡 73">
                  <a:extLst>
                    <a:ext uri="{FF2B5EF4-FFF2-40B4-BE49-F238E27FC236}">
                      <a16:creationId xmlns:a16="http://schemas.microsoft.com/office/drawing/2014/main" id="{F8266DA4-2C12-4451-8E9C-5EBBEE2A471F}"/>
                    </a:ext>
                  </a:extLst>
                </p14:cNvPr>
                <p14:cNvContentPartPr/>
                <p14:nvPr/>
              </p14:nvContentPartPr>
              <p14:xfrm>
                <a:off x="1875946" y="5602798"/>
                <a:ext cx="170640" cy="227520"/>
              </p14:xfrm>
            </p:contentPart>
          </mc:Choice>
          <mc:Fallback>
            <p:pic>
              <p:nvPicPr>
                <p:cNvPr id="74" name="筆跡 73">
                  <a:extLst>
                    <a:ext uri="{FF2B5EF4-FFF2-40B4-BE49-F238E27FC236}">
                      <a16:creationId xmlns:a16="http://schemas.microsoft.com/office/drawing/2014/main" id="{F8266DA4-2C12-4451-8E9C-5EBBEE2A471F}"/>
                    </a:ext>
                  </a:extLst>
                </p:cNvPr>
                <p:cNvPicPr/>
                <p:nvPr/>
              </p:nvPicPr>
              <p:blipFill>
                <a:blip r:embed="rId111"/>
                <a:stretch>
                  <a:fillRect/>
                </a:stretch>
              </p:blipFill>
              <p:spPr>
                <a:xfrm>
                  <a:off x="1867306" y="5593798"/>
                  <a:ext cx="1882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筆跡 74">
                  <a:extLst>
                    <a:ext uri="{FF2B5EF4-FFF2-40B4-BE49-F238E27FC236}">
                      <a16:creationId xmlns:a16="http://schemas.microsoft.com/office/drawing/2014/main" id="{1DDD6C28-14E6-490D-A01C-ABE4C0B0FB30}"/>
                    </a:ext>
                  </a:extLst>
                </p14:cNvPr>
                <p14:cNvContentPartPr/>
                <p14:nvPr/>
              </p14:nvContentPartPr>
              <p14:xfrm>
                <a:off x="1902946" y="5606398"/>
                <a:ext cx="148320" cy="181440"/>
              </p14:xfrm>
            </p:contentPart>
          </mc:Choice>
          <mc:Fallback>
            <p:pic>
              <p:nvPicPr>
                <p:cNvPr id="75" name="筆跡 74">
                  <a:extLst>
                    <a:ext uri="{FF2B5EF4-FFF2-40B4-BE49-F238E27FC236}">
                      <a16:creationId xmlns:a16="http://schemas.microsoft.com/office/drawing/2014/main" id="{1DDD6C28-14E6-490D-A01C-ABE4C0B0FB30}"/>
                    </a:ext>
                  </a:extLst>
                </p:cNvPr>
                <p:cNvPicPr/>
                <p:nvPr/>
              </p:nvPicPr>
              <p:blipFill>
                <a:blip r:embed="rId113"/>
                <a:stretch>
                  <a:fillRect/>
                </a:stretch>
              </p:blipFill>
              <p:spPr>
                <a:xfrm>
                  <a:off x="1894306" y="5597758"/>
                  <a:ext cx="1659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6" name="筆跡 75">
                  <a:extLst>
                    <a:ext uri="{FF2B5EF4-FFF2-40B4-BE49-F238E27FC236}">
                      <a16:creationId xmlns:a16="http://schemas.microsoft.com/office/drawing/2014/main" id="{29C42C57-E8F3-4C75-8E41-7B6F3D5328CD}"/>
                    </a:ext>
                  </a:extLst>
                </p14:cNvPr>
                <p14:cNvContentPartPr/>
                <p14:nvPr/>
              </p14:nvContentPartPr>
              <p14:xfrm>
                <a:off x="2159626" y="5638438"/>
                <a:ext cx="146520" cy="99000"/>
              </p14:xfrm>
            </p:contentPart>
          </mc:Choice>
          <mc:Fallback>
            <p:pic>
              <p:nvPicPr>
                <p:cNvPr id="76" name="筆跡 75">
                  <a:extLst>
                    <a:ext uri="{FF2B5EF4-FFF2-40B4-BE49-F238E27FC236}">
                      <a16:creationId xmlns:a16="http://schemas.microsoft.com/office/drawing/2014/main" id="{29C42C57-E8F3-4C75-8E41-7B6F3D5328CD}"/>
                    </a:ext>
                  </a:extLst>
                </p:cNvPr>
                <p:cNvPicPr/>
                <p:nvPr/>
              </p:nvPicPr>
              <p:blipFill>
                <a:blip r:embed="rId115"/>
                <a:stretch>
                  <a:fillRect/>
                </a:stretch>
              </p:blipFill>
              <p:spPr>
                <a:xfrm>
                  <a:off x="2150986" y="5629438"/>
                  <a:ext cx="1641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7" name="筆跡 76">
                  <a:extLst>
                    <a:ext uri="{FF2B5EF4-FFF2-40B4-BE49-F238E27FC236}">
                      <a16:creationId xmlns:a16="http://schemas.microsoft.com/office/drawing/2014/main" id="{BF3AB84A-AB32-4BAC-9A1C-A960ED74F995}"/>
                    </a:ext>
                  </a:extLst>
                </p14:cNvPr>
                <p14:cNvContentPartPr/>
                <p14:nvPr/>
              </p14:nvContentPartPr>
              <p14:xfrm>
                <a:off x="2129746" y="5823478"/>
                <a:ext cx="141120" cy="9720"/>
              </p14:xfrm>
            </p:contentPart>
          </mc:Choice>
          <mc:Fallback>
            <p:pic>
              <p:nvPicPr>
                <p:cNvPr id="77" name="筆跡 76">
                  <a:extLst>
                    <a:ext uri="{FF2B5EF4-FFF2-40B4-BE49-F238E27FC236}">
                      <a16:creationId xmlns:a16="http://schemas.microsoft.com/office/drawing/2014/main" id="{BF3AB84A-AB32-4BAC-9A1C-A960ED74F995}"/>
                    </a:ext>
                  </a:extLst>
                </p:cNvPr>
                <p:cNvPicPr/>
                <p:nvPr/>
              </p:nvPicPr>
              <p:blipFill>
                <a:blip r:embed="rId117"/>
                <a:stretch>
                  <a:fillRect/>
                </a:stretch>
              </p:blipFill>
              <p:spPr>
                <a:xfrm>
                  <a:off x="2121106" y="5814478"/>
                  <a:ext cx="1587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筆跡 77">
                  <a:extLst>
                    <a:ext uri="{FF2B5EF4-FFF2-40B4-BE49-F238E27FC236}">
                      <a16:creationId xmlns:a16="http://schemas.microsoft.com/office/drawing/2014/main" id="{2E1C0282-273D-491E-A2FF-92159ADC8ACF}"/>
                    </a:ext>
                  </a:extLst>
                </p14:cNvPr>
                <p14:cNvContentPartPr/>
                <p14:nvPr/>
              </p14:nvContentPartPr>
              <p14:xfrm>
                <a:off x="2358706" y="5726278"/>
                <a:ext cx="162720" cy="142920"/>
              </p14:xfrm>
            </p:contentPart>
          </mc:Choice>
          <mc:Fallback>
            <p:pic>
              <p:nvPicPr>
                <p:cNvPr id="78" name="筆跡 77">
                  <a:extLst>
                    <a:ext uri="{FF2B5EF4-FFF2-40B4-BE49-F238E27FC236}">
                      <a16:creationId xmlns:a16="http://schemas.microsoft.com/office/drawing/2014/main" id="{2E1C0282-273D-491E-A2FF-92159ADC8ACF}"/>
                    </a:ext>
                  </a:extLst>
                </p:cNvPr>
                <p:cNvPicPr/>
                <p:nvPr/>
              </p:nvPicPr>
              <p:blipFill>
                <a:blip r:embed="rId119"/>
                <a:stretch>
                  <a:fillRect/>
                </a:stretch>
              </p:blipFill>
              <p:spPr>
                <a:xfrm>
                  <a:off x="2349706" y="5717278"/>
                  <a:ext cx="1803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9" name="筆跡 78">
                  <a:extLst>
                    <a:ext uri="{FF2B5EF4-FFF2-40B4-BE49-F238E27FC236}">
                      <a16:creationId xmlns:a16="http://schemas.microsoft.com/office/drawing/2014/main" id="{A27879CD-04AB-4483-87F0-DE221FBAAC24}"/>
                    </a:ext>
                  </a:extLst>
                </p14:cNvPr>
                <p14:cNvContentPartPr/>
                <p14:nvPr/>
              </p14:nvContentPartPr>
              <p14:xfrm>
                <a:off x="2621506" y="5703238"/>
                <a:ext cx="152640" cy="183600"/>
              </p14:xfrm>
            </p:contentPart>
          </mc:Choice>
          <mc:Fallback>
            <p:pic>
              <p:nvPicPr>
                <p:cNvPr id="79" name="筆跡 78">
                  <a:extLst>
                    <a:ext uri="{FF2B5EF4-FFF2-40B4-BE49-F238E27FC236}">
                      <a16:creationId xmlns:a16="http://schemas.microsoft.com/office/drawing/2014/main" id="{A27879CD-04AB-4483-87F0-DE221FBAAC24}"/>
                    </a:ext>
                  </a:extLst>
                </p:cNvPr>
                <p:cNvPicPr/>
                <p:nvPr/>
              </p:nvPicPr>
              <p:blipFill>
                <a:blip r:embed="rId121"/>
                <a:stretch>
                  <a:fillRect/>
                </a:stretch>
              </p:blipFill>
              <p:spPr>
                <a:xfrm>
                  <a:off x="2612866" y="5694598"/>
                  <a:ext cx="170280" cy="201240"/>
                </a:xfrm>
                <a:prstGeom prst="rect">
                  <a:avLst/>
                </a:prstGeom>
              </p:spPr>
            </p:pic>
          </mc:Fallback>
        </mc:AlternateContent>
      </p:grpSp>
      <p:grpSp>
        <p:nvGrpSpPr>
          <p:cNvPr id="80" name="群組 79">
            <a:extLst>
              <a:ext uri="{FF2B5EF4-FFF2-40B4-BE49-F238E27FC236}">
                <a16:creationId xmlns:a16="http://schemas.microsoft.com/office/drawing/2014/main" id="{B463A83B-D2DF-431F-8F84-32B362EB69DD}"/>
              </a:ext>
            </a:extLst>
          </p:cNvPr>
          <p:cNvGrpSpPr/>
          <p:nvPr/>
        </p:nvGrpSpPr>
        <p:grpSpPr>
          <a:xfrm>
            <a:off x="3034426" y="3171718"/>
            <a:ext cx="324360" cy="219600"/>
            <a:chOff x="3034426" y="3171718"/>
            <a:chExt cx="324360" cy="219600"/>
          </a:xfrm>
        </p:grpSpPr>
        <mc:AlternateContent xmlns:mc="http://schemas.openxmlformats.org/markup-compatibility/2006">
          <mc:Choice xmlns:p14="http://schemas.microsoft.com/office/powerpoint/2010/main" Requires="p14">
            <p:contentPart p14:bwMode="auto" r:id="rId122">
              <p14:nvContentPartPr>
                <p14:cNvPr id="81" name="筆跡 80">
                  <a:extLst>
                    <a:ext uri="{FF2B5EF4-FFF2-40B4-BE49-F238E27FC236}">
                      <a16:creationId xmlns:a16="http://schemas.microsoft.com/office/drawing/2014/main" id="{A400A3EE-CFEA-45A3-B9AB-DCD8882E0643}"/>
                    </a:ext>
                  </a:extLst>
                </p14:cNvPr>
                <p14:cNvContentPartPr/>
                <p14:nvPr/>
              </p14:nvContentPartPr>
              <p14:xfrm>
                <a:off x="3034426" y="3236518"/>
                <a:ext cx="274680" cy="23400"/>
              </p14:xfrm>
            </p:contentPart>
          </mc:Choice>
          <mc:Fallback>
            <p:pic>
              <p:nvPicPr>
                <p:cNvPr id="81" name="筆跡 80">
                  <a:extLst>
                    <a:ext uri="{FF2B5EF4-FFF2-40B4-BE49-F238E27FC236}">
                      <a16:creationId xmlns:a16="http://schemas.microsoft.com/office/drawing/2014/main" id="{A400A3EE-CFEA-45A3-B9AB-DCD8882E0643}"/>
                    </a:ext>
                  </a:extLst>
                </p:cNvPr>
                <p:cNvPicPr/>
                <p:nvPr/>
              </p:nvPicPr>
              <p:blipFill>
                <a:blip r:embed="rId123"/>
                <a:stretch>
                  <a:fillRect/>
                </a:stretch>
              </p:blipFill>
              <p:spPr>
                <a:xfrm>
                  <a:off x="3025786" y="3227878"/>
                  <a:ext cx="2923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筆跡 81">
                  <a:extLst>
                    <a:ext uri="{FF2B5EF4-FFF2-40B4-BE49-F238E27FC236}">
                      <a16:creationId xmlns:a16="http://schemas.microsoft.com/office/drawing/2014/main" id="{0863B174-8017-4E3C-91F1-77CCE1F84506}"/>
                    </a:ext>
                  </a:extLst>
                </p14:cNvPr>
                <p14:cNvContentPartPr/>
                <p14:nvPr/>
              </p14:nvContentPartPr>
              <p14:xfrm>
                <a:off x="3047026" y="3307438"/>
                <a:ext cx="261000" cy="13680"/>
              </p14:xfrm>
            </p:contentPart>
          </mc:Choice>
          <mc:Fallback>
            <p:pic>
              <p:nvPicPr>
                <p:cNvPr id="82" name="筆跡 81">
                  <a:extLst>
                    <a:ext uri="{FF2B5EF4-FFF2-40B4-BE49-F238E27FC236}">
                      <a16:creationId xmlns:a16="http://schemas.microsoft.com/office/drawing/2014/main" id="{0863B174-8017-4E3C-91F1-77CCE1F84506}"/>
                    </a:ext>
                  </a:extLst>
                </p:cNvPr>
                <p:cNvPicPr/>
                <p:nvPr/>
              </p:nvPicPr>
              <p:blipFill>
                <a:blip r:embed="rId125"/>
                <a:stretch>
                  <a:fillRect/>
                </a:stretch>
              </p:blipFill>
              <p:spPr>
                <a:xfrm>
                  <a:off x="3038026" y="3298798"/>
                  <a:ext cx="2786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筆跡 82">
                  <a:extLst>
                    <a:ext uri="{FF2B5EF4-FFF2-40B4-BE49-F238E27FC236}">
                      <a16:creationId xmlns:a16="http://schemas.microsoft.com/office/drawing/2014/main" id="{B470D7CE-4D8C-4AD9-966E-B97F58209CE3}"/>
                    </a:ext>
                  </a:extLst>
                </p14:cNvPr>
                <p14:cNvContentPartPr/>
                <p14:nvPr/>
              </p14:nvContentPartPr>
              <p14:xfrm>
                <a:off x="3185266" y="3171718"/>
                <a:ext cx="173520" cy="219600"/>
              </p14:xfrm>
            </p:contentPart>
          </mc:Choice>
          <mc:Fallback>
            <p:pic>
              <p:nvPicPr>
                <p:cNvPr id="83" name="筆跡 82">
                  <a:extLst>
                    <a:ext uri="{FF2B5EF4-FFF2-40B4-BE49-F238E27FC236}">
                      <a16:creationId xmlns:a16="http://schemas.microsoft.com/office/drawing/2014/main" id="{B470D7CE-4D8C-4AD9-966E-B97F58209CE3}"/>
                    </a:ext>
                  </a:extLst>
                </p:cNvPr>
                <p:cNvPicPr/>
                <p:nvPr/>
              </p:nvPicPr>
              <p:blipFill>
                <a:blip r:embed="rId127"/>
                <a:stretch>
                  <a:fillRect/>
                </a:stretch>
              </p:blipFill>
              <p:spPr>
                <a:xfrm>
                  <a:off x="3176626" y="3162718"/>
                  <a:ext cx="191160" cy="237240"/>
                </a:xfrm>
                <a:prstGeom prst="rect">
                  <a:avLst/>
                </a:prstGeom>
              </p:spPr>
            </p:pic>
          </mc:Fallback>
        </mc:AlternateContent>
      </p:grpSp>
      <p:grpSp>
        <p:nvGrpSpPr>
          <p:cNvPr id="84" name="群組 83">
            <a:extLst>
              <a:ext uri="{FF2B5EF4-FFF2-40B4-BE49-F238E27FC236}">
                <a16:creationId xmlns:a16="http://schemas.microsoft.com/office/drawing/2014/main" id="{50EAD50A-9661-4BC9-A1D6-86CD5E574E07}"/>
              </a:ext>
            </a:extLst>
          </p:cNvPr>
          <p:cNvGrpSpPr/>
          <p:nvPr/>
        </p:nvGrpSpPr>
        <p:grpSpPr>
          <a:xfrm>
            <a:off x="3779986" y="3090358"/>
            <a:ext cx="459000" cy="343080"/>
            <a:chOff x="3779986" y="3090358"/>
            <a:chExt cx="459000" cy="343080"/>
          </a:xfrm>
        </p:grpSpPr>
        <mc:AlternateContent xmlns:mc="http://schemas.openxmlformats.org/markup-compatibility/2006">
          <mc:Choice xmlns:p14="http://schemas.microsoft.com/office/powerpoint/2010/main" Requires="p14">
            <p:contentPart p14:bwMode="auto" r:id="rId128">
              <p14:nvContentPartPr>
                <p14:cNvPr id="85" name="筆跡 84">
                  <a:extLst>
                    <a:ext uri="{FF2B5EF4-FFF2-40B4-BE49-F238E27FC236}">
                      <a16:creationId xmlns:a16="http://schemas.microsoft.com/office/drawing/2014/main" id="{896E6E5C-5BE7-4010-A59D-EF6C77A02E78}"/>
                    </a:ext>
                  </a:extLst>
                </p14:cNvPr>
                <p14:cNvContentPartPr/>
                <p14:nvPr/>
              </p14:nvContentPartPr>
              <p14:xfrm>
                <a:off x="3826066" y="3090358"/>
                <a:ext cx="44640" cy="343080"/>
              </p14:xfrm>
            </p:contentPart>
          </mc:Choice>
          <mc:Fallback>
            <p:pic>
              <p:nvPicPr>
                <p:cNvPr id="85" name="筆跡 84">
                  <a:extLst>
                    <a:ext uri="{FF2B5EF4-FFF2-40B4-BE49-F238E27FC236}">
                      <a16:creationId xmlns:a16="http://schemas.microsoft.com/office/drawing/2014/main" id="{896E6E5C-5BE7-4010-A59D-EF6C77A02E78}"/>
                    </a:ext>
                  </a:extLst>
                </p:cNvPr>
                <p:cNvPicPr/>
                <p:nvPr/>
              </p:nvPicPr>
              <p:blipFill>
                <a:blip r:embed="rId129"/>
                <a:stretch>
                  <a:fillRect/>
                </a:stretch>
              </p:blipFill>
              <p:spPr>
                <a:xfrm>
                  <a:off x="3817066" y="3081358"/>
                  <a:ext cx="622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筆跡 85">
                  <a:extLst>
                    <a:ext uri="{FF2B5EF4-FFF2-40B4-BE49-F238E27FC236}">
                      <a16:creationId xmlns:a16="http://schemas.microsoft.com/office/drawing/2014/main" id="{2CB07E3F-2D26-424C-9F49-C05556650CE0}"/>
                    </a:ext>
                  </a:extLst>
                </p14:cNvPr>
                <p14:cNvContentPartPr/>
                <p14:nvPr/>
              </p14:nvContentPartPr>
              <p14:xfrm>
                <a:off x="3779986" y="3100438"/>
                <a:ext cx="241560" cy="198720"/>
              </p14:xfrm>
            </p:contentPart>
          </mc:Choice>
          <mc:Fallback>
            <p:pic>
              <p:nvPicPr>
                <p:cNvPr id="86" name="筆跡 85">
                  <a:extLst>
                    <a:ext uri="{FF2B5EF4-FFF2-40B4-BE49-F238E27FC236}">
                      <a16:creationId xmlns:a16="http://schemas.microsoft.com/office/drawing/2014/main" id="{2CB07E3F-2D26-424C-9F49-C05556650CE0}"/>
                    </a:ext>
                  </a:extLst>
                </p:cNvPr>
                <p:cNvPicPr/>
                <p:nvPr/>
              </p:nvPicPr>
              <p:blipFill>
                <a:blip r:embed="rId131"/>
                <a:stretch>
                  <a:fillRect/>
                </a:stretch>
              </p:blipFill>
              <p:spPr>
                <a:xfrm>
                  <a:off x="3771346" y="3091798"/>
                  <a:ext cx="2592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7" name="筆跡 86">
                  <a:extLst>
                    <a:ext uri="{FF2B5EF4-FFF2-40B4-BE49-F238E27FC236}">
                      <a16:creationId xmlns:a16="http://schemas.microsoft.com/office/drawing/2014/main" id="{409ECCF1-930F-4433-9C96-F6D483B19734}"/>
                    </a:ext>
                  </a:extLst>
                </p14:cNvPr>
                <p14:cNvContentPartPr/>
                <p14:nvPr/>
              </p14:nvContentPartPr>
              <p14:xfrm>
                <a:off x="4110466" y="3207718"/>
                <a:ext cx="128520" cy="11520"/>
              </p14:xfrm>
            </p:contentPart>
          </mc:Choice>
          <mc:Fallback>
            <p:pic>
              <p:nvPicPr>
                <p:cNvPr id="87" name="筆跡 86">
                  <a:extLst>
                    <a:ext uri="{FF2B5EF4-FFF2-40B4-BE49-F238E27FC236}">
                      <a16:creationId xmlns:a16="http://schemas.microsoft.com/office/drawing/2014/main" id="{409ECCF1-930F-4433-9C96-F6D483B19734}"/>
                    </a:ext>
                  </a:extLst>
                </p:cNvPr>
                <p:cNvPicPr/>
                <p:nvPr/>
              </p:nvPicPr>
              <p:blipFill>
                <a:blip r:embed="rId133"/>
                <a:stretch>
                  <a:fillRect/>
                </a:stretch>
              </p:blipFill>
              <p:spPr>
                <a:xfrm>
                  <a:off x="4101826" y="3198718"/>
                  <a:ext cx="146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筆跡 87">
                  <a:extLst>
                    <a:ext uri="{FF2B5EF4-FFF2-40B4-BE49-F238E27FC236}">
                      <a16:creationId xmlns:a16="http://schemas.microsoft.com/office/drawing/2014/main" id="{B3A72C0F-6FB9-48CC-A725-BEBB925C017A}"/>
                    </a:ext>
                  </a:extLst>
                </p14:cNvPr>
                <p14:cNvContentPartPr/>
                <p14:nvPr/>
              </p14:nvContentPartPr>
              <p14:xfrm>
                <a:off x="4085266" y="3279718"/>
                <a:ext cx="126000" cy="14760"/>
              </p14:xfrm>
            </p:contentPart>
          </mc:Choice>
          <mc:Fallback>
            <p:pic>
              <p:nvPicPr>
                <p:cNvPr id="88" name="筆跡 87">
                  <a:extLst>
                    <a:ext uri="{FF2B5EF4-FFF2-40B4-BE49-F238E27FC236}">
                      <a16:creationId xmlns:a16="http://schemas.microsoft.com/office/drawing/2014/main" id="{B3A72C0F-6FB9-48CC-A725-BEBB925C017A}"/>
                    </a:ext>
                  </a:extLst>
                </p:cNvPr>
                <p:cNvPicPr/>
                <p:nvPr/>
              </p:nvPicPr>
              <p:blipFill>
                <a:blip r:embed="rId135"/>
                <a:stretch>
                  <a:fillRect/>
                </a:stretch>
              </p:blipFill>
              <p:spPr>
                <a:xfrm>
                  <a:off x="4076626" y="3270718"/>
                  <a:ext cx="143640" cy="3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6">
            <p14:nvContentPartPr>
              <p14:cNvPr id="89" name="筆跡 88">
                <a:extLst>
                  <a:ext uri="{FF2B5EF4-FFF2-40B4-BE49-F238E27FC236}">
                    <a16:creationId xmlns:a16="http://schemas.microsoft.com/office/drawing/2014/main" id="{AFB14B20-6EEC-43FB-9F26-114A246443C5}"/>
                  </a:ext>
                </a:extLst>
              </p14:cNvPr>
              <p14:cNvContentPartPr/>
              <p14:nvPr/>
            </p14:nvContentPartPr>
            <p14:xfrm>
              <a:off x="4484506" y="3316798"/>
              <a:ext cx="21240" cy="19080"/>
            </p14:xfrm>
          </p:contentPart>
        </mc:Choice>
        <mc:Fallback>
          <p:pic>
            <p:nvPicPr>
              <p:cNvPr id="89" name="筆跡 88">
                <a:extLst>
                  <a:ext uri="{FF2B5EF4-FFF2-40B4-BE49-F238E27FC236}">
                    <a16:creationId xmlns:a16="http://schemas.microsoft.com/office/drawing/2014/main" id="{AFB14B20-6EEC-43FB-9F26-114A246443C5}"/>
                  </a:ext>
                </a:extLst>
              </p:cNvPr>
              <p:cNvPicPr/>
              <p:nvPr/>
            </p:nvPicPr>
            <p:blipFill>
              <a:blip r:embed="rId137"/>
              <a:stretch>
                <a:fillRect/>
              </a:stretch>
            </p:blipFill>
            <p:spPr>
              <a:xfrm>
                <a:off x="4475506" y="3308158"/>
                <a:ext cx="38880" cy="36720"/>
              </a:xfrm>
              <a:prstGeom prst="rect">
                <a:avLst/>
              </a:prstGeom>
            </p:spPr>
          </p:pic>
        </mc:Fallback>
      </mc:AlternateContent>
      <p:grpSp>
        <p:nvGrpSpPr>
          <p:cNvPr id="90" name="群組 89">
            <a:extLst>
              <a:ext uri="{FF2B5EF4-FFF2-40B4-BE49-F238E27FC236}">
                <a16:creationId xmlns:a16="http://schemas.microsoft.com/office/drawing/2014/main" id="{929D26F9-8B26-48CD-B53B-0CCFD4B433AE}"/>
              </a:ext>
            </a:extLst>
          </p:cNvPr>
          <p:cNvGrpSpPr/>
          <p:nvPr/>
        </p:nvGrpSpPr>
        <p:grpSpPr>
          <a:xfrm>
            <a:off x="4655866" y="3154078"/>
            <a:ext cx="534600" cy="288360"/>
            <a:chOff x="4655866" y="3154078"/>
            <a:chExt cx="534600" cy="288360"/>
          </a:xfrm>
        </p:grpSpPr>
        <mc:AlternateContent xmlns:mc="http://schemas.openxmlformats.org/markup-compatibility/2006">
          <mc:Choice xmlns:p14="http://schemas.microsoft.com/office/powerpoint/2010/main" Requires="p14">
            <p:contentPart p14:bwMode="auto" r:id="rId138">
              <p14:nvContentPartPr>
                <p14:cNvPr id="91" name="筆跡 90">
                  <a:extLst>
                    <a:ext uri="{FF2B5EF4-FFF2-40B4-BE49-F238E27FC236}">
                      <a16:creationId xmlns:a16="http://schemas.microsoft.com/office/drawing/2014/main" id="{BC606B93-5C8F-4AF7-800B-3B6F4B6229C1}"/>
                    </a:ext>
                  </a:extLst>
                </p14:cNvPr>
                <p14:cNvContentPartPr/>
                <p14:nvPr/>
              </p14:nvContentPartPr>
              <p14:xfrm>
                <a:off x="4655866" y="3154078"/>
                <a:ext cx="18720" cy="218520"/>
              </p14:xfrm>
            </p:contentPart>
          </mc:Choice>
          <mc:Fallback>
            <p:pic>
              <p:nvPicPr>
                <p:cNvPr id="91" name="筆跡 90">
                  <a:extLst>
                    <a:ext uri="{FF2B5EF4-FFF2-40B4-BE49-F238E27FC236}">
                      <a16:creationId xmlns:a16="http://schemas.microsoft.com/office/drawing/2014/main" id="{BC606B93-5C8F-4AF7-800B-3B6F4B6229C1}"/>
                    </a:ext>
                  </a:extLst>
                </p:cNvPr>
                <p:cNvPicPr/>
                <p:nvPr/>
              </p:nvPicPr>
              <p:blipFill>
                <a:blip r:embed="rId139"/>
                <a:stretch>
                  <a:fillRect/>
                </a:stretch>
              </p:blipFill>
              <p:spPr>
                <a:xfrm>
                  <a:off x="4646866" y="3145438"/>
                  <a:ext cx="363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2" name="筆跡 91">
                  <a:extLst>
                    <a:ext uri="{FF2B5EF4-FFF2-40B4-BE49-F238E27FC236}">
                      <a16:creationId xmlns:a16="http://schemas.microsoft.com/office/drawing/2014/main" id="{3747DBB4-104D-4078-92EB-803A7434EB45}"/>
                    </a:ext>
                  </a:extLst>
                </p14:cNvPr>
                <p14:cNvContentPartPr/>
                <p14:nvPr/>
              </p14:nvContentPartPr>
              <p14:xfrm>
                <a:off x="4766386" y="3158758"/>
                <a:ext cx="93600" cy="155880"/>
              </p14:xfrm>
            </p:contentPart>
          </mc:Choice>
          <mc:Fallback>
            <p:pic>
              <p:nvPicPr>
                <p:cNvPr id="92" name="筆跡 91">
                  <a:extLst>
                    <a:ext uri="{FF2B5EF4-FFF2-40B4-BE49-F238E27FC236}">
                      <a16:creationId xmlns:a16="http://schemas.microsoft.com/office/drawing/2014/main" id="{3747DBB4-104D-4078-92EB-803A7434EB45}"/>
                    </a:ext>
                  </a:extLst>
                </p:cNvPr>
                <p:cNvPicPr/>
                <p:nvPr/>
              </p:nvPicPr>
              <p:blipFill>
                <a:blip r:embed="rId141"/>
                <a:stretch>
                  <a:fillRect/>
                </a:stretch>
              </p:blipFill>
              <p:spPr>
                <a:xfrm>
                  <a:off x="4757746" y="3149758"/>
                  <a:ext cx="1112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3" name="筆跡 92">
                  <a:extLst>
                    <a:ext uri="{FF2B5EF4-FFF2-40B4-BE49-F238E27FC236}">
                      <a16:creationId xmlns:a16="http://schemas.microsoft.com/office/drawing/2014/main" id="{E8A5B84D-FBD0-42EA-B64F-53494D6FA497}"/>
                    </a:ext>
                  </a:extLst>
                </p14:cNvPr>
                <p14:cNvContentPartPr/>
                <p14:nvPr/>
              </p14:nvContentPartPr>
              <p14:xfrm>
                <a:off x="4936306" y="3195118"/>
                <a:ext cx="33120" cy="186480"/>
              </p14:xfrm>
            </p:contentPart>
          </mc:Choice>
          <mc:Fallback>
            <p:pic>
              <p:nvPicPr>
                <p:cNvPr id="93" name="筆跡 92">
                  <a:extLst>
                    <a:ext uri="{FF2B5EF4-FFF2-40B4-BE49-F238E27FC236}">
                      <a16:creationId xmlns:a16="http://schemas.microsoft.com/office/drawing/2014/main" id="{E8A5B84D-FBD0-42EA-B64F-53494D6FA497}"/>
                    </a:ext>
                  </a:extLst>
                </p:cNvPr>
                <p:cNvPicPr/>
                <p:nvPr/>
              </p:nvPicPr>
              <p:blipFill>
                <a:blip r:embed="rId143"/>
                <a:stretch>
                  <a:fillRect/>
                </a:stretch>
              </p:blipFill>
              <p:spPr>
                <a:xfrm>
                  <a:off x="4927666" y="3186118"/>
                  <a:ext cx="507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4" name="筆跡 93">
                  <a:extLst>
                    <a:ext uri="{FF2B5EF4-FFF2-40B4-BE49-F238E27FC236}">
                      <a16:creationId xmlns:a16="http://schemas.microsoft.com/office/drawing/2014/main" id="{D772E9D9-337C-475D-889F-B1B154904020}"/>
                    </a:ext>
                  </a:extLst>
                </p14:cNvPr>
                <p14:cNvContentPartPr/>
                <p14:nvPr/>
              </p14:nvContentPartPr>
              <p14:xfrm>
                <a:off x="5066266" y="3168118"/>
                <a:ext cx="124200" cy="274320"/>
              </p14:xfrm>
            </p:contentPart>
          </mc:Choice>
          <mc:Fallback>
            <p:pic>
              <p:nvPicPr>
                <p:cNvPr id="94" name="筆跡 93">
                  <a:extLst>
                    <a:ext uri="{FF2B5EF4-FFF2-40B4-BE49-F238E27FC236}">
                      <a16:creationId xmlns:a16="http://schemas.microsoft.com/office/drawing/2014/main" id="{D772E9D9-337C-475D-889F-B1B154904020}"/>
                    </a:ext>
                  </a:extLst>
                </p:cNvPr>
                <p:cNvPicPr/>
                <p:nvPr/>
              </p:nvPicPr>
              <p:blipFill>
                <a:blip r:embed="rId145"/>
                <a:stretch>
                  <a:fillRect/>
                </a:stretch>
              </p:blipFill>
              <p:spPr>
                <a:xfrm>
                  <a:off x="5057266" y="3159478"/>
                  <a:ext cx="141840" cy="291960"/>
                </a:xfrm>
                <a:prstGeom prst="rect">
                  <a:avLst/>
                </a:prstGeom>
              </p:spPr>
            </p:pic>
          </mc:Fallback>
        </mc:AlternateContent>
      </p:grpSp>
      <p:grpSp>
        <p:nvGrpSpPr>
          <p:cNvPr id="95" name="群組 94">
            <a:extLst>
              <a:ext uri="{FF2B5EF4-FFF2-40B4-BE49-F238E27FC236}">
                <a16:creationId xmlns:a16="http://schemas.microsoft.com/office/drawing/2014/main" id="{54F9D6AD-2391-4F42-BD10-162BBD76B831}"/>
              </a:ext>
            </a:extLst>
          </p:cNvPr>
          <p:cNvGrpSpPr/>
          <p:nvPr/>
        </p:nvGrpSpPr>
        <p:grpSpPr>
          <a:xfrm>
            <a:off x="3097426" y="3811798"/>
            <a:ext cx="259560" cy="192960"/>
            <a:chOff x="3097426" y="3811798"/>
            <a:chExt cx="259560" cy="192960"/>
          </a:xfrm>
        </p:grpSpPr>
        <mc:AlternateContent xmlns:mc="http://schemas.openxmlformats.org/markup-compatibility/2006">
          <mc:Choice xmlns:p14="http://schemas.microsoft.com/office/powerpoint/2010/main" Requires="p14">
            <p:contentPart p14:bwMode="auto" r:id="rId146">
              <p14:nvContentPartPr>
                <p14:cNvPr id="96" name="筆跡 95">
                  <a:extLst>
                    <a:ext uri="{FF2B5EF4-FFF2-40B4-BE49-F238E27FC236}">
                      <a16:creationId xmlns:a16="http://schemas.microsoft.com/office/drawing/2014/main" id="{01214ED9-ECCD-45B3-BADA-0EE3AA4194B6}"/>
                    </a:ext>
                  </a:extLst>
                </p14:cNvPr>
                <p14:cNvContentPartPr/>
                <p14:nvPr/>
              </p14:nvContentPartPr>
              <p14:xfrm>
                <a:off x="3097426" y="3861118"/>
                <a:ext cx="227880" cy="13680"/>
              </p14:xfrm>
            </p:contentPart>
          </mc:Choice>
          <mc:Fallback>
            <p:pic>
              <p:nvPicPr>
                <p:cNvPr id="96" name="筆跡 95">
                  <a:extLst>
                    <a:ext uri="{FF2B5EF4-FFF2-40B4-BE49-F238E27FC236}">
                      <a16:creationId xmlns:a16="http://schemas.microsoft.com/office/drawing/2014/main" id="{01214ED9-ECCD-45B3-BADA-0EE3AA4194B6}"/>
                    </a:ext>
                  </a:extLst>
                </p:cNvPr>
                <p:cNvPicPr/>
                <p:nvPr/>
              </p:nvPicPr>
              <p:blipFill>
                <a:blip r:embed="rId147"/>
                <a:stretch>
                  <a:fillRect/>
                </a:stretch>
              </p:blipFill>
              <p:spPr>
                <a:xfrm>
                  <a:off x="3088426" y="3852118"/>
                  <a:ext cx="2455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7" name="筆跡 96">
                  <a:extLst>
                    <a:ext uri="{FF2B5EF4-FFF2-40B4-BE49-F238E27FC236}">
                      <a16:creationId xmlns:a16="http://schemas.microsoft.com/office/drawing/2014/main" id="{AFC6623C-1DE0-4931-9A70-7AA73724D7B6}"/>
                    </a:ext>
                  </a:extLst>
                </p14:cNvPr>
                <p14:cNvContentPartPr/>
                <p14:nvPr/>
              </p14:nvContentPartPr>
              <p14:xfrm>
                <a:off x="3107506" y="3929518"/>
                <a:ext cx="212040" cy="6120"/>
              </p14:xfrm>
            </p:contentPart>
          </mc:Choice>
          <mc:Fallback>
            <p:pic>
              <p:nvPicPr>
                <p:cNvPr id="97" name="筆跡 96">
                  <a:extLst>
                    <a:ext uri="{FF2B5EF4-FFF2-40B4-BE49-F238E27FC236}">
                      <a16:creationId xmlns:a16="http://schemas.microsoft.com/office/drawing/2014/main" id="{AFC6623C-1DE0-4931-9A70-7AA73724D7B6}"/>
                    </a:ext>
                  </a:extLst>
                </p:cNvPr>
                <p:cNvPicPr/>
                <p:nvPr/>
              </p:nvPicPr>
              <p:blipFill>
                <a:blip r:embed="rId149"/>
                <a:stretch>
                  <a:fillRect/>
                </a:stretch>
              </p:blipFill>
              <p:spPr>
                <a:xfrm>
                  <a:off x="3098866" y="3920518"/>
                  <a:ext cx="2296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8" name="筆跡 97">
                  <a:extLst>
                    <a:ext uri="{FF2B5EF4-FFF2-40B4-BE49-F238E27FC236}">
                      <a16:creationId xmlns:a16="http://schemas.microsoft.com/office/drawing/2014/main" id="{13A7125A-D430-489C-A100-DB9480F562FB}"/>
                    </a:ext>
                  </a:extLst>
                </p14:cNvPr>
                <p14:cNvContentPartPr/>
                <p14:nvPr/>
              </p14:nvContentPartPr>
              <p14:xfrm>
                <a:off x="3220906" y="3811798"/>
                <a:ext cx="136080" cy="192960"/>
              </p14:xfrm>
            </p:contentPart>
          </mc:Choice>
          <mc:Fallback>
            <p:pic>
              <p:nvPicPr>
                <p:cNvPr id="98" name="筆跡 97">
                  <a:extLst>
                    <a:ext uri="{FF2B5EF4-FFF2-40B4-BE49-F238E27FC236}">
                      <a16:creationId xmlns:a16="http://schemas.microsoft.com/office/drawing/2014/main" id="{13A7125A-D430-489C-A100-DB9480F562FB}"/>
                    </a:ext>
                  </a:extLst>
                </p:cNvPr>
                <p:cNvPicPr/>
                <p:nvPr/>
              </p:nvPicPr>
              <p:blipFill>
                <a:blip r:embed="rId151"/>
                <a:stretch>
                  <a:fillRect/>
                </a:stretch>
              </p:blipFill>
              <p:spPr>
                <a:xfrm>
                  <a:off x="3211906" y="3802798"/>
                  <a:ext cx="153720" cy="210600"/>
                </a:xfrm>
                <a:prstGeom prst="rect">
                  <a:avLst/>
                </a:prstGeom>
              </p:spPr>
            </p:pic>
          </mc:Fallback>
        </mc:AlternateContent>
      </p:grpSp>
      <p:grpSp>
        <p:nvGrpSpPr>
          <p:cNvPr id="99" name="群組 98">
            <a:extLst>
              <a:ext uri="{FF2B5EF4-FFF2-40B4-BE49-F238E27FC236}">
                <a16:creationId xmlns:a16="http://schemas.microsoft.com/office/drawing/2014/main" id="{C7EE1D61-826F-4937-98F8-64E578B0613A}"/>
              </a:ext>
            </a:extLst>
          </p:cNvPr>
          <p:cNvGrpSpPr/>
          <p:nvPr/>
        </p:nvGrpSpPr>
        <p:grpSpPr>
          <a:xfrm>
            <a:off x="3774226" y="3796318"/>
            <a:ext cx="410040" cy="250560"/>
            <a:chOff x="3774226" y="3796318"/>
            <a:chExt cx="410040" cy="250560"/>
          </a:xfrm>
        </p:grpSpPr>
        <mc:AlternateContent xmlns:mc="http://schemas.openxmlformats.org/markup-compatibility/2006">
          <mc:Choice xmlns:p14="http://schemas.microsoft.com/office/powerpoint/2010/main" Requires="p14">
            <p:contentPart p14:bwMode="auto" r:id="rId152">
              <p14:nvContentPartPr>
                <p14:cNvPr id="100" name="筆跡 99">
                  <a:extLst>
                    <a:ext uri="{FF2B5EF4-FFF2-40B4-BE49-F238E27FC236}">
                      <a16:creationId xmlns:a16="http://schemas.microsoft.com/office/drawing/2014/main" id="{635BBEBD-1422-4351-8CAA-71483CC13C42}"/>
                    </a:ext>
                  </a:extLst>
                </p14:cNvPr>
                <p14:cNvContentPartPr/>
                <p14:nvPr/>
              </p14:nvContentPartPr>
              <p14:xfrm>
                <a:off x="3796186" y="3796318"/>
                <a:ext cx="30240" cy="250560"/>
              </p14:xfrm>
            </p:contentPart>
          </mc:Choice>
          <mc:Fallback>
            <p:pic>
              <p:nvPicPr>
                <p:cNvPr id="100" name="筆跡 99">
                  <a:extLst>
                    <a:ext uri="{FF2B5EF4-FFF2-40B4-BE49-F238E27FC236}">
                      <a16:creationId xmlns:a16="http://schemas.microsoft.com/office/drawing/2014/main" id="{635BBEBD-1422-4351-8CAA-71483CC13C42}"/>
                    </a:ext>
                  </a:extLst>
                </p:cNvPr>
                <p:cNvPicPr/>
                <p:nvPr/>
              </p:nvPicPr>
              <p:blipFill>
                <a:blip r:embed="rId153"/>
                <a:stretch>
                  <a:fillRect/>
                </a:stretch>
              </p:blipFill>
              <p:spPr>
                <a:xfrm>
                  <a:off x="3787186" y="3787318"/>
                  <a:ext cx="478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1" name="筆跡 100">
                  <a:extLst>
                    <a:ext uri="{FF2B5EF4-FFF2-40B4-BE49-F238E27FC236}">
                      <a16:creationId xmlns:a16="http://schemas.microsoft.com/office/drawing/2014/main" id="{2B2DB84E-F0F6-4C58-A501-6CD2E6446955}"/>
                    </a:ext>
                  </a:extLst>
                </p14:cNvPr>
                <p14:cNvContentPartPr/>
                <p14:nvPr/>
              </p14:nvContentPartPr>
              <p14:xfrm>
                <a:off x="3774226" y="3804598"/>
                <a:ext cx="176040" cy="111600"/>
              </p14:xfrm>
            </p:contentPart>
          </mc:Choice>
          <mc:Fallback>
            <p:pic>
              <p:nvPicPr>
                <p:cNvPr id="101" name="筆跡 100">
                  <a:extLst>
                    <a:ext uri="{FF2B5EF4-FFF2-40B4-BE49-F238E27FC236}">
                      <a16:creationId xmlns:a16="http://schemas.microsoft.com/office/drawing/2014/main" id="{2B2DB84E-F0F6-4C58-A501-6CD2E6446955}"/>
                    </a:ext>
                  </a:extLst>
                </p:cNvPr>
                <p:cNvPicPr/>
                <p:nvPr/>
              </p:nvPicPr>
              <p:blipFill>
                <a:blip r:embed="rId155"/>
                <a:stretch>
                  <a:fillRect/>
                </a:stretch>
              </p:blipFill>
              <p:spPr>
                <a:xfrm>
                  <a:off x="3765586" y="3795598"/>
                  <a:ext cx="1936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2" name="筆跡 101">
                  <a:extLst>
                    <a:ext uri="{FF2B5EF4-FFF2-40B4-BE49-F238E27FC236}">
                      <a16:creationId xmlns:a16="http://schemas.microsoft.com/office/drawing/2014/main" id="{47DA7A19-424E-4CB6-90A7-A062F8254574}"/>
                    </a:ext>
                  </a:extLst>
                </p14:cNvPr>
                <p14:cNvContentPartPr/>
                <p14:nvPr/>
              </p14:nvContentPartPr>
              <p14:xfrm>
                <a:off x="4048906" y="3833398"/>
                <a:ext cx="135360" cy="10800"/>
              </p14:xfrm>
            </p:contentPart>
          </mc:Choice>
          <mc:Fallback>
            <p:pic>
              <p:nvPicPr>
                <p:cNvPr id="102" name="筆跡 101">
                  <a:extLst>
                    <a:ext uri="{FF2B5EF4-FFF2-40B4-BE49-F238E27FC236}">
                      <a16:creationId xmlns:a16="http://schemas.microsoft.com/office/drawing/2014/main" id="{47DA7A19-424E-4CB6-90A7-A062F8254574}"/>
                    </a:ext>
                  </a:extLst>
                </p:cNvPr>
                <p:cNvPicPr/>
                <p:nvPr/>
              </p:nvPicPr>
              <p:blipFill>
                <a:blip r:embed="rId157"/>
                <a:stretch>
                  <a:fillRect/>
                </a:stretch>
              </p:blipFill>
              <p:spPr>
                <a:xfrm>
                  <a:off x="4039906" y="3824398"/>
                  <a:ext cx="1530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3" name="筆跡 102">
                  <a:extLst>
                    <a:ext uri="{FF2B5EF4-FFF2-40B4-BE49-F238E27FC236}">
                      <a16:creationId xmlns:a16="http://schemas.microsoft.com/office/drawing/2014/main" id="{B1A3E60D-8C68-4F62-A5F8-D3A2FCD2684E}"/>
                    </a:ext>
                  </a:extLst>
                </p14:cNvPr>
                <p14:cNvContentPartPr/>
                <p14:nvPr/>
              </p14:nvContentPartPr>
              <p14:xfrm>
                <a:off x="4038466" y="3890998"/>
                <a:ext cx="123840" cy="19800"/>
              </p14:xfrm>
            </p:contentPart>
          </mc:Choice>
          <mc:Fallback>
            <p:pic>
              <p:nvPicPr>
                <p:cNvPr id="103" name="筆跡 102">
                  <a:extLst>
                    <a:ext uri="{FF2B5EF4-FFF2-40B4-BE49-F238E27FC236}">
                      <a16:creationId xmlns:a16="http://schemas.microsoft.com/office/drawing/2014/main" id="{B1A3E60D-8C68-4F62-A5F8-D3A2FCD2684E}"/>
                    </a:ext>
                  </a:extLst>
                </p:cNvPr>
                <p:cNvPicPr/>
                <p:nvPr/>
              </p:nvPicPr>
              <p:blipFill>
                <a:blip r:embed="rId159"/>
                <a:stretch>
                  <a:fillRect/>
                </a:stretch>
              </p:blipFill>
              <p:spPr>
                <a:xfrm>
                  <a:off x="4029466" y="3881998"/>
                  <a:ext cx="141480" cy="37440"/>
                </a:xfrm>
                <a:prstGeom prst="rect">
                  <a:avLst/>
                </a:prstGeom>
              </p:spPr>
            </p:pic>
          </mc:Fallback>
        </mc:AlternateContent>
      </p:grpSp>
      <p:grpSp>
        <p:nvGrpSpPr>
          <p:cNvPr id="104" name="群組 103">
            <a:extLst>
              <a:ext uri="{FF2B5EF4-FFF2-40B4-BE49-F238E27FC236}">
                <a16:creationId xmlns:a16="http://schemas.microsoft.com/office/drawing/2014/main" id="{36784D85-39A4-48D1-9EDE-CF11C773FE58}"/>
              </a:ext>
            </a:extLst>
          </p:cNvPr>
          <p:cNvGrpSpPr/>
          <p:nvPr/>
        </p:nvGrpSpPr>
        <p:grpSpPr>
          <a:xfrm>
            <a:off x="4475506" y="3822238"/>
            <a:ext cx="680040" cy="229680"/>
            <a:chOff x="4475506" y="3822238"/>
            <a:chExt cx="680040" cy="229680"/>
          </a:xfrm>
        </p:grpSpPr>
        <mc:AlternateContent xmlns:mc="http://schemas.openxmlformats.org/markup-compatibility/2006">
          <mc:Choice xmlns:p14="http://schemas.microsoft.com/office/powerpoint/2010/main" Requires="p14">
            <p:contentPart p14:bwMode="auto" r:id="rId160">
              <p14:nvContentPartPr>
                <p14:cNvPr id="105" name="筆跡 104">
                  <a:extLst>
                    <a:ext uri="{FF2B5EF4-FFF2-40B4-BE49-F238E27FC236}">
                      <a16:creationId xmlns:a16="http://schemas.microsoft.com/office/drawing/2014/main" id="{F35301DC-658B-4E09-9E58-9A89AC380578}"/>
                    </a:ext>
                  </a:extLst>
                </p14:cNvPr>
                <p14:cNvContentPartPr/>
                <p14:nvPr/>
              </p14:nvContentPartPr>
              <p14:xfrm>
                <a:off x="4475506" y="3928078"/>
                <a:ext cx="51480" cy="22680"/>
              </p14:xfrm>
            </p:contentPart>
          </mc:Choice>
          <mc:Fallback>
            <p:pic>
              <p:nvPicPr>
                <p:cNvPr id="105" name="筆跡 104">
                  <a:extLst>
                    <a:ext uri="{FF2B5EF4-FFF2-40B4-BE49-F238E27FC236}">
                      <a16:creationId xmlns:a16="http://schemas.microsoft.com/office/drawing/2014/main" id="{F35301DC-658B-4E09-9E58-9A89AC380578}"/>
                    </a:ext>
                  </a:extLst>
                </p:cNvPr>
                <p:cNvPicPr/>
                <p:nvPr/>
              </p:nvPicPr>
              <p:blipFill>
                <a:blip r:embed="rId161"/>
                <a:stretch>
                  <a:fillRect/>
                </a:stretch>
              </p:blipFill>
              <p:spPr>
                <a:xfrm>
                  <a:off x="4466866" y="3919438"/>
                  <a:ext cx="691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6" name="筆跡 105">
                  <a:extLst>
                    <a:ext uri="{FF2B5EF4-FFF2-40B4-BE49-F238E27FC236}">
                      <a16:creationId xmlns:a16="http://schemas.microsoft.com/office/drawing/2014/main" id="{15DE8872-9C22-4DAF-A393-76A07918F2E6}"/>
                    </a:ext>
                  </a:extLst>
                </p14:cNvPr>
                <p14:cNvContentPartPr/>
                <p14:nvPr/>
              </p14:nvContentPartPr>
              <p14:xfrm>
                <a:off x="4611586" y="3870118"/>
                <a:ext cx="109440" cy="115560"/>
              </p14:xfrm>
            </p:contentPart>
          </mc:Choice>
          <mc:Fallback>
            <p:pic>
              <p:nvPicPr>
                <p:cNvPr id="106" name="筆跡 105">
                  <a:extLst>
                    <a:ext uri="{FF2B5EF4-FFF2-40B4-BE49-F238E27FC236}">
                      <a16:creationId xmlns:a16="http://schemas.microsoft.com/office/drawing/2014/main" id="{15DE8872-9C22-4DAF-A393-76A07918F2E6}"/>
                    </a:ext>
                  </a:extLst>
                </p:cNvPr>
                <p:cNvPicPr/>
                <p:nvPr/>
              </p:nvPicPr>
              <p:blipFill>
                <a:blip r:embed="rId163"/>
                <a:stretch>
                  <a:fillRect/>
                </a:stretch>
              </p:blipFill>
              <p:spPr>
                <a:xfrm>
                  <a:off x="4602586" y="3861478"/>
                  <a:ext cx="127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7" name="筆跡 106">
                  <a:extLst>
                    <a:ext uri="{FF2B5EF4-FFF2-40B4-BE49-F238E27FC236}">
                      <a16:creationId xmlns:a16="http://schemas.microsoft.com/office/drawing/2014/main" id="{66DB8B17-A1BD-4AE3-9352-4EEA3EE720F1}"/>
                    </a:ext>
                  </a:extLst>
                </p14:cNvPr>
                <p14:cNvContentPartPr/>
                <p14:nvPr/>
              </p14:nvContentPartPr>
              <p14:xfrm>
                <a:off x="4721026" y="3823318"/>
                <a:ext cx="90360" cy="186480"/>
              </p14:xfrm>
            </p:contentPart>
          </mc:Choice>
          <mc:Fallback>
            <p:pic>
              <p:nvPicPr>
                <p:cNvPr id="107" name="筆跡 106">
                  <a:extLst>
                    <a:ext uri="{FF2B5EF4-FFF2-40B4-BE49-F238E27FC236}">
                      <a16:creationId xmlns:a16="http://schemas.microsoft.com/office/drawing/2014/main" id="{66DB8B17-A1BD-4AE3-9352-4EEA3EE720F1}"/>
                    </a:ext>
                  </a:extLst>
                </p:cNvPr>
                <p:cNvPicPr/>
                <p:nvPr/>
              </p:nvPicPr>
              <p:blipFill>
                <a:blip r:embed="rId165"/>
                <a:stretch>
                  <a:fillRect/>
                </a:stretch>
              </p:blipFill>
              <p:spPr>
                <a:xfrm>
                  <a:off x="4712386" y="3814318"/>
                  <a:ext cx="1080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8" name="筆跡 107">
                  <a:extLst>
                    <a:ext uri="{FF2B5EF4-FFF2-40B4-BE49-F238E27FC236}">
                      <a16:creationId xmlns:a16="http://schemas.microsoft.com/office/drawing/2014/main" id="{002CF2BB-4801-46F0-853A-6615DBE2333B}"/>
                    </a:ext>
                  </a:extLst>
                </p14:cNvPr>
                <p14:cNvContentPartPr/>
                <p14:nvPr/>
              </p14:nvContentPartPr>
              <p14:xfrm>
                <a:off x="4875466" y="3863638"/>
                <a:ext cx="104400" cy="163800"/>
              </p14:xfrm>
            </p:contentPart>
          </mc:Choice>
          <mc:Fallback>
            <p:pic>
              <p:nvPicPr>
                <p:cNvPr id="108" name="筆跡 107">
                  <a:extLst>
                    <a:ext uri="{FF2B5EF4-FFF2-40B4-BE49-F238E27FC236}">
                      <a16:creationId xmlns:a16="http://schemas.microsoft.com/office/drawing/2014/main" id="{002CF2BB-4801-46F0-853A-6615DBE2333B}"/>
                    </a:ext>
                  </a:extLst>
                </p:cNvPr>
                <p:cNvPicPr/>
                <p:nvPr/>
              </p:nvPicPr>
              <p:blipFill>
                <a:blip r:embed="rId167"/>
                <a:stretch>
                  <a:fillRect/>
                </a:stretch>
              </p:blipFill>
              <p:spPr>
                <a:xfrm>
                  <a:off x="4866826" y="3854638"/>
                  <a:ext cx="1220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9" name="筆跡 108">
                  <a:extLst>
                    <a:ext uri="{FF2B5EF4-FFF2-40B4-BE49-F238E27FC236}">
                      <a16:creationId xmlns:a16="http://schemas.microsoft.com/office/drawing/2014/main" id="{EC247B16-8A14-488B-B869-0A51BDFC2D67}"/>
                    </a:ext>
                  </a:extLst>
                </p14:cNvPr>
                <p14:cNvContentPartPr/>
                <p14:nvPr/>
              </p14:nvContentPartPr>
              <p14:xfrm>
                <a:off x="5043586" y="3822238"/>
                <a:ext cx="111960" cy="229680"/>
              </p14:xfrm>
            </p:contentPart>
          </mc:Choice>
          <mc:Fallback>
            <p:pic>
              <p:nvPicPr>
                <p:cNvPr id="109" name="筆跡 108">
                  <a:extLst>
                    <a:ext uri="{FF2B5EF4-FFF2-40B4-BE49-F238E27FC236}">
                      <a16:creationId xmlns:a16="http://schemas.microsoft.com/office/drawing/2014/main" id="{EC247B16-8A14-488B-B869-0A51BDFC2D67}"/>
                    </a:ext>
                  </a:extLst>
                </p:cNvPr>
                <p:cNvPicPr/>
                <p:nvPr/>
              </p:nvPicPr>
              <p:blipFill>
                <a:blip r:embed="rId169"/>
                <a:stretch>
                  <a:fillRect/>
                </a:stretch>
              </p:blipFill>
              <p:spPr>
                <a:xfrm>
                  <a:off x="5034586" y="3813238"/>
                  <a:ext cx="129600" cy="247320"/>
                </a:xfrm>
                <a:prstGeom prst="rect">
                  <a:avLst/>
                </a:prstGeom>
              </p:spPr>
            </p:pic>
          </mc:Fallback>
        </mc:AlternateContent>
      </p:grpSp>
      <p:grpSp>
        <p:nvGrpSpPr>
          <p:cNvPr id="110" name="群組 109">
            <a:extLst>
              <a:ext uri="{FF2B5EF4-FFF2-40B4-BE49-F238E27FC236}">
                <a16:creationId xmlns:a16="http://schemas.microsoft.com/office/drawing/2014/main" id="{88976D8C-5E76-47E1-B448-173632A6DAC2}"/>
              </a:ext>
            </a:extLst>
          </p:cNvPr>
          <p:cNvGrpSpPr/>
          <p:nvPr/>
        </p:nvGrpSpPr>
        <p:grpSpPr>
          <a:xfrm>
            <a:off x="3086266" y="4438985"/>
            <a:ext cx="289440" cy="152640"/>
            <a:chOff x="3065386" y="4457998"/>
            <a:chExt cx="289440" cy="152640"/>
          </a:xfrm>
        </p:grpSpPr>
        <mc:AlternateContent xmlns:mc="http://schemas.openxmlformats.org/markup-compatibility/2006">
          <mc:Choice xmlns:p14="http://schemas.microsoft.com/office/powerpoint/2010/main" Requires="p14">
            <p:contentPart p14:bwMode="auto" r:id="rId170">
              <p14:nvContentPartPr>
                <p14:cNvPr id="111" name="筆跡 110">
                  <a:extLst>
                    <a:ext uri="{FF2B5EF4-FFF2-40B4-BE49-F238E27FC236}">
                      <a16:creationId xmlns:a16="http://schemas.microsoft.com/office/drawing/2014/main" id="{8204931B-7EF7-402B-B35F-6EF205D32247}"/>
                    </a:ext>
                  </a:extLst>
                </p14:cNvPr>
                <p14:cNvContentPartPr/>
                <p14:nvPr/>
              </p14:nvContentPartPr>
              <p14:xfrm>
                <a:off x="3115066" y="4447692"/>
                <a:ext cx="222120" cy="19800"/>
              </p14:xfrm>
            </p:contentPart>
          </mc:Choice>
          <mc:Fallback>
            <p:pic>
              <p:nvPicPr>
                <p:cNvPr id="111" name="筆跡 110">
                  <a:extLst>
                    <a:ext uri="{FF2B5EF4-FFF2-40B4-BE49-F238E27FC236}">
                      <a16:creationId xmlns:a16="http://schemas.microsoft.com/office/drawing/2014/main" id="{8204931B-7EF7-402B-B35F-6EF205D32247}"/>
                    </a:ext>
                  </a:extLst>
                </p:cNvPr>
                <p:cNvPicPr/>
                <p:nvPr/>
              </p:nvPicPr>
              <p:blipFill>
                <a:blip r:embed="rId171"/>
                <a:stretch>
                  <a:fillRect/>
                </a:stretch>
              </p:blipFill>
              <p:spPr>
                <a:xfrm>
                  <a:off x="3106426" y="4438692"/>
                  <a:ext cx="2397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2" name="筆跡 111">
                  <a:extLst>
                    <a:ext uri="{FF2B5EF4-FFF2-40B4-BE49-F238E27FC236}">
                      <a16:creationId xmlns:a16="http://schemas.microsoft.com/office/drawing/2014/main" id="{45E7DB28-DFE4-4CFF-98BA-83B2F1DFD48F}"/>
                    </a:ext>
                  </a:extLst>
                </p14:cNvPr>
                <p14:cNvContentPartPr/>
                <p14:nvPr/>
              </p14:nvContentPartPr>
              <p14:xfrm>
                <a:off x="3107146" y="4505292"/>
                <a:ext cx="200520" cy="16920"/>
              </p14:xfrm>
            </p:contentPart>
          </mc:Choice>
          <mc:Fallback>
            <p:pic>
              <p:nvPicPr>
                <p:cNvPr id="112" name="筆跡 111">
                  <a:extLst>
                    <a:ext uri="{FF2B5EF4-FFF2-40B4-BE49-F238E27FC236}">
                      <a16:creationId xmlns:a16="http://schemas.microsoft.com/office/drawing/2014/main" id="{45E7DB28-DFE4-4CFF-98BA-83B2F1DFD48F}"/>
                    </a:ext>
                  </a:extLst>
                </p:cNvPr>
                <p:cNvPicPr/>
                <p:nvPr/>
              </p:nvPicPr>
              <p:blipFill>
                <a:blip r:embed="rId173"/>
                <a:stretch>
                  <a:fillRect/>
                </a:stretch>
              </p:blipFill>
              <p:spPr>
                <a:xfrm>
                  <a:off x="3098146" y="4496652"/>
                  <a:ext cx="2181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3" name="筆跡 112">
                  <a:extLst>
                    <a:ext uri="{FF2B5EF4-FFF2-40B4-BE49-F238E27FC236}">
                      <a16:creationId xmlns:a16="http://schemas.microsoft.com/office/drawing/2014/main" id="{526C3D2E-FADF-406A-852B-D099B2D482FC}"/>
                    </a:ext>
                  </a:extLst>
                </p14:cNvPr>
                <p14:cNvContentPartPr/>
                <p14:nvPr/>
              </p14:nvContentPartPr>
              <p14:xfrm>
                <a:off x="3230266" y="4419972"/>
                <a:ext cx="166320" cy="152640"/>
              </p14:xfrm>
            </p:contentPart>
          </mc:Choice>
          <mc:Fallback>
            <p:pic>
              <p:nvPicPr>
                <p:cNvPr id="113" name="筆跡 112">
                  <a:extLst>
                    <a:ext uri="{FF2B5EF4-FFF2-40B4-BE49-F238E27FC236}">
                      <a16:creationId xmlns:a16="http://schemas.microsoft.com/office/drawing/2014/main" id="{526C3D2E-FADF-406A-852B-D099B2D482FC}"/>
                    </a:ext>
                  </a:extLst>
                </p:cNvPr>
                <p:cNvPicPr/>
                <p:nvPr/>
              </p:nvPicPr>
              <p:blipFill>
                <a:blip r:embed="rId175"/>
                <a:stretch>
                  <a:fillRect/>
                </a:stretch>
              </p:blipFill>
              <p:spPr>
                <a:xfrm>
                  <a:off x="3221266" y="4411332"/>
                  <a:ext cx="183960" cy="170280"/>
                </a:xfrm>
                <a:prstGeom prst="rect">
                  <a:avLst/>
                </a:prstGeom>
              </p:spPr>
            </p:pic>
          </mc:Fallback>
        </mc:AlternateContent>
      </p:grpSp>
      <p:grpSp>
        <p:nvGrpSpPr>
          <p:cNvPr id="114" name="群組 113">
            <a:extLst>
              <a:ext uri="{FF2B5EF4-FFF2-40B4-BE49-F238E27FC236}">
                <a16:creationId xmlns:a16="http://schemas.microsoft.com/office/drawing/2014/main" id="{2290CD55-2BA5-4F16-B33E-B719662CBE1A}"/>
              </a:ext>
            </a:extLst>
          </p:cNvPr>
          <p:cNvGrpSpPr/>
          <p:nvPr/>
        </p:nvGrpSpPr>
        <p:grpSpPr>
          <a:xfrm>
            <a:off x="3136306" y="4986118"/>
            <a:ext cx="325800" cy="219600"/>
            <a:chOff x="3136306" y="4986118"/>
            <a:chExt cx="325800" cy="219600"/>
          </a:xfrm>
        </p:grpSpPr>
        <mc:AlternateContent xmlns:mc="http://schemas.openxmlformats.org/markup-compatibility/2006">
          <mc:Choice xmlns:p14="http://schemas.microsoft.com/office/powerpoint/2010/main" Requires="p14">
            <p:contentPart p14:bwMode="auto" r:id="rId176">
              <p14:nvContentPartPr>
                <p14:cNvPr id="115" name="筆跡 114">
                  <a:extLst>
                    <a:ext uri="{FF2B5EF4-FFF2-40B4-BE49-F238E27FC236}">
                      <a16:creationId xmlns:a16="http://schemas.microsoft.com/office/drawing/2014/main" id="{89DEA317-47C3-4989-A4D6-CE0B5938E005}"/>
                    </a:ext>
                  </a:extLst>
                </p14:cNvPr>
                <p14:cNvContentPartPr/>
                <p14:nvPr/>
              </p14:nvContentPartPr>
              <p14:xfrm>
                <a:off x="3136306" y="5034358"/>
                <a:ext cx="215280" cy="16920"/>
              </p14:xfrm>
            </p:contentPart>
          </mc:Choice>
          <mc:Fallback>
            <p:pic>
              <p:nvPicPr>
                <p:cNvPr id="115" name="筆跡 114">
                  <a:extLst>
                    <a:ext uri="{FF2B5EF4-FFF2-40B4-BE49-F238E27FC236}">
                      <a16:creationId xmlns:a16="http://schemas.microsoft.com/office/drawing/2014/main" id="{89DEA317-47C3-4989-A4D6-CE0B5938E005}"/>
                    </a:ext>
                  </a:extLst>
                </p:cNvPr>
                <p:cNvPicPr/>
                <p:nvPr/>
              </p:nvPicPr>
              <p:blipFill>
                <a:blip r:embed="rId177"/>
                <a:stretch>
                  <a:fillRect/>
                </a:stretch>
              </p:blipFill>
              <p:spPr>
                <a:xfrm>
                  <a:off x="3127306" y="5025358"/>
                  <a:ext cx="2329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6" name="筆跡 115">
                  <a:extLst>
                    <a:ext uri="{FF2B5EF4-FFF2-40B4-BE49-F238E27FC236}">
                      <a16:creationId xmlns:a16="http://schemas.microsoft.com/office/drawing/2014/main" id="{AD7FEACC-C8F5-4005-85D3-A56EC03DA940}"/>
                    </a:ext>
                  </a:extLst>
                </p14:cNvPr>
                <p14:cNvContentPartPr/>
                <p14:nvPr/>
              </p14:nvContentPartPr>
              <p14:xfrm>
                <a:off x="3145306" y="5113558"/>
                <a:ext cx="200520" cy="25920"/>
              </p14:xfrm>
            </p:contentPart>
          </mc:Choice>
          <mc:Fallback>
            <p:pic>
              <p:nvPicPr>
                <p:cNvPr id="116" name="筆跡 115">
                  <a:extLst>
                    <a:ext uri="{FF2B5EF4-FFF2-40B4-BE49-F238E27FC236}">
                      <a16:creationId xmlns:a16="http://schemas.microsoft.com/office/drawing/2014/main" id="{AD7FEACC-C8F5-4005-85D3-A56EC03DA940}"/>
                    </a:ext>
                  </a:extLst>
                </p:cNvPr>
                <p:cNvPicPr/>
                <p:nvPr/>
              </p:nvPicPr>
              <p:blipFill>
                <a:blip r:embed="rId179"/>
                <a:stretch>
                  <a:fillRect/>
                </a:stretch>
              </p:blipFill>
              <p:spPr>
                <a:xfrm>
                  <a:off x="3136666" y="5104918"/>
                  <a:ext cx="2181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7" name="筆跡 116">
                  <a:extLst>
                    <a:ext uri="{FF2B5EF4-FFF2-40B4-BE49-F238E27FC236}">
                      <a16:creationId xmlns:a16="http://schemas.microsoft.com/office/drawing/2014/main" id="{725BB02B-BCB7-4E93-97A9-9B745FD3AAF6}"/>
                    </a:ext>
                  </a:extLst>
                </p14:cNvPr>
                <p14:cNvContentPartPr/>
                <p14:nvPr/>
              </p14:nvContentPartPr>
              <p14:xfrm>
                <a:off x="3224146" y="4986118"/>
                <a:ext cx="237960" cy="219600"/>
              </p14:xfrm>
            </p:contentPart>
          </mc:Choice>
          <mc:Fallback>
            <p:pic>
              <p:nvPicPr>
                <p:cNvPr id="117" name="筆跡 116">
                  <a:extLst>
                    <a:ext uri="{FF2B5EF4-FFF2-40B4-BE49-F238E27FC236}">
                      <a16:creationId xmlns:a16="http://schemas.microsoft.com/office/drawing/2014/main" id="{725BB02B-BCB7-4E93-97A9-9B745FD3AAF6}"/>
                    </a:ext>
                  </a:extLst>
                </p:cNvPr>
                <p:cNvPicPr/>
                <p:nvPr/>
              </p:nvPicPr>
              <p:blipFill>
                <a:blip r:embed="rId181"/>
                <a:stretch>
                  <a:fillRect/>
                </a:stretch>
              </p:blipFill>
              <p:spPr>
                <a:xfrm>
                  <a:off x="3215506" y="4977118"/>
                  <a:ext cx="255600" cy="237240"/>
                </a:xfrm>
                <a:prstGeom prst="rect">
                  <a:avLst/>
                </a:prstGeom>
              </p:spPr>
            </p:pic>
          </mc:Fallback>
        </mc:AlternateContent>
      </p:grpSp>
      <p:grpSp>
        <p:nvGrpSpPr>
          <p:cNvPr id="118" name="群組 117">
            <a:extLst>
              <a:ext uri="{FF2B5EF4-FFF2-40B4-BE49-F238E27FC236}">
                <a16:creationId xmlns:a16="http://schemas.microsoft.com/office/drawing/2014/main" id="{ADE5EDE2-58E4-403A-A334-890CC4B20D35}"/>
              </a:ext>
            </a:extLst>
          </p:cNvPr>
          <p:cNvGrpSpPr/>
          <p:nvPr/>
        </p:nvGrpSpPr>
        <p:grpSpPr>
          <a:xfrm>
            <a:off x="3765226" y="4990078"/>
            <a:ext cx="172080" cy="309960"/>
            <a:chOff x="3765226" y="4990078"/>
            <a:chExt cx="172080" cy="309960"/>
          </a:xfrm>
        </p:grpSpPr>
        <mc:AlternateContent xmlns:mc="http://schemas.openxmlformats.org/markup-compatibility/2006">
          <mc:Choice xmlns:p14="http://schemas.microsoft.com/office/powerpoint/2010/main" Requires="p14">
            <p:contentPart p14:bwMode="auto" r:id="rId182">
              <p14:nvContentPartPr>
                <p14:cNvPr id="119" name="筆跡 118">
                  <a:extLst>
                    <a:ext uri="{FF2B5EF4-FFF2-40B4-BE49-F238E27FC236}">
                      <a16:creationId xmlns:a16="http://schemas.microsoft.com/office/drawing/2014/main" id="{E606E6F1-571D-41F4-A479-94EFFACB736F}"/>
                    </a:ext>
                  </a:extLst>
                </p14:cNvPr>
                <p14:cNvContentPartPr/>
                <p14:nvPr/>
              </p14:nvContentPartPr>
              <p14:xfrm>
                <a:off x="3777826" y="4990078"/>
                <a:ext cx="21960" cy="309960"/>
              </p14:xfrm>
            </p:contentPart>
          </mc:Choice>
          <mc:Fallback>
            <p:pic>
              <p:nvPicPr>
                <p:cNvPr id="119" name="筆跡 118">
                  <a:extLst>
                    <a:ext uri="{FF2B5EF4-FFF2-40B4-BE49-F238E27FC236}">
                      <a16:creationId xmlns:a16="http://schemas.microsoft.com/office/drawing/2014/main" id="{E606E6F1-571D-41F4-A479-94EFFACB736F}"/>
                    </a:ext>
                  </a:extLst>
                </p:cNvPr>
                <p:cNvPicPr/>
                <p:nvPr/>
              </p:nvPicPr>
              <p:blipFill>
                <a:blip r:embed="rId183"/>
                <a:stretch>
                  <a:fillRect/>
                </a:stretch>
              </p:blipFill>
              <p:spPr>
                <a:xfrm>
                  <a:off x="3768826" y="4981078"/>
                  <a:ext cx="396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0" name="筆跡 119">
                  <a:extLst>
                    <a:ext uri="{FF2B5EF4-FFF2-40B4-BE49-F238E27FC236}">
                      <a16:creationId xmlns:a16="http://schemas.microsoft.com/office/drawing/2014/main" id="{586F47B7-F93A-410E-B595-382EC64AB89C}"/>
                    </a:ext>
                  </a:extLst>
                </p14:cNvPr>
                <p14:cNvContentPartPr/>
                <p14:nvPr/>
              </p14:nvContentPartPr>
              <p14:xfrm>
                <a:off x="3765226" y="4996198"/>
                <a:ext cx="172080" cy="147600"/>
              </p14:xfrm>
            </p:contentPart>
          </mc:Choice>
          <mc:Fallback>
            <p:pic>
              <p:nvPicPr>
                <p:cNvPr id="120" name="筆跡 119">
                  <a:extLst>
                    <a:ext uri="{FF2B5EF4-FFF2-40B4-BE49-F238E27FC236}">
                      <a16:creationId xmlns:a16="http://schemas.microsoft.com/office/drawing/2014/main" id="{586F47B7-F93A-410E-B595-382EC64AB89C}"/>
                    </a:ext>
                  </a:extLst>
                </p:cNvPr>
                <p:cNvPicPr/>
                <p:nvPr/>
              </p:nvPicPr>
              <p:blipFill>
                <a:blip r:embed="rId185"/>
                <a:stretch>
                  <a:fillRect/>
                </a:stretch>
              </p:blipFill>
              <p:spPr>
                <a:xfrm>
                  <a:off x="3756226" y="4987558"/>
                  <a:ext cx="189720" cy="165240"/>
                </a:xfrm>
                <a:prstGeom prst="rect">
                  <a:avLst/>
                </a:prstGeom>
              </p:spPr>
            </p:pic>
          </mc:Fallback>
        </mc:AlternateContent>
      </p:grpSp>
      <p:grpSp>
        <p:nvGrpSpPr>
          <p:cNvPr id="121" name="群組 120">
            <a:extLst>
              <a:ext uri="{FF2B5EF4-FFF2-40B4-BE49-F238E27FC236}">
                <a16:creationId xmlns:a16="http://schemas.microsoft.com/office/drawing/2014/main" id="{CC0F56A5-14B2-4C5A-9F07-289CB0B9C335}"/>
              </a:ext>
            </a:extLst>
          </p:cNvPr>
          <p:cNvGrpSpPr/>
          <p:nvPr/>
        </p:nvGrpSpPr>
        <p:grpSpPr>
          <a:xfrm>
            <a:off x="4117306" y="5018878"/>
            <a:ext cx="138600" cy="124920"/>
            <a:chOff x="4117306" y="5018878"/>
            <a:chExt cx="138600" cy="124920"/>
          </a:xfrm>
        </p:grpSpPr>
        <mc:AlternateContent xmlns:mc="http://schemas.openxmlformats.org/markup-compatibility/2006">
          <mc:Choice xmlns:p14="http://schemas.microsoft.com/office/powerpoint/2010/main" Requires="p14">
            <p:contentPart p14:bwMode="auto" r:id="rId186">
              <p14:nvContentPartPr>
                <p14:cNvPr id="122" name="筆跡 121">
                  <a:extLst>
                    <a:ext uri="{FF2B5EF4-FFF2-40B4-BE49-F238E27FC236}">
                      <a16:creationId xmlns:a16="http://schemas.microsoft.com/office/drawing/2014/main" id="{51101C52-DC13-41C9-B0FA-50ADA92980BA}"/>
                    </a:ext>
                  </a:extLst>
                </p14:cNvPr>
                <p14:cNvContentPartPr/>
                <p14:nvPr/>
              </p14:nvContentPartPr>
              <p14:xfrm>
                <a:off x="4117306" y="5018878"/>
                <a:ext cx="138600" cy="33120"/>
              </p14:xfrm>
            </p:contentPart>
          </mc:Choice>
          <mc:Fallback>
            <p:pic>
              <p:nvPicPr>
                <p:cNvPr id="122" name="筆跡 121">
                  <a:extLst>
                    <a:ext uri="{FF2B5EF4-FFF2-40B4-BE49-F238E27FC236}">
                      <a16:creationId xmlns:a16="http://schemas.microsoft.com/office/drawing/2014/main" id="{51101C52-DC13-41C9-B0FA-50ADA92980BA}"/>
                    </a:ext>
                  </a:extLst>
                </p:cNvPr>
                <p:cNvPicPr/>
                <p:nvPr/>
              </p:nvPicPr>
              <p:blipFill>
                <a:blip r:embed="rId187"/>
                <a:stretch>
                  <a:fillRect/>
                </a:stretch>
              </p:blipFill>
              <p:spPr>
                <a:xfrm>
                  <a:off x="4108666" y="5010238"/>
                  <a:ext cx="1562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3" name="筆跡 122">
                  <a:extLst>
                    <a:ext uri="{FF2B5EF4-FFF2-40B4-BE49-F238E27FC236}">
                      <a16:creationId xmlns:a16="http://schemas.microsoft.com/office/drawing/2014/main" id="{0BD656B1-DBD3-4E11-92C7-297B1AB7CDA4}"/>
                    </a:ext>
                  </a:extLst>
                </p14:cNvPr>
                <p14:cNvContentPartPr/>
                <p14:nvPr/>
              </p14:nvContentPartPr>
              <p14:xfrm>
                <a:off x="4127746" y="5116798"/>
                <a:ext cx="119160" cy="27000"/>
              </p14:xfrm>
            </p:contentPart>
          </mc:Choice>
          <mc:Fallback>
            <p:pic>
              <p:nvPicPr>
                <p:cNvPr id="123" name="筆跡 122">
                  <a:extLst>
                    <a:ext uri="{FF2B5EF4-FFF2-40B4-BE49-F238E27FC236}">
                      <a16:creationId xmlns:a16="http://schemas.microsoft.com/office/drawing/2014/main" id="{0BD656B1-DBD3-4E11-92C7-297B1AB7CDA4}"/>
                    </a:ext>
                  </a:extLst>
                </p:cNvPr>
                <p:cNvPicPr/>
                <p:nvPr/>
              </p:nvPicPr>
              <p:blipFill>
                <a:blip r:embed="rId189"/>
                <a:stretch>
                  <a:fillRect/>
                </a:stretch>
              </p:blipFill>
              <p:spPr>
                <a:xfrm>
                  <a:off x="4118746" y="5107798"/>
                  <a:ext cx="136800" cy="44640"/>
                </a:xfrm>
                <a:prstGeom prst="rect">
                  <a:avLst/>
                </a:prstGeom>
              </p:spPr>
            </p:pic>
          </mc:Fallback>
        </mc:AlternateContent>
      </p:grpSp>
      <p:grpSp>
        <p:nvGrpSpPr>
          <p:cNvPr id="124" name="群組 123">
            <a:extLst>
              <a:ext uri="{FF2B5EF4-FFF2-40B4-BE49-F238E27FC236}">
                <a16:creationId xmlns:a16="http://schemas.microsoft.com/office/drawing/2014/main" id="{5C30355A-8B74-41F0-8FCB-0A7A3E230FA7}"/>
              </a:ext>
            </a:extLst>
          </p:cNvPr>
          <p:cNvGrpSpPr/>
          <p:nvPr/>
        </p:nvGrpSpPr>
        <p:grpSpPr>
          <a:xfrm>
            <a:off x="4457866" y="5100238"/>
            <a:ext cx="772560" cy="195120"/>
            <a:chOff x="4457866" y="5100238"/>
            <a:chExt cx="772560" cy="195120"/>
          </a:xfrm>
        </p:grpSpPr>
        <mc:AlternateContent xmlns:mc="http://schemas.openxmlformats.org/markup-compatibility/2006">
          <mc:Choice xmlns:p14="http://schemas.microsoft.com/office/powerpoint/2010/main" Requires="p14">
            <p:contentPart p14:bwMode="auto" r:id="rId190">
              <p14:nvContentPartPr>
                <p14:cNvPr id="125" name="筆跡 124">
                  <a:extLst>
                    <a:ext uri="{FF2B5EF4-FFF2-40B4-BE49-F238E27FC236}">
                      <a16:creationId xmlns:a16="http://schemas.microsoft.com/office/drawing/2014/main" id="{EF40BB45-76A4-408F-8FA8-E73740D886AB}"/>
                    </a:ext>
                  </a:extLst>
                </p14:cNvPr>
                <p14:cNvContentPartPr/>
                <p14:nvPr/>
              </p14:nvContentPartPr>
              <p14:xfrm>
                <a:off x="4457866" y="5196718"/>
                <a:ext cx="27000" cy="52200"/>
              </p14:xfrm>
            </p:contentPart>
          </mc:Choice>
          <mc:Fallback>
            <p:pic>
              <p:nvPicPr>
                <p:cNvPr id="125" name="筆跡 124">
                  <a:extLst>
                    <a:ext uri="{FF2B5EF4-FFF2-40B4-BE49-F238E27FC236}">
                      <a16:creationId xmlns:a16="http://schemas.microsoft.com/office/drawing/2014/main" id="{EF40BB45-76A4-408F-8FA8-E73740D886AB}"/>
                    </a:ext>
                  </a:extLst>
                </p:cNvPr>
                <p:cNvPicPr/>
                <p:nvPr/>
              </p:nvPicPr>
              <p:blipFill>
                <a:blip r:embed="rId191"/>
                <a:stretch>
                  <a:fillRect/>
                </a:stretch>
              </p:blipFill>
              <p:spPr>
                <a:xfrm>
                  <a:off x="4449226" y="5187718"/>
                  <a:ext cx="446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6" name="筆跡 125">
                  <a:extLst>
                    <a:ext uri="{FF2B5EF4-FFF2-40B4-BE49-F238E27FC236}">
                      <a16:creationId xmlns:a16="http://schemas.microsoft.com/office/drawing/2014/main" id="{07E8DA82-90B8-4719-889F-26BD69DE37FE}"/>
                    </a:ext>
                  </a:extLst>
                </p14:cNvPr>
                <p14:cNvContentPartPr/>
                <p14:nvPr/>
              </p14:nvContentPartPr>
              <p14:xfrm>
                <a:off x="4614826" y="5100238"/>
                <a:ext cx="110880" cy="134280"/>
              </p14:xfrm>
            </p:contentPart>
          </mc:Choice>
          <mc:Fallback>
            <p:pic>
              <p:nvPicPr>
                <p:cNvPr id="126" name="筆跡 125">
                  <a:extLst>
                    <a:ext uri="{FF2B5EF4-FFF2-40B4-BE49-F238E27FC236}">
                      <a16:creationId xmlns:a16="http://schemas.microsoft.com/office/drawing/2014/main" id="{07E8DA82-90B8-4719-889F-26BD69DE37FE}"/>
                    </a:ext>
                  </a:extLst>
                </p:cNvPr>
                <p:cNvPicPr/>
                <p:nvPr/>
              </p:nvPicPr>
              <p:blipFill>
                <a:blip r:embed="rId193"/>
                <a:stretch>
                  <a:fillRect/>
                </a:stretch>
              </p:blipFill>
              <p:spPr>
                <a:xfrm>
                  <a:off x="4606186" y="5091238"/>
                  <a:ext cx="128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7" name="筆跡 126">
                  <a:extLst>
                    <a:ext uri="{FF2B5EF4-FFF2-40B4-BE49-F238E27FC236}">
                      <a16:creationId xmlns:a16="http://schemas.microsoft.com/office/drawing/2014/main" id="{71EB6A69-D23A-4841-8854-A0CA5B710C4F}"/>
                    </a:ext>
                  </a:extLst>
                </p14:cNvPr>
                <p14:cNvContentPartPr/>
                <p14:nvPr/>
              </p14:nvContentPartPr>
              <p14:xfrm>
                <a:off x="4773586" y="5109598"/>
                <a:ext cx="70560" cy="133200"/>
              </p14:xfrm>
            </p:contentPart>
          </mc:Choice>
          <mc:Fallback>
            <p:pic>
              <p:nvPicPr>
                <p:cNvPr id="127" name="筆跡 126">
                  <a:extLst>
                    <a:ext uri="{FF2B5EF4-FFF2-40B4-BE49-F238E27FC236}">
                      <a16:creationId xmlns:a16="http://schemas.microsoft.com/office/drawing/2014/main" id="{71EB6A69-D23A-4841-8854-A0CA5B710C4F}"/>
                    </a:ext>
                  </a:extLst>
                </p:cNvPr>
                <p:cNvPicPr/>
                <p:nvPr/>
              </p:nvPicPr>
              <p:blipFill>
                <a:blip r:embed="rId195"/>
                <a:stretch>
                  <a:fillRect/>
                </a:stretch>
              </p:blipFill>
              <p:spPr>
                <a:xfrm>
                  <a:off x="4764586" y="5100598"/>
                  <a:ext cx="882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8" name="筆跡 127">
                  <a:extLst>
                    <a:ext uri="{FF2B5EF4-FFF2-40B4-BE49-F238E27FC236}">
                      <a16:creationId xmlns:a16="http://schemas.microsoft.com/office/drawing/2014/main" id="{ABB16945-E0E5-4BBA-80E4-61972523EF22}"/>
                    </a:ext>
                  </a:extLst>
                </p14:cNvPr>
                <p14:cNvContentPartPr/>
                <p14:nvPr/>
              </p14:nvContentPartPr>
              <p14:xfrm>
                <a:off x="4947466" y="5116798"/>
                <a:ext cx="21960" cy="178560"/>
              </p14:xfrm>
            </p:contentPart>
          </mc:Choice>
          <mc:Fallback>
            <p:pic>
              <p:nvPicPr>
                <p:cNvPr id="128" name="筆跡 127">
                  <a:extLst>
                    <a:ext uri="{FF2B5EF4-FFF2-40B4-BE49-F238E27FC236}">
                      <a16:creationId xmlns:a16="http://schemas.microsoft.com/office/drawing/2014/main" id="{ABB16945-E0E5-4BBA-80E4-61972523EF22}"/>
                    </a:ext>
                  </a:extLst>
                </p:cNvPr>
                <p:cNvPicPr/>
                <p:nvPr/>
              </p:nvPicPr>
              <p:blipFill>
                <a:blip r:embed="rId197"/>
                <a:stretch>
                  <a:fillRect/>
                </a:stretch>
              </p:blipFill>
              <p:spPr>
                <a:xfrm>
                  <a:off x="4938826" y="5107798"/>
                  <a:ext cx="396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9" name="筆跡 128">
                  <a:extLst>
                    <a:ext uri="{FF2B5EF4-FFF2-40B4-BE49-F238E27FC236}">
                      <a16:creationId xmlns:a16="http://schemas.microsoft.com/office/drawing/2014/main" id="{65F64F77-8357-42DD-9C65-013065ADB2A8}"/>
                    </a:ext>
                  </a:extLst>
                </p14:cNvPr>
                <p14:cNvContentPartPr/>
                <p14:nvPr/>
              </p14:nvContentPartPr>
              <p14:xfrm>
                <a:off x="5068786" y="5131558"/>
                <a:ext cx="161640" cy="161640"/>
              </p14:xfrm>
            </p:contentPart>
          </mc:Choice>
          <mc:Fallback>
            <p:pic>
              <p:nvPicPr>
                <p:cNvPr id="129" name="筆跡 128">
                  <a:extLst>
                    <a:ext uri="{FF2B5EF4-FFF2-40B4-BE49-F238E27FC236}">
                      <a16:creationId xmlns:a16="http://schemas.microsoft.com/office/drawing/2014/main" id="{65F64F77-8357-42DD-9C65-013065ADB2A8}"/>
                    </a:ext>
                  </a:extLst>
                </p:cNvPr>
                <p:cNvPicPr/>
                <p:nvPr/>
              </p:nvPicPr>
              <p:blipFill>
                <a:blip r:embed="rId199"/>
                <a:stretch>
                  <a:fillRect/>
                </a:stretch>
              </p:blipFill>
              <p:spPr>
                <a:xfrm>
                  <a:off x="5060146" y="5122558"/>
                  <a:ext cx="179280" cy="179280"/>
                </a:xfrm>
                <a:prstGeom prst="rect">
                  <a:avLst/>
                </a:prstGeom>
              </p:spPr>
            </p:pic>
          </mc:Fallback>
        </mc:AlternateContent>
      </p:grpSp>
      <p:grpSp>
        <p:nvGrpSpPr>
          <p:cNvPr id="130" name="群組 129">
            <a:extLst>
              <a:ext uri="{FF2B5EF4-FFF2-40B4-BE49-F238E27FC236}">
                <a16:creationId xmlns:a16="http://schemas.microsoft.com/office/drawing/2014/main" id="{E2EB98F3-6F4D-4B71-91AE-83A9C1F7967C}"/>
              </a:ext>
            </a:extLst>
          </p:cNvPr>
          <p:cNvGrpSpPr/>
          <p:nvPr/>
        </p:nvGrpSpPr>
        <p:grpSpPr>
          <a:xfrm>
            <a:off x="3855946" y="4354745"/>
            <a:ext cx="374040" cy="285840"/>
            <a:chOff x="3835066" y="4373758"/>
            <a:chExt cx="374040" cy="285840"/>
          </a:xfrm>
        </p:grpSpPr>
        <mc:AlternateContent xmlns:mc="http://schemas.openxmlformats.org/markup-compatibility/2006">
          <mc:Choice xmlns:p14="http://schemas.microsoft.com/office/powerpoint/2010/main" Requires="p14">
            <p:contentPart p14:bwMode="auto" r:id="rId200">
              <p14:nvContentPartPr>
                <p14:cNvPr id="131" name="筆跡 130">
                  <a:extLst>
                    <a:ext uri="{FF2B5EF4-FFF2-40B4-BE49-F238E27FC236}">
                      <a16:creationId xmlns:a16="http://schemas.microsoft.com/office/drawing/2014/main" id="{4AF25D19-D13E-4B70-A0A6-6B793BF07638}"/>
                    </a:ext>
                  </a:extLst>
                </p14:cNvPr>
                <p14:cNvContentPartPr/>
                <p14:nvPr/>
              </p14:nvContentPartPr>
              <p14:xfrm>
                <a:off x="3892666" y="4335732"/>
                <a:ext cx="11880" cy="285840"/>
              </p14:xfrm>
            </p:contentPart>
          </mc:Choice>
          <mc:Fallback>
            <p:pic>
              <p:nvPicPr>
                <p:cNvPr id="131" name="筆跡 130">
                  <a:extLst>
                    <a:ext uri="{FF2B5EF4-FFF2-40B4-BE49-F238E27FC236}">
                      <a16:creationId xmlns:a16="http://schemas.microsoft.com/office/drawing/2014/main" id="{4AF25D19-D13E-4B70-A0A6-6B793BF07638}"/>
                    </a:ext>
                  </a:extLst>
                </p:cNvPr>
                <p:cNvPicPr/>
                <p:nvPr/>
              </p:nvPicPr>
              <p:blipFill>
                <a:blip r:embed="rId201"/>
                <a:stretch>
                  <a:fillRect/>
                </a:stretch>
              </p:blipFill>
              <p:spPr>
                <a:xfrm>
                  <a:off x="3883666" y="4326732"/>
                  <a:ext cx="2952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2" name="筆跡 131">
                  <a:extLst>
                    <a:ext uri="{FF2B5EF4-FFF2-40B4-BE49-F238E27FC236}">
                      <a16:creationId xmlns:a16="http://schemas.microsoft.com/office/drawing/2014/main" id="{D33818F0-AE5E-4F27-86A3-D81ECA3DF675}"/>
                    </a:ext>
                  </a:extLst>
                </p14:cNvPr>
                <p14:cNvContentPartPr/>
                <p14:nvPr/>
              </p14:nvContentPartPr>
              <p14:xfrm>
                <a:off x="3876826" y="4360572"/>
                <a:ext cx="167760" cy="119520"/>
              </p14:xfrm>
            </p:contentPart>
          </mc:Choice>
          <mc:Fallback>
            <p:pic>
              <p:nvPicPr>
                <p:cNvPr id="132" name="筆跡 131">
                  <a:extLst>
                    <a:ext uri="{FF2B5EF4-FFF2-40B4-BE49-F238E27FC236}">
                      <a16:creationId xmlns:a16="http://schemas.microsoft.com/office/drawing/2014/main" id="{D33818F0-AE5E-4F27-86A3-D81ECA3DF675}"/>
                    </a:ext>
                  </a:extLst>
                </p:cNvPr>
                <p:cNvPicPr/>
                <p:nvPr/>
              </p:nvPicPr>
              <p:blipFill>
                <a:blip r:embed="rId203"/>
                <a:stretch>
                  <a:fillRect/>
                </a:stretch>
              </p:blipFill>
              <p:spPr>
                <a:xfrm>
                  <a:off x="3867826" y="4351932"/>
                  <a:ext cx="1854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3" name="筆跡 132">
                  <a:extLst>
                    <a:ext uri="{FF2B5EF4-FFF2-40B4-BE49-F238E27FC236}">
                      <a16:creationId xmlns:a16="http://schemas.microsoft.com/office/drawing/2014/main" id="{FBF83AA9-DB60-4A00-AFCA-97B13E79A829}"/>
                    </a:ext>
                  </a:extLst>
                </p14:cNvPr>
                <p14:cNvContentPartPr/>
                <p14:nvPr/>
              </p14:nvContentPartPr>
              <p14:xfrm>
                <a:off x="4131706" y="4426092"/>
                <a:ext cx="92880" cy="24120"/>
              </p14:xfrm>
            </p:contentPart>
          </mc:Choice>
          <mc:Fallback>
            <p:pic>
              <p:nvPicPr>
                <p:cNvPr id="133" name="筆跡 132">
                  <a:extLst>
                    <a:ext uri="{FF2B5EF4-FFF2-40B4-BE49-F238E27FC236}">
                      <a16:creationId xmlns:a16="http://schemas.microsoft.com/office/drawing/2014/main" id="{FBF83AA9-DB60-4A00-AFCA-97B13E79A829}"/>
                    </a:ext>
                  </a:extLst>
                </p:cNvPr>
                <p:cNvPicPr/>
                <p:nvPr/>
              </p:nvPicPr>
              <p:blipFill>
                <a:blip r:embed="rId205"/>
                <a:stretch>
                  <a:fillRect/>
                </a:stretch>
              </p:blipFill>
              <p:spPr>
                <a:xfrm>
                  <a:off x="4122706" y="4417452"/>
                  <a:ext cx="1105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4" name="筆跡 133">
                  <a:extLst>
                    <a:ext uri="{FF2B5EF4-FFF2-40B4-BE49-F238E27FC236}">
                      <a16:creationId xmlns:a16="http://schemas.microsoft.com/office/drawing/2014/main" id="{8E717D6D-1B44-4379-B778-283FCDB022D8}"/>
                    </a:ext>
                  </a:extLst>
                </p14:cNvPr>
                <p14:cNvContentPartPr/>
                <p14:nvPr/>
              </p14:nvContentPartPr>
              <p14:xfrm>
                <a:off x="4113346" y="4499172"/>
                <a:ext cx="137520" cy="23040"/>
              </p14:xfrm>
            </p:contentPart>
          </mc:Choice>
          <mc:Fallback>
            <p:pic>
              <p:nvPicPr>
                <p:cNvPr id="134" name="筆跡 133">
                  <a:extLst>
                    <a:ext uri="{FF2B5EF4-FFF2-40B4-BE49-F238E27FC236}">
                      <a16:creationId xmlns:a16="http://schemas.microsoft.com/office/drawing/2014/main" id="{8E717D6D-1B44-4379-B778-283FCDB022D8}"/>
                    </a:ext>
                  </a:extLst>
                </p:cNvPr>
                <p:cNvPicPr/>
                <p:nvPr/>
              </p:nvPicPr>
              <p:blipFill>
                <a:blip r:embed="rId207"/>
                <a:stretch>
                  <a:fillRect/>
                </a:stretch>
              </p:blipFill>
              <p:spPr>
                <a:xfrm>
                  <a:off x="4104706" y="4490532"/>
                  <a:ext cx="155160" cy="40680"/>
                </a:xfrm>
                <a:prstGeom prst="rect">
                  <a:avLst/>
                </a:prstGeom>
              </p:spPr>
            </p:pic>
          </mc:Fallback>
        </mc:AlternateContent>
      </p:grpSp>
      <p:grpSp>
        <p:nvGrpSpPr>
          <p:cNvPr id="135" name="群組 134">
            <a:extLst>
              <a:ext uri="{FF2B5EF4-FFF2-40B4-BE49-F238E27FC236}">
                <a16:creationId xmlns:a16="http://schemas.microsoft.com/office/drawing/2014/main" id="{B9C643DF-9468-4B0B-B0CC-33E25EA06BED}"/>
              </a:ext>
            </a:extLst>
          </p:cNvPr>
          <p:cNvGrpSpPr/>
          <p:nvPr/>
        </p:nvGrpSpPr>
        <p:grpSpPr>
          <a:xfrm>
            <a:off x="4479106" y="4453385"/>
            <a:ext cx="913320" cy="202680"/>
            <a:chOff x="4458226" y="4472398"/>
            <a:chExt cx="913320" cy="202680"/>
          </a:xfrm>
        </p:grpSpPr>
        <mc:AlternateContent xmlns:mc="http://schemas.openxmlformats.org/markup-compatibility/2006">
          <mc:Choice xmlns:p14="http://schemas.microsoft.com/office/powerpoint/2010/main" Requires="p14">
            <p:contentPart p14:bwMode="auto" r:id="rId208">
              <p14:nvContentPartPr>
                <p14:cNvPr id="136" name="筆跡 135">
                  <a:extLst>
                    <a:ext uri="{FF2B5EF4-FFF2-40B4-BE49-F238E27FC236}">
                      <a16:creationId xmlns:a16="http://schemas.microsoft.com/office/drawing/2014/main" id="{50F1F49A-A99D-4A85-82D1-6F470A307FC6}"/>
                    </a:ext>
                  </a:extLst>
                </p14:cNvPr>
                <p14:cNvContentPartPr/>
                <p14:nvPr/>
              </p14:nvContentPartPr>
              <p14:xfrm>
                <a:off x="4499986" y="4530132"/>
                <a:ext cx="11880" cy="19800"/>
              </p14:xfrm>
            </p:contentPart>
          </mc:Choice>
          <mc:Fallback>
            <p:pic>
              <p:nvPicPr>
                <p:cNvPr id="136" name="筆跡 135">
                  <a:extLst>
                    <a:ext uri="{FF2B5EF4-FFF2-40B4-BE49-F238E27FC236}">
                      <a16:creationId xmlns:a16="http://schemas.microsoft.com/office/drawing/2014/main" id="{50F1F49A-A99D-4A85-82D1-6F470A307FC6}"/>
                    </a:ext>
                  </a:extLst>
                </p:cNvPr>
                <p:cNvPicPr/>
                <p:nvPr/>
              </p:nvPicPr>
              <p:blipFill>
                <a:blip r:embed="rId209"/>
                <a:stretch>
                  <a:fillRect/>
                </a:stretch>
              </p:blipFill>
              <p:spPr>
                <a:xfrm>
                  <a:off x="4490986" y="4521132"/>
                  <a:ext cx="29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7" name="筆跡 136">
                  <a:extLst>
                    <a:ext uri="{FF2B5EF4-FFF2-40B4-BE49-F238E27FC236}">
                      <a16:creationId xmlns:a16="http://schemas.microsoft.com/office/drawing/2014/main" id="{2C2C6B49-9F4C-4436-9913-3631ED2CA0DF}"/>
                    </a:ext>
                  </a:extLst>
                </p14:cNvPr>
                <p14:cNvContentPartPr/>
                <p14:nvPr/>
              </p14:nvContentPartPr>
              <p14:xfrm>
                <a:off x="4666306" y="4434372"/>
                <a:ext cx="147240" cy="118080"/>
              </p14:xfrm>
            </p:contentPart>
          </mc:Choice>
          <mc:Fallback>
            <p:pic>
              <p:nvPicPr>
                <p:cNvPr id="137" name="筆跡 136">
                  <a:extLst>
                    <a:ext uri="{FF2B5EF4-FFF2-40B4-BE49-F238E27FC236}">
                      <a16:creationId xmlns:a16="http://schemas.microsoft.com/office/drawing/2014/main" id="{2C2C6B49-9F4C-4436-9913-3631ED2CA0DF}"/>
                    </a:ext>
                  </a:extLst>
                </p:cNvPr>
                <p:cNvPicPr/>
                <p:nvPr/>
              </p:nvPicPr>
              <p:blipFill>
                <a:blip r:embed="rId211"/>
                <a:stretch>
                  <a:fillRect/>
                </a:stretch>
              </p:blipFill>
              <p:spPr>
                <a:xfrm>
                  <a:off x="4657306" y="4425732"/>
                  <a:ext cx="1648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8" name="筆跡 137">
                  <a:extLst>
                    <a:ext uri="{FF2B5EF4-FFF2-40B4-BE49-F238E27FC236}">
                      <a16:creationId xmlns:a16="http://schemas.microsoft.com/office/drawing/2014/main" id="{FA8FA1CF-D65E-441A-B400-FB054A4CFBBD}"/>
                    </a:ext>
                  </a:extLst>
                </p14:cNvPr>
                <p14:cNvContentPartPr/>
                <p14:nvPr/>
              </p14:nvContentPartPr>
              <p14:xfrm>
                <a:off x="4826146" y="4444452"/>
                <a:ext cx="109800" cy="187920"/>
              </p14:xfrm>
            </p:contentPart>
          </mc:Choice>
          <mc:Fallback>
            <p:pic>
              <p:nvPicPr>
                <p:cNvPr id="138" name="筆跡 137">
                  <a:extLst>
                    <a:ext uri="{FF2B5EF4-FFF2-40B4-BE49-F238E27FC236}">
                      <a16:creationId xmlns:a16="http://schemas.microsoft.com/office/drawing/2014/main" id="{FA8FA1CF-D65E-441A-B400-FB054A4CFBBD}"/>
                    </a:ext>
                  </a:extLst>
                </p:cNvPr>
                <p:cNvPicPr/>
                <p:nvPr/>
              </p:nvPicPr>
              <p:blipFill>
                <a:blip r:embed="rId213"/>
                <a:stretch>
                  <a:fillRect/>
                </a:stretch>
              </p:blipFill>
              <p:spPr>
                <a:xfrm>
                  <a:off x="4817146" y="4435812"/>
                  <a:ext cx="1274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9" name="筆跡 138">
                  <a:extLst>
                    <a:ext uri="{FF2B5EF4-FFF2-40B4-BE49-F238E27FC236}">
                      <a16:creationId xmlns:a16="http://schemas.microsoft.com/office/drawing/2014/main" id="{65DE6744-D4C4-41AF-AF9B-DE916C9A28AD}"/>
                    </a:ext>
                  </a:extLst>
                </p14:cNvPr>
                <p14:cNvContentPartPr/>
                <p14:nvPr/>
              </p14:nvContentPartPr>
              <p14:xfrm>
                <a:off x="5061226" y="4446612"/>
                <a:ext cx="115560" cy="181440"/>
              </p14:xfrm>
            </p:contentPart>
          </mc:Choice>
          <mc:Fallback>
            <p:pic>
              <p:nvPicPr>
                <p:cNvPr id="139" name="筆跡 138">
                  <a:extLst>
                    <a:ext uri="{FF2B5EF4-FFF2-40B4-BE49-F238E27FC236}">
                      <a16:creationId xmlns:a16="http://schemas.microsoft.com/office/drawing/2014/main" id="{65DE6744-D4C4-41AF-AF9B-DE916C9A28AD}"/>
                    </a:ext>
                  </a:extLst>
                </p:cNvPr>
                <p:cNvPicPr/>
                <p:nvPr/>
              </p:nvPicPr>
              <p:blipFill>
                <a:blip r:embed="rId215"/>
                <a:stretch>
                  <a:fillRect/>
                </a:stretch>
              </p:blipFill>
              <p:spPr>
                <a:xfrm>
                  <a:off x="5052586" y="4437972"/>
                  <a:ext cx="1332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0" name="筆跡 139">
                  <a:extLst>
                    <a:ext uri="{FF2B5EF4-FFF2-40B4-BE49-F238E27FC236}">
                      <a16:creationId xmlns:a16="http://schemas.microsoft.com/office/drawing/2014/main" id="{45B3EF05-BB24-4F9F-AD51-5A450ACF2C3B}"/>
                    </a:ext>
                  </a:extLst>
                </p14:cNvPr>
                <p14:cNvContentPartPr/>
                <p14:nvPr/>
              </p14:nvContentPartPr>
              <p14:xfrm>
                <a:off x="5258866" y="4500252"/>
                <a:ext cx="154440" cy="136800"/>
              </p14:xfrm>
            </p:contentPart>
          </mc:Choice>
          <mc:Fallback>
            <p:pic>
              <p:nvPicPr>
                <p:cNvPr id="140" name="筆跡 139">
                  <a:extLst>
                    <a:ext uri="{FF2B5EF4-FFF2-40B4-BE49-F238E27FC236}">
                      <a16:creationId xmlns:a16="http://schemas.microsoft.com/office/drawing/2014/main" id="{45B3EF05-BB24-4F9F-AD51-5A450ACF2C3B}"/>
                    </a:ext>
                  </a:extLst>
                </p:cNvPr>
                <p:cNvPicPr/>
                <p:nvPr/>
              </p:nvPicPr>
              <p:blipFill>
                <a:blip r:embed="rId217"/>
                <a:stretch>
                  <a:fillRect/>
                </a:stretch>
              </p:blipFill>
              <p:spPr>
                <a:xfrm>
                  <a:off x="5249866" y="4491252"/>
                  <a:ext cx="172080" cy="154440"/>
                </a:xfrm>
                <a:prstGeom prst="rect">
                  <a:avLst/>
                </a:prstGeom>
              </p:spPr>
            </p:pic>
          </mc:Fallback>
        </mc:AlternateContent>
      </p:grpSp>
      <p:grpSp>
        <p:nvGrpSpPr>
          <p:cNvPr id="141" name="群組 140">
            <a:extLst>
              <a:ext uri="{FF2B5EF4-FFF2-40B4-BE49-F238E27FC236}">
                <a16:creationId xmlns:a16="http://schemas.microsoft.com/office/drawing/2014/main" id="{1C7687E6-F3A0-4E71-A9B9-763C649730BC}"/>
              </a:ext>
            </a:extLst>
          </p:cNvPr>
          <p:cNvGrpSpPr/>
          <p:nvPr/>
        </p:nvGrpSpPr>
        <p:grpSpPr>
          <a:xfrm>
            <a:off x="3220546" y="5717638"/>
            <a:ext cx="255240" cy="219600"/>
            <a:chOff x="3220546" y="5717638"/>
            <a:chExt cx="255240" cy="219600"/>
          </a:xfrm>
        </p:grpSpPr>
        <mc:AlternateContent xmlns:mc="http://schemas.openxmlformats.org/markup-compatibility/2006">
          <mc:Choice xmlns:p14="http://schemas.microsoft.com/office/powerpoint/2010/main" Requires="p14">
            <p:contentPart p14:bwMode="auto" r:id="rId218">
              <p14:nvContentPartPr>
                <p14:cNvPr id="142" name="筆跡 141">
                  <a:extLst>
                    <a:ext uri="{FF2B5EF4-FFF2-40B4-BE49-F238E27FC236}">
                      <a16:creationId xmlns:a16="http://schemas.microsoft.com/office/drawing/2014/main" id="{B73B2902-EBC8-45BB-A8A2-3344539A70EA}"/>
                    </a:ext>
                  </a:extLst>
                </p14:cNvPr>
                <p14:cNvContentPartPr/>
                <p14:nvPr/>
              </p14:nvContentPartPr>
              <p14:xfrm>
                <a:off x="3220546" y="5747158"/>
                <a:ext cx="206640" cy="50040"/>
              </p14:xfrm>
            </p:contentPart>
          </mc:Choice>
          <mc:Fallback>
            <p:pic>
              <p:nvPicPr>
                <p:cNvPr id="142" name="筆跡 141">
                  <a:extLst>
                    <a:ext uri="{FF2B5EF4-FFF2-40B4-BE49-F238E27FC236}">
                      <a16:creationId xmlns:a16="http://schemas.microsoft.com/office/drawing/2014/main" id="{B73B2902-EBC8-45BB-A8A2-3344539A70EA}"/>
                    </a:ext>
                  </a:extLst>
                </p:cNvPr>
                <p:cNvPicPr/>
                <p:nvPr/>
              </p:nvPicPr>
              <p:blipFill>
                <a:blip r:embed="rId219"/>
                <a:stretch>
                  <a:fillRect/>
                </a:stretch>
              </p:blipFill>
              <p:spPr>
                <a:xfrm>
                  <a:off x="3211546" y="5738518"/>
                  <a:ext cx="2242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3" name="筆跡 142">
                  <a:extLst>
                    <a:ext uri="{FF2B5EF4-FFF2-40B4-BE49-F238E27FC236}">
                      <a16:creationId xmlns:a16="http://schemas.microsoft.com/office/drawing/2014/main" id="{8C53DAF9-DD51-4DDE-A342-7A1381C15435}"/>
                    </a:ext>
                  </a:extLst>
                </p14:cNvPr>
                <p14:cNvContentPartPr/>
                <p14:nvPr/>
              </p14:nvContentPartPr>
              <p14:xfrm>
                <a:off x="3233146" y="5829958"/>
                <a:ext cx="186840" cy="33120"/>
              </p14:xfrm>
            </p:contentPart>
          </mc:Choice>
          <mc:Fallback>
            <p:pic>
              <p:nvPicPr>
                <p:cNvPr id="143" name="筆跡 142">
                  <a:extLst>
                    <a:ext uri="{FF2B5EF4-FFF2-40B4-BE49-F238E27FC236}">
                      <a16:creationId xmlns:a16="http://schemas.microsoft.com/office/drawing/2014/main" id="{8C53DAF9-DD51-4DDE-A342-7A1381C15435}"/>
                    </a:ext>
                  </a:extLst>
                </p:cNvPr>
                <p:cNvPicPr/>
                <p:nvPr/>
              </p:nvPicPr>
              <p:blipFill>
                <a:blip r:embed="rId221"/>
                <a:stretch>
                  <a:fillRect/>
                </a:stretch>
              </p:blipFill>
              <p:spPr>
                <a:xfrm>
                  <a:off x="3224506" y="5820958"/>
                  <a:ext cx="2044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4" name="筆跡 143">
                  <a:extLst>
                    <a:ext uri="{FF2B5EF4-FFF2-40B4-BE49-F238E27FC236}">
                      <a16:creationId xmlns:a16="http://schemas.microsoft.com/office/drawing/2014/main" id="{7AD3F0F9-F82A-4AD2-AB78-07FC22809655}"/>
                    </a:ext>
                  </a:extLst>
                </p14:cNvPr>
                <p14:cNvContentPartPr/>
                <p14:nvPr/>
              </p14:nvContentPartPr>
              <p14:xfrm>
                <a:off x="3336826" y="5717638"/>
                <a:ext cx="138960" cy="219600"/>
              </p14:xfrm>
            </p:contentPart>
          </mc:Choice>
          <mc:Fallback>
            <p:pic>
              <p:nvPicPr>
                <p:cNvPr id="144" name="筆跡 143">
                  <a:extLst>
                    <a:ext uri="{FF2B5EF4-FFF2-40B4-BE49-F238E27FC236}">
                      <a16:creationId xmlns:a16="http://schemas.microsoft.com/office/drawing/2014/main" id="{7AD3F0F9-F82A-4AD2-AB78-07FC22809655}"/>
                    </a:ext>
                  </a:extLst>
                </p:cNvPr>
                <p:cNvPicPr/>
                <p:nvPr/>
              </p:nvPicPr>
              <p:blipFill>
                <a:blip r:embed="rId223"/>
                <a:stretch>
                  <a:fillRect/>
                </a:stretch>
              </p:blipFill>
              <p:spPr>
                <a:xfrm>
                  <a:off x="3327826" y="5708998"/>
                  <a:ext cx="156600" cy="237240"/>
                </a:xfrm>
                <a:prstGeom prst="rect">
                  <a:avLst/>
                </a:prstGeom>
              </p:spPr>
            </p:pic>
          </mc:Fallback>
        </mc:AlternateContent>
      </p:grpSp>
      <p:grpSp>
        <p:nvGrpSpPr>
          <p:cNvPr id="145" name="群組 144">
            <a:extLst>
              <a:ext uri="{FF2B5EF4-FFF2-40B4-BE49-F238E27FC236}">
                <a16:creationId xmlns:a16="http://schemas.microsoft.com/office/drawing/2014/main" id="{B447C8FF-C80F-48F0-97C8-72496A4F22F3}"/>
              </a:ext>
            </a:extLst>
          </p:cNvPr>
          <p:cNvGrpSpPr/>
          <p:nvPr/>
        </p:nvGrpSpPr>
        <p:grpSpPr>
          <a:xfrm>
            <a:off x="3790426" y="5699998"/>
            <a:ext cx="134640" cy="354240"/>
            <a:chOff x="3790426" y="5699998"/>
            <a:chExt cx="134640" cy="354240"/>
          </a:xfrm>
        </p:grpSpPr>
        <mc:AlternateContent xmlns:mc="http://schemas.openxmlformats.org/markup-compatibility/2006">
          <mc:Choice xmlns:p14="http://schemas.microsoft.com/office/powerpoint/2010/main" Requires="p14">
            <p:contentPart p14:bwMode="auto" r:id="rId224">
              <p14:nvContentPartPr>
                <p14:cNvPr id="146" name="筆跡 145">
                  <a:extLst>
                    <a:ext uri="{FF2B5EF4-FFF2-40B4-BE49-F238E27FC236}">
                      <a16:creationId xmlns:a16="http://schemas.microsoft.com/office/drawing/2014/main" id="{B4D12A1C-517E-4C35-AFF5-20F676B62765}"/>
                    </a:ext>
                  </a:extLst>
                </p14:cNvPr>
                <p14:cNvContentPartPr/>
                <p14:nvPr/>
              </p14:nvContentPartPr>
              <p14:xfrm>
                <a:off x="3803026" y="5728798"/>
                <a:ext cx="21960" cy="325440"/>
              </p14:xfrm>
            </p:contentPart>
          </mc:Choice>
          <mc:Fallback>
            <p:pic>
              <p:nvPicPr>
                <p:cNvPr id="146" name="筆跡 145">
                  <a:extLst>
                    <a:ext uri="{FF2B5EF4-FFF2-40B4-BE49-F238E27FC236}">
                      <a16:creationId xmlns:a16="http://schemas.microsoft.com/office/drawing/2014/main" id="{B4D12A1C-517E-4C35-AFF5-20F676B62765}"/>
                    </a:ext>
                  </a:extLst>
                </p:cNvPr>
                <p:cNvPicPr/>
                <p:nvPr/>
              </p:nvPicPr>
              <p:blipFill>
                <a:blip r:embed="rId225"/>
                <a:stretch>
                  <a:fillRect/>
                </a:stretch>
              </p:blipFill>
              <p:spPr>
                <a:xfrm>
                  <a:off x="3794026" y="5719798"/>
                  <a:ext cx="396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7" name="筆跡 146">
                  <a:extLst>
                    <a:ext uri="{FF2B5EF4-FFF2-40B4-BE49-F238E27FC236}">
                      <a16:creationId xmlns:a16="http://schemas.microsoft.com/office/drawing/2014/main" id="{7FA4585F-8E11-41BD-AAF1-D76839C22990}"/>
                    </a:ext>
                  </a:extLst>
                </p14:cNvPr>
                <p14:cNvContentPartPr/>
                <p14:nvPr/>
              </p14:nvContentPartPr>
              <p14:xfrm>
                <a:off x="3790426" y="5699998"/>
                <a:ext cx="134640" cy="139680"/>
              </p14:xfrm>
            </p:contentPart>
          </mc:Choice>
          <mc:Fallback>
            <p:pic>
              <p:nvPicPr>
                <p:cNvPr id="147" name="筆跡 146">
                  <a:extLst>
                    <a:ext uri="{FF2B5EF4-FFF2-40B4-BE49-F238E27FC236}">
                      <a16:creationId xmlns:a16="http://schemas.microsoft.com/office/drawing/2014/main" id="{7FA4585F-8E11-41BD-AAF1-D76839C22990}"/>
                    </a:ext>
                  </a:extLst>
                </p:cNvPr>
                <p:cNvPicPr/>
                <p:nvPr/>
              </p:nvPicPr>
              <p:blipFill>
                <a:blip r:embed="rId227"/>
                <a:stretch>
                  <a:fillRect/>
                </a:stretch>
              </p:blipFill>
              <p:spPr>
                <a:xfrm>
                  <a:off x="3781426" y="5690998"/>
                  <a:ext cx="152280" cy="157320"/>
                </a:xfrm>
                <a:prstGeom prst="rect">
                  <a:avLst/>
                </a:prstGeom>
              </p:spPr>
            </p:pic>
          </mc:Fallback>
        </mc:AlternateContent>
      </p:grpSp>
      <p:grpSp>
        <p:nvGrpSpPr>
          <p:cNvPr id="148" name="群組 147">
            <a:extLst>
              <a:ext uri="{FF2B5EF4-FFF2-40B4-BE49-F238E27FC236}">
                <a16:creationId xmlns:a16="http://schemas.microsoft.com/office/drawing/2014/main" id="{D8A16C9B-4216-4BF3-A1CC-36A6E06C9DDE}"/>
              </a:ext>
            </a:extLst>
          </p:cNvPr>
          <p:cNvGrpSpPr/>
          <p:nvPr/>
        </p:nvGrpSpPr>
        <p:grpSpPr>
          <a:xfrm>
            <a:off x="4109386" y="5725918"/>
            <a:ext cx="159480" cy="91800"/>
            <a:chOff x="4109386" y="5725918"/>
            <a:chExt cx="159480" cy="91800"/>
          </a:xfrm>
        </p:grpSpPr>
        <mc:AlternateContent xmlns:mc="http://schemas.openxmlformats.org/markup-compatibility/2006">
          <mc:Choice xmlns:p14="http://schemas.microsoft.com/office/powerpoint/2010/main" Requires="p14">
            <p:contentPart p14:bwMode="auto" r:id="rId228">
              <p14:nvContentPartPr>
                <p14:cNvPr id="149" name="筆跡 148">
                  <a:extLst>
                    <a:ext uri="{FF2B5EF4-FFF2-40B4-BE49-F238E27FC236}">
                      <a16:creationId xmlns:a16="http://schemas.microsoft.com/office/drawing/2014/main" id="{8C651376-B52E-40CB-B063-314A184B45BD}"/>
                    </a:ext>
                  </a:extLst>
                </p14:cNvPr>
                <p14:cNvContentPartPr/>
                <p14:nvPr/>
              </p14:nvContentPartPr>
              <p14:xfrm>
                <a:off x="4109386" y="5725918"/>
                <a:ext cx="115920" cy="14760"/>
              </p14:xfrm>
            </p:contentPart>
          </mc:Choice>
          <mc:Fallback>
            <p:pic>
              <p:nvPicPr>
                <p:cNvPr id="149" name="筆跡 148">
                  <a:extLst>
                    <a:ext uri="{FF2B5EF4-FFF2-40B4-BE49-F238E27FC236}">
                      <a16:creationId xmlns:a16="http://schemas.microsoft.com/office/drawing/2014/main" id="{8C651376-B52E-40CB-B063-314A184B45BD}"/>
                    </a:ext>
                  </a:extLst>
                </p:cNvPr>
                <p:cNvPicPr/>
                <p:nvPr/>
              </p:nvPicPr>
              <p:blipFill>
                <a:blip r:embed="rId229"/>
                <a:stretch>
                  <a:fillRect/>
                </a:stretch>
              </p:blipFill>
              <p:spPr>
                <a:xfrm>
                  <a:off x="4100386" y="5716918"/>
                  <a:ext cx="1335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0" name="筆跡 149">
                  <a:extLst>
                    <a:ext uri="{FF2B5EF4-FFF2-40B4-BE49-F238E27FC236}">
                      <a16:creationId xmlns:a16="http://schemas.microsoft.com/office/drawing/2014/main" id="{4B2E7CF5-45B8-402C-8F29-19C774A7B93A}"/>
                    </a:ext>
                  </a:extLst>
                </p14:cNvPr>
                <p14:cNvContentPartPr/>
                <p14:nvPr/>
              </p14:nvContentPartPr>
              <p14:xfrm>
                <a:off x="4134586" y="5802958"/>
                <a:ext cx="134280" cy="14760"/>
              </p14:xfrm>
            </p:contentPart>
          </mc:Choice>
          <mc:Fallback>
            <p:pic>
              <p:nvPicPr>
                <p:cNvPr id="150" name="筆跡 149">
                  <a:extLst>
                    <a:ext uri="{FF2B5EF4-FFF2-40B4-BE49-F238E27FC236}">
                      <a16:creationId xmlns:a16="http://schemas.microsoft.com/office/drawing/2014/main" id="{4B2E7CF5-45B8-402C-8F29-19C774A7B93A}"/>
                    </a:ext>
                  </a:extLst>
                </p:cNvPr>
                <p:cNvPicPr/>
                <p:nvPr/>
              </p:nvPicPr>
              <p:blipFill>
                <a:blip r:embed="rId231"/>
                <a:stretch>
                  <a:fillRect/>
                </a:stretch>
              </p:blipFill>
              <p:spPr>
                <a:xfrm>
                  <a:off x="4125586" y="5794318"/>
                  <a:ext cx="151920" cy="32400"/>
                </a:xfrm>
                <a:prstGeom prst="rect">
                  <a:avLst/>
                </a:prstGeom>
              </p:spPr>
            </p:pic>
          </mc:Fallback>
        </mc:AlternateContent>
      </p:grpSp>
      <p:grpSp>
        <p:nvGrpSpPr>
          <p:cNvPr id="151" name="群組 150">
            <a:extLst>
              <a:ext uri="{FF2B5EF4-FFF2-40B4-BE49-F238E27FC236}">
                <a16:creationId xmlns:a16="http://schemas.microsoft.com/office/drawing/2014/main" id="{844279D2-AFA5-4E06-B63A-D647D114B3A4}"/>
              </a:ext>
            </a:extLst>
          </p:cNvPr>
          <p:cNvGrpSpPr/>
          <p:nvPr/>
        </p:nvGrpSpPr>
        <p:grpSpPr>
          <a:xfrm>
            <a:off x="4431946" y="5778478"/>
            <a:ext cx="819720" cy="182160"/>
            <a:chOff x="4431946" y="5778478"/>
            <a:chExt cx="819720" cy="182160"/>
          </a:xfrm>
        </p:grpSpPr>
        <mc:AlternateContent xmlns:mc="http://schemas.openxmlformats.org/markup-compatibility/2006">
          <mc:Choice xmlns:p14="http://schemas.microsoft.com/office/powerpoint/2010/main" Requires="p14">
            <p:contentPart p14:bwMode="auto" r:id="rId232">
              <p14:nvContentPartPr>
                <p14:cNvPr id="152" name="筆跡 151">
                  <a:extLst>
                    <a:ext uri="{FF2B5EF4-FFF2-40B4-BE49-F238E27FC236}">
                      <a16:creationId xmlns:a16="http://schemas.microsoft.com/office/drawing/2014/main" id="{D10F9BE0-DBE2-4DE4-8AEC-46EA9CDBFB11}"/>
                    </a:ext>
                  </a:extLst>
                </p14:cNvPr>
                <p14:cNvContentPartPr/>
                <p14:nvPr/>
              </p14:nvContentPartPr>
              <p14:xfrm>
                <a:off x="4431946" y="5909158"/>
                <a:ext cx="27720" cy="51480"/>
              </p14:xfrm>
            </p:contentPart>
          </mc:Choice>
          <mc:Fallback>
            <p:pic>
              <p:nvPicPr>
                <p:cNvPr id="152" name="筆跡 151">
                  <a:extLst>
                    <a:ext uri="{FF2B5EF4-FFF2-40B4-BE49-F238E27FC236}">
                      <a16:creationId xmlns:a16="http://schemas.microsoft.com/office/drawing/2014/main" id="{D10F9BE0-DBE2-4DE4-8AEC-46EA9CDBFB11}"/>
                    </a:ext>
                  </a:extLst>
                </p:cNvPr>
                <p:cNvPicPr/>
                <p:nvPr/>
              </p:nvPicPr>
              <p:blipFill>
                <a:blip r:embed="rId233"/>
                <a:stretch>
                  <a:fillRect/>
                </a:stretch>
              </p:blipFill>
              <p:spPr>
                <a:xfrm>
                  <a:off x="4422946" y="5900158"/>
                  <a:ext cx="453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3" name="筆跡 152">
                  <a:extLst>
                    <a:ext uri="{FF2B5EF4-FFF2-40B4-BE49-F238E27FC236}">
                      <a16:creationId xmlns:a16="http://schemas.microsoft.com/office/drawing/2014/main" id="{BA5B1568-0411-403B-9086-CC4EEF3974DA}"/>
                    </a:ext>
                  </a:extLst>
                </p14:cNvPr>
                <p14:cNvContentPartPr/>
                <p14:nvPr/>
              </p14:nvContentPartPr>
              <p14:xfrm>
                <a:off x="4616266" y="5778478"/>
                <a:ext cx="97920" cy="135720"/>
              </p14:xfrm>
            </p:contentPart>
          </mc:Choice>
          <mc:Fallback>
            <p:pic>
              <p:nvPicPr>
                <p:cNvPr id="153" name="筆跡 152">
                  <a:extLst>
                    <a:ext uri="{FF2B5EF4-FFF2-40B4-BE49-F238E27FC236}">
                      <a16:creationId xmlns:a16="http://schemas.microsoft.com/office/drawing/2014/main" id="{BA5B1568-0411-403B-9086-CC4EEF3974DA}"/>
                    </a:ext>
                  </a:extLst>
                </p:cNvPr>
                <p:cNvPicPr/>
                <p:nvPr/>
              </p:nvPicPr>
              <p:blipFill>
                <a:blip r:embed="rId235"/>
                <a:stretch>
                  <a:fillRect/>
                </a:stretch>
              </p:blipFill>
              <p:spPr>
                <a:xfrm>
                  <a:off x="4607626" y="5769478"/>
                  <a:ext cx="1155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4" name="筆跡 153">
                  <a:extLst>
                    <a:ext uri="{FF2B5EF4-FFF2-40B4-BE49-F238E27FC236}">
                      <a16:creationId xmlns:a16="http://schemas.microsoft.com/office/drawing/2014/main" id="{3B1A412E-ED29-4252-A6A4-9C39AD203010}"/>
                    </a:ext>
                  </a:extLst>
                </p14:cNvPr>
                <p14:cNvContentPartPr/>
                <p14:nvPr/>
              </p14:nvContentPartPr>
              <p14:xfrm>
                <a:off x="4782226" y="5791798"/>
                <a:ext cx="77040" cy="132120"/>
              </p14:xfrm>
            </p:contentPart>
          </mc:Choice>
          <mc:Fallback>
            <p:pic>
              <p:nvPicPr>
                <p:cNvPr id="154" name="筆跡 153">
                  <a:extLst>
                    <a:ext uri="{FF2B5EF4-FFF2-40B4-BE49-F238E27FC236}">
                      <a16:creationId xmlns:a16="http://schemas.microsoft.com/office/drawing/2014/main" id="{3B1A412E-ED29-4252-A6A4-9C39AD203010}"/>
                    </a:ext>
                  </a:extLst>
                </p:cNvPr>
                <p:cNvPicPr/>
                <p:nvPr/>
              </p:nvPicPr>
              <p:blipFill>
                <a:blip r:embed="rId237"/>
                <a:stretch>
                  <a:fillRect/>
                </a:stretch>
              </p:blipFill>
              <p:spPr>
                <a:xfrm>
                  <a:off x="4773226" y="5782798"/>
                  <a:ext cx="946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5" name="筆跡 154">
                  <a:extLst>
                    <a:ext uri="{FF2B5EF4-FFF2-40B4-BE49-F238E27FC236}">
                      <a16:creationId xmlns:a16="http://schemas.microsoft.com/office/drawing/2014/main" id="{FC1D082A-8DB1-4066-A1D6-54F641608B96}"/>
                    </a:ext>
                  </a:extLst>
                </p14:cNvPr>
                <p14:cNvContentPartPr/>
                <p14:nvPr/>
              </p14:nvContentPartPr>
              <p14:xfrm>
                <a:off x="4927666" y="5778478"/>
                <a:ext cx="109440" cy="158760"/>
              </p14:xfrm>
            </p:contentPart>
          </mc:Choice>
          <mc:Fallback>
            <p:pic>
              <p:nvPicPr>
                <p:cNvPr id="155" name="筆跡 154">
                  <a:extLst>
                    <a:ext uri="{FF2B5EF4-FFF2-40B4-BE49-F238E27FC236}">
                      <a16:creationId xmlns:a16="http://schemas.microsoft.com/office/drawing/2014/main" id="{FC1D082A-8DB1-4066-A1D6-54F641608B96}"/>
                    </a:ext>
                  </a:extLst>
                </p:cNvPr>
                <p:cNvPicPr/>
                <p:nvPr/>
              </p:nvPicPr>
              <p:blipFill>
                <a:blip r:embed="rId239"/>
                <a:stretch>
                  <a:fillRect/>
                </a:stretch>
              </p:blipFill>
              <p:spPr>
                <a:xfrm>
                  <a:off x="4919026" y="5769478"/>
                  <a:ext cx="1270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6" name="筆跡 155">
                  <a:extLst>
                    <a:ext uri="{FF2B5EF4-FFF2-40B4-BE49-F238E27FC236}">
                      <a16:creationId xmlns:a16="http://schemas.microsoft.com/office/drawing/2014/main" id="{D3DF46B0-468F-4FDD-B5C6-C6A3D0AC9C87}"/>
                    </a:ext>
                  </a:extLst>
                </p14:cNvPr>
                <p14:cNvContentPartPr/>
                <p14:nvPr/>
              </p14:nvContentPartPr>
              <p14:xfrm>
                <a:off x="5128186" y="5811958"/>
                <a:ext cx="123480" cy="141480"/>
              </p14:xfrm>
            </p:contentPart>
          </mc:Choice>
          <mc:Fallback>
            <p:pic>
              <p:nvPicPr>
                <p:cNvPr id="156" name="筆跡 155">
                  <a:extLst>
                    <a:ext uri="{FF2B5EF4-FFF2-40B4-BE49-F238E27FC236}">
                      <a16:creationId xmlns:a16="http://schemas.microsoft.com/office/drawing/2014/main" id="{D3DF46B0-468F-4FDD-B5C6-C6A3D0AC9C87}"/>
                    </a:ext>
                  </a:extLst>
                </p:cNvPr>
                <p:cNvPicPr/>
                <p:nvPr/>
              </p:nvPicPr>
              <p:blipFill>
                <a:blip r:embed="rId241"/>
                <a:stretch>
                  <a:fillRect/>
                </a:stretch>
              </p:blipFill>
              <p:spPr>
                <a:xfrm>
                  <a:off x="5119546" y="5803318"/>
                  <a:ext cx="141120" cy="15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2">
            <p14:nvContentPartPr>
              <p14:cNvPr id="157" name="筆跡 156">
                <a:extLst>
                  <a:ext uri="{FF2B5EF4-FFF2-40B4-BE49-F238E27FC236}">
                    <a16:creationId xmlns:a16="http://schemas.microsoft.com/office/drawing/2014/main" id="{39AD25B9-0DD6-42B4-8383-574F7E22BC0A}"/>
                  </a:ext>
                </a:extLst>
              </p14:cNvPr>
              <p14:cNvContentPartPr/>
              <p14:nvPr/>
            </p14:nvContentPartPr>
            <p14:xfrm>
              <a:off x="1167466" y="1321318"/>
              <a:ext cx="360" cy="360"/>
            </p14:xfrm>
          </p:contentPart>
        </mc:Choice>
        <mc:Fallback>
          <p:pic>
            <p:nvPicPr>
              <p:cNvPr id="157" name="筆跡 156">
                <a:extLst>
                  <a:ext uri="{FF2B5EF4-FFF2-40B4-BE49-F238E27FC236}">
                    <a16:creationId xmlns:a16="http://schemas.microsoft.com/office/drawing/2014/main" id="{39AD25B9-0DD6-42B4-8383-574F7E22BC0A}"/>
                  </a:ext>
                </a:extLst>
              </p:cNvPr>
              <p:cNvPicPr/>
              <p:nvPr/>
            </p:nvPicPr>
            <p:blipFill>
              <a:blip r:embed="rId243"/>
              <a:stretch>
                <a:fillRect/>
              </a:stretch>
            </p:blipFill>
            <p:spPr>
              <a:xfrm>
                <a:off x="1158826" y="1312678"/>
                <a:ext cx="18000" cy="18000"/>
              </a:xfrm>
              <a:prstGeom prst="rect">
                <a:avLst/>
              </a:prstGeom>
            </p:spPr>
          </p:pic>
        </mc:Fallback>
      </mc:AlternateContent>
      <p:grpSp>
        <p:nvGrpSpPr>
          <p:cNvPr id="175" name="群組 174">
            <a:extLst>
              <a:ext uri="{FF2B5EF4-FFF2-40B4-BE49-F238E27FC236}">
                <a16:creationId xmlns:a16="http://schemas.microsoft.com/office/drawing/2014/main" id="{0702EA39-61C3-4BE8-81D9-3576749DF5AF}"/>
              </a:ext>
            </a:extLst>
          </p:cNvPr>
          <p:cNvGrpSpPr/>
          <p:nvPr/>
        </p:nvGrpSpPr>
        <p:grpSpPr>
          <a:xfrm>
            <a:off x="1673626" y="1512478"/>
            <a:ext cx="2509200" cy="465840"/>
            <a:chOff x="1673626" y="1512478"/>
            <a:chExt cx="2509200" cy="465840"/>
          </a:xfrm>
        </p:grpSpPr>
        <mc:AlternateContent xmlns:mc="http://schemas.openxmlformats.org/markup-compatibility/2006">
          <mc:Choice xmlns:p14="http://schemas.microsoft.com/office/powerpoint/2010/main" Requires="p14">
            <p:contentPart p14:bwMode="auto" r:id="rId244">
              <p14:nvContentPartPr>
                <p14:cNvPr id="158" name="筆跡 157">
                  <a:extLst>
                    <a:ext uri="{FF2B5EF4-FFF2-40B4-BE49-F238E27FC236}">
                      <a16:creationId xmlns:a16="http://schemas.microsoft.com/office/drawing/2014/main" id="{D1964E3F-45F5-44FD-B431-D72C1AEC9923}"/>
                    </a:ext>
                  </a:extLst>
                </p14:cNvPr>
                <p14:cNvContentPartPr/>
                <p14:nvPr/>
              </p14:nvContentPartPr>
              <p14:xfrm>
                <a:off x="1720786" y="1512478"/>
                <a:ext cx="11520" cy="465840"/>
              </p14:xfrm>
            </p:contentPart>
          </mc:Choice>
          <mc:Fallback>
            <p:pic>
              <p:nvPicPr>
                <p:cNvPr id="158" name="筆跡 157">
                  <a:extLst>
                    <a:ext uri="{FF2B5EF4-FFF2-40B4-BE49-F238E27FC236}">
                      <a16:creationId xmlns:a16="http://schemas.microsoft.com/office/drawing/2014/main" id="{D1964E3F-45F5-44FD-B431-D72C1AEC9923}"/>
                    </a:ext>
                  </a:extLst>
                </p:cNvPr>
                <p:cNvPicPr/>
                <p:nvPr/>
              </p:nvPicPr>
              <p:blipFill>
                <a:blip r:embed="rId245"/>
                <a:stretch>
                  <a:fillRect/>
                </a:stretch>
              </p:blipFill>
              <p:spPr>
                <a:xfrm>
                  <a:off x="1711786" y="1503478"/>
                  <a:ext cx="2916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9" name="筆跡 158">
                  <a:extLst>
                    <a:ext uri="{FF2B5EF4-FFF2-40B4-BE49-F238E27FC236}">
                      <a16:creationId xmlns:a16="http://schemas.microsoft.com/office/drawing/2014/main" id="{144D92C9-3B7A-4EEA-867A-17D48B1FCDDF}"/>
                    </a:ext>
                  </a:extLst>
                </p14:cNvPr>
                <p14:cNvContentPartPr/>
                <p14:nvPr/>
              </p14:nvContentPartPr>
              <p14:xfrm>
                <a:off x="1673626" y="1595998"/>
                <a:ext cx="253800" cy="175680"/>
              </p14:xfrm>
            </p:contentPart>
          </mc:Choice>
          <mc:Fallback>
            <p:pic>
              <p:nvPicPr>
                <p:cNvPr id="159" name="筆跡 158">
                  <a:extLst>
                    <a:ext uri="{FF2B5EF4-FFF2-40B4-BE49-F238E27FC236}">
                      <a16:creationId xmlns:a16="http://schemas.microsoft.com/office/drawing/2014/main" id="{144D92C9-3B7A-4EEA-867A-17D48B1FCDDF}"/>
                    </a:ext>
                  </a:extLst>
                </p:cNvPr>
                <p:cNvPicPr/>
                <p:nvPr/>
              </p:nvPicPr>
              <p:blipFill>
                <a:blip r:embed="rId247"/>
                <a:stretch>
                  <a:fillRect/>
                </a:stretch>
              </p:blipFill>
              <p:spPr>
                <a:xfrm>
                  <a:off x="1664986" y="1587358"/>
                  <a:ext cx="2714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0" name="筆跡 159">
                  <a:extLst>
                    <a:ext uri="{FF2B5EF4-FFF2-40B4-BE49-F238E27FC236}">
                      <a16:creationId xmlns:a16="http://schemas.microsoft.com/office/drawing/2014/main" id="{2E1F08DA-6D9F-42E0-8375-68C0F0B86D9A}"/>
                    </a:ext>
                  </a:extLst>
                </p14:cNvPr>
                <p14:cNvContentPartPr/>
                <p14:nvPr/>
              </p14:nvContentPartPr>
              <p14:xfrm>
                <a:off x="2048746" y="1557838"/>
                <a:ext cx="105480" cy="297720"/>
              </p14:xfrm>
            </p:contentPart>
          </mc:Choice>
          <mc:Fallback>
            <p:pic>
              <p:nvPicPr>
                <p:cNvPr id="160" name="筆跡 159">
                  <a:extLst>
                    <a:ext uri="{FF2B5EF4-FFF2-40B4-BE49-F238E27FC236}">
                      <a16:creationId xmlns:a16="http://schemas.microsoft.com/office/drawing/2014/main" id="{2E1F08DA-6D9F-42E0-8375-68C0F0B86D9A}"/>
                    </a:ext>
                  </a:extLst>
                </p:cNvPr>
                <p:cNvPicPr/>
                <p:nvPr/>
              </p:nvPicPr>
              <p:blipFill>
                <a:blip r:embed="rId249"/>
                <a:stretch>
                  <a:fillRect/>
                </a:stretch>
              </p:blipFill>
              <p:spPr>
                <a:xfrm>
                  <a:off x="2039746" y="1549198"/>
                  <a:ext cx="12312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2" name="筆跡 161">
                  <a:extLst>
                    <a:ext uri="{FF2B5EF4-FFF2-40B4-BE49-F238E27FC236}">
                      <a16:creationId xmlns:a16="http://schemas.microsoft.com/office/drawing/2014/main" id="{25899DD1-686D-423D-8659-AE7DD630F94C}"/>
                    </a:ext>
                  </a:extLst>
                </p14:cNvPr>
                <p14:cNvContentPartPr/>
                <p14:nvPr/>
              </p14:nvContentPartPr>
              <p14:xfrm>
                <a:off x="2334586" y="1609678"/>
                <a:ext cx="297720" cy="243000"/>
              </p14:xfrm>
            </p:contentPart>
          </mc:Choice>
          <mc:Fallback>
            <p:pic>
              <p:nvPicPr>
                <p:cNvPr id="162" name="筆跡 161">
                  <a:extLst>
                    <a:ext uri="{FF2B5EF4-FFF2-40B4-BE49-F238E27FC236}">
                      <a16:creationId xmlns:a16="http://schemas.microsoft.com/office/drawing/2014/main" id="{25899DD1-686D-423D-8659-AE7DD630F94C}"/>
                    </a:ext>
                  </a:extLst>
                </p:cNvPr>
                <p:cNvPicPr/>
                <p:nvPr/>
              </p:nvPicPr>
              <p:blipFill>
                <a:blip r:embed="rId251"/>
                <a:stretch>
                  <a:fillRect/>
                </a:stretch>
              </p:blipFill>
              <p:spPr>
                <a:xfrm>
                  <a:off x="2325946" y="1600678"/>
                  <a:ext cx="3153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3" name="筆跡 162">
                  <a:extLst>
                    <a:ext uri="{FF2B5EF4-FFF2-40B4-BE49-F238E27FC236}">
                      <a16:creationId xmlns:a16="http://schemas.microsoft.com/office/drawing/2014/main" id="{8DF7F31A-F389-4F5D-BA6F-FE26C579F71E}"/>
                    </a:ext>
                  </a:extLst>
                </p14:cNvPr>
                <p14:cNvContentPartPr/>
                <p14:nvPr/>
              </p14:nvContentPartPr>
              <p14:xfrm>
                <a:off x="2439706" y="1621558"/>
                <a:ext cx="160560" cy="205200"/>
              </p14:xfrm>
            </p:contentPart>
          </mc:Choice>
          <mc:Fallback>
            <p:pic>
              <p:nvPicPr>
                <p:cNvPr id="163" name="筆跡 162">
                  <a:extLst>
                    <a:ext uri="{FF2B5EF4-FFF2-40B4-BE49-F238E27FC236}">
                      <a16:creationId xmlns:a16="http://schemas.microsoft.com/office/drawing/2014/main" id="{8DF7F31A-F389-4F5D-BA6F-FE26C579F71E}"/>
                    </a:ext>
                  </a:extLst>
                </p:cNvPr>
                <p:cNvPicPr/>
                <p:nvPr/>
              </p:nvPicPr>
              <p:blipFill>
                <a:blip r:embed="rId253"/>
                <a:stretch>
                  <a:fillRect/>
                </a:stretch>
              </p:blipFill>
              <p:spPr>
                <a:xfrm>
                  <a:off x="2431066" y="1612918"/>
                  <a:ext cx="1782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4" name="筆跡 163">
                  <a:extLst>
                    <a:ext uri="{FF2B5EF4-FFF2-40B4-BE49-F238E27FC236}">
                      <a16:creationId xmlns:a16="http://schemas.microsoft.com/office/drawing/2014/main" id="{E66B4BC6-6706-4600-9CED-2D36A1CC68B0}"/>
                    </a:ext>
                  </a:extLst>
                </p14:cNvPr>
                <p14:cNvContentPartPr/>
                <p14:nvPr/>
              </p14:nvContentPartPr>
              <p14:xfrm>
                <a:off x="2800066" y="1700758"/>
                <a:ext cx="184680" cy="96480"/>
              </p14:xfrm>
            </p:contentPart>
          </mc:Choice>
          <mc:Fallback>
            <p:pic>
              <p:nvPicPr>
                <p:cNvPr id="164" name="筆跡 163">
                  <a:extLst>
                    <a:ext uri="{FF2B5EF4-FFF2-40B4-BE49-F238E27FC236}">
                      <a16:creationId xmlns:a16="http://schemas.microsoft.com/office/drawing/2014/main" id="{E66B4BC6-6706-4600-9CED-2D36A1CC68B0}"/>
                    </a:ext>
                  </a:extLst>
                </p:cNvPr>
                <p:cNvPicPr/>
                <p:nvPr/>
              </p:nvPicPr>
              <p:blipFill>
                <a:blip r:embed="rId255"/>
                <a:stretch>
                  <a:fillRect/>
                </a:stretch>
              </p:blipFill>
              <p:spPr>
                <a:xfrm>
                  <a:off x="2791066" y="1691758"/>
                  <a:ext cx="2023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5" name="筆跡 164">
                  <a:extLst>
                    <a:ext uri="{FF2B5EF4-FFF2-40B4-BE49-F238E27FC236}">
                      <a16:creationId xmlns:a16="http://schemas.microsoft.com/office/drawing/2014/main" id="{403AFA07-EACB-4035-846D-15AAF9AED3D4}"/>
                    </a:ext>
                  </a:extLst>
                </p14:cNvPr>
                <p14:cNvContentPartPr/>
                <p14:nvPr/>
              </p14:nvContentPartPr>
              <p14:xfrm>
                <a:off x="2780626" y="1851238"/>
                <a:ext cx="210600" cy="14760"/>
              </p14:xfrm>
            </p:contentPart>
          </mc:Choice>
          <mc:Fallback>
            <p:pic>
              <p:nvPicPr>
                <p:cNvPr id="165" name="筆跡 164">
                  <a:extLst>
                    <a:ext uri="{FF2B5EF4-FFF2-40B4-BE49-F238E27FC236}">
                      <a16:creationId xmlns:a16="http://schemas.microsoft.com/office/drawing/2014/main" id="{403AFA07-EACB-4035-846D-15AAF9AED3D4}"/>
                    </a:ext>
                  </a:extLst>
                </p:cNvPr>
                <p:cNvPicPr/>
                <p:nvPr/>
              </p:nvPicPr>
              <p:blipFill>
                <a:blip r:embed="rId257"/>
                <a:stretch>
                  <a:fillRect/>
                </a:stretch>
              </p:blipFill>
              <p:spPr>
                <a:xfrm>
                  <a:off x="2771626" y="1842238"/>
                  <a:ext cx="22824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6" name="筆跡 165">
                  <a:extLst>
                    <a:ext uri="{FF2B5EF4-FFF2-40B4-BE49-F238E27FC236}">
                      <a16:creationId xmlns:a16="http://schemas.microsoft.com/office/drawing/2014/main" id="{7641F55F-91CD-48A4-9C31-749D74247FE5}"/>
                    </a:ext>
                  </a:extLst>
                </p14:cNvPr>
                <p14:cNvContentPartPr/>
                <p14:nvPr/>
              </p14:nvContentPartPr>
              <p14:xfrm>
                <a:off x="3132706" y="1732078"/>
                <a:ext cx="224640" cy="155520"/>
              </p14:xfrm>
            </p:contentPart>
          </mc:Choice>
          <mc:Fallback>
            <p:pic>
              <p:nvPicPr>
                <p:cNvPr id="166" name="筆跡 165">
                  <a:extLst>
                    <a:ext uri="{FF2B5EF4-FFF2-40B4-BE49-F238E27FC236}">
                      <a16:creationId xmlns:a16="http://schemas.microsoft.com/office/drawing/2014/main" id="{7641F55F-91CD-48A4-9C31-749D74247FE5}"/>
                    </a:ext>
                  </a:extLst>
                </p:cNvPr>
                <p:cNvPicPr/>
                <p:nvPr/>
              </p:nvPicPr>
              <p:blipFill>
                <a:blip r:embed="rId259"/>
                <a:stretch>
                  <a:fillRect/>
                </a:stretch>
              </p:blipFill>
              <p:spPr>
                <a:xfrm>
                  <a:off x="3124066" y="1723078"/>
                  <a:ext cx="2422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7" name="筆跡 166">
                  <a:extLst>
                    <a:ext uri="{FF2B5EF4-FFF2-40B4-BE49-F238E27FC236}">
                      <a16:creationId xmlns:a16="http://schemas.microsoft.com/office/drawing/2014/main" id="{23B888DF-0E9D-4682-838A-274524FE6DFB}"/>
                    </a:ext>
                  </a:extLst>
                </p14:cNvPr>
                <p14:cNvContentPartPr/>
                <p14:nvPr/>
              </p14:nvContentPartPr>
              <p14:xfrm>
                <a:off x="3151066" y="1750438"/>
                <a:ext cx="186480" cy="157680"/>
              </p14:xfrm>
            </p:contentPart>
          </mc:Choice>
          <mc:Fallback>
            <p:pic>
              <p:nvPicPr>
                <p:cNvPr id="167" name="筆跡 166">
                  <a:extLst>
                    <a:ext uri="{FF2B5EF4-FFF2-40B4-BE49-F238E27FC236}">
                      <a16:creationId xmlns:a16="http://schemas.microsoft.com/office/drawing/2014/main" id="{23B888DF-0E9D-4682-838A-274524FE6DFB}"/>
                    </a:ext>
                  </a:extLst>
                </p:cNvPr>
                <p:cNvPicPr/>
                <p:nvPr/>
              </p:nvPicPr>
              <p:blipFill>
                <a:blip r:embed="rId261"/>
                <a:stretch>
                  <a:fillRect/>
                </a:stretch>
              </p:blipFill>
              <p:spPr>
                <a:xfrm>
                  <a:off x="3142426" y="1741438"/>
                  <a:ext cx="2041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8" name="筆跡 167">
                  <a:extLst>
                    <a:ext uri="{FF2B5EF4-FFF2-40B4-BE49-F238E27FC236}">
                      <a16:creationId xmlns:a16="http://schemas.microsoft.com/office/drawing/2014/main" id="{B52C8CF4-0AED-47D1-979D-29A81E695C6A}"/>
                    </a:ext>
                  </a:extLst>
                </p14:cNvPr>
                <p14:cNvContentPartPr/>
                <p14:nvPr/>
              </p14:nvContentPartPr>
              <p14:xfrm>
                <a:off x="3358066" y="1660798"/>
                <a:ext cx="120600" cy="91800"/>
              </p14:xfrm>
            </p:contentPart>
          </mc:Choice>
          <mc:Fallback>
            <p:pic>
              <p:nvPicPr>
                <p:cNvPr id="168" name="筆跡 167">
                  <a:extLst>
                    <a:ext uri="{FF2B5EF4-FFF2-40B4-BE49-F238E27FC236}">
                      <a16:creationId xmlns:a16="http://schemas.microsoft.com/office/drawing/2014/main" id="{B52C8CF4-0AED-47D1-979D-29A81E695C6A}"/>
                    </a:ext>
                  </a:extLst>
                </p:cNvPr>
                <p:cNvPicPr/>
                <p:nvPr/>
              </p:nvPicPr>
              <p:blipFill>
                <a:blip r:embed="rId263"/>
                <a:stretch>
                  <a:fillRect/>
                </a:stretch>
              </p:blipFill>
              <p:spPr>
                <a:xfrm>
                  <a:off x="3349066" y="1652158"/>
                  <a:ext cx="1382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9" name="筆跡 168">
                  <a:extLst>
                    <a:ext uri="{FF2B5EF4-FFF2-40B4-BE49-F238E27FC236}">
                      <a16:creationId xmlns:a16="http://schemas.microsoft.com/office/drawing/2014/main" id="{56EDF2FD-1C92-48E1-94B2-C1883D57B08A}"/>
                    </a:ext>
                  </a:extLst>
                </p14:cNvPr>
                <p14:cNvContentPartPr/>
                <p14:nvPr/>
              </p14:nvContentPartPr>
              <p14:xfrm>
                <a:off x="3405946" y="1680238"/>
                <a:ext cx="42840" cy="95040"/>
              </p14:xfrm>
            </p:contentPart>
          </mc:Choice>
          <mc:Fallback>
            <p:pic>
              <p:nvPicPr>
                <p:cNvPr id="169" name="筆跡 168">
                  <a:extLst>
                    <a:ext uri="{FF2B5EF4-FFF2-40B4-BE49-F238E27FC236}">
                      <a16:creationId xmlns:a16="http://schemas.microsoft.com/office/drawing/2014/main" id="{56EDF2FD-1C92-48E1-94B2-C1883D57B08A}"/>
                    </a:ext>
                  </a:extLst>
                </p:cNvPr>
                <p:cNvPicPr/>
                <p:nvPr/>
              </p:nvPicPr>
              <p:blipFill>
                <a:blip r:embed="rId265"/>
                <a:stretch>
                  <a:fillRect/>
                </a:stretch>
              </p:blipFill>
              <p:spPr>
                <a:xfrm>
                  <a:off x="3397306" y="1671598"/>
                  <a:ext cx="604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0" name="筆跡 169">
                  <a:extLst>
                    <a:ext uri="{FF2B5EF4-FFF2-40B4-BE49-F238E27FC236}">
                      <a16:creationId xmlns:a16="http://schemas.microsoft.com/office/drawing/2014/main" id="{68A17E0E-7F31-4BB4-99AB-0004CF015843}"/>
                    </a:ext>
                  </a:extLst>
                </p14:cNvPr>
                <p14:cNvContentPartPr/>
                <p14:nvPr/>
              </p14:nvContentPartPr>
              <p14:xfrm>
                <a:off x="3363466" y="1716238"/>
                <a:ext cx="128520" cy="10800"/>
              </p14:xfrm>
            </p:contentPart>
          </mc:Choice>
          <mc:Fallback>
            <p:pic>
              <p:nvPicPr>
                <p:cNvPr id="170" name="筆跡 169">
                  <a:extLst>
                    <a:ext uri="{FF2B5EF4-FFF2-40B4-BE49-F238E27FC236}">
                      <a16:creationId xmlns:a16="http://schemas.microsoft.com/office/drawing/2014/main" id="{68A17E0E-7F31-4BB4-99AB-0004CF015843}"/>
                    </a:ext>
                  </a:extLst>
                </p:cNvPr>
                <p:cNvPicPr/>
                <p:nvPr/>
              </p:nvPicPr>
              <p:blipFill>
                <a:blip r:embed="rId267"/>
                <a:stretch>
                  <a:fillRect/>
                </a:stretch>
              </p:blipFill>
              <p:spPr>
                <a:xfrm>
                  <a:off x="3354826" y="1707598"/>
                  <a:ext cx="1461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1" name="筆跡 170">
                  <a:extLst>
                    <a:ext uri="{FF2B5EF4-FFF2-40B4-BE49-F238E27FC236}">
                      <a16:creationId xmlns:a16="http://schemas.microsoft.com/office/drawing/2014/main" id="{B2023E8A-BF7F-42E7-BA40-7CC9E5D9793B}"/>
                    </a:ext>
                  </a:extLst>
                </p14:cNvPr>
                <p14:cNvContentPartPr/>
                <p14:nvPr/>
              </p14:nvContentPartPr>
              <p14:xfrm>
                <a:off x="3618706" y="1589518"/>
                <a:ext cx="160200" cy="321840"/>
              </p14:xfrm>
            </p:contentPart>
          </mc:Choice>
          <mc:Fallback>
            <p:pic>
              <p:nvPicPr>
                <p:cNvPr id="171" name="筆跡 170">
                  <a:extLst>
                    <a:ext uri="{FF2B5EF4-FFF2-40B4-BE49-F238E27FC236}">
                      <a16:creationId xmlns:a16="http://schemas.microsoft.com/office/drawing/2014/main" id="{B2023E8A-BF7F-42E7-BA40-7CC9E5D9793B}"/>
                    </a:ext>
                  </a:extLst>
                </p:cNvPr>
                <p:cNvPicPr/>
                <p:nvPr/>
              </p:nvPicPr>
              <p:blipFill>
                <a:blip r:embed="rId269"/>
                <a:stretch>
                  <a:fillRect/>
                </a:stretch>
              </p:blipFill>
              <p:spPr>
                <a:xfrm>
                  <a:off x="3610066" y="1580518"/>
                  <a:ext cx="17784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2" name="筆跡 171">
                  <a:extLst>
                    <a:ext uri="{FF2B5EF4-FFF2-40B4-BE49-F238E27FC236}">
                      <a16:creationId xmlns:a16="http://schemas.microsoft.com/office/drawing/2014/main" id="{BC2A4536-CAE3-48A6-956F-B1559B4D1FFF}"/>
                    </a:ext>
                  </a:extLst>
                </p14:cNvPr>
                <p14:cNvContentPartPr/>
                <p14:nvPr/>
              </p14:nvContentPartPr>
              <p14:xfrm>
                <a:off x="3968986" y="1728838"/>
                <a:ext cx="183960" cy="6480"/>
              </p14:xfrm>
            </p:contentPart>
          </mc:Choice>
          <mc:Fallback>
            <p:pic>
              <p:nvPicPr>
                <p:cNvPr id="172" name="筆跡 171">
                  <a:extLst>
                    <a:ext uri="{FF2B5EF4-FFF2-40B4-BE49-F238E27FC236}">
                      <a16:creationId xmlns:a16="http://schemas.microsoft.com/office/drawing/2014/main" id="{BC2A4536-CAE3-48A6-956F-B1559B4D1FFF}"/>
                    </a:ext>
                  </a:extLst>
                </p:cNvPr>
                <p:cNvPicPr/>
                <p:nvPr/>
              </p:nvPicPr>
              <p:blipFill>
                <a:blip r:embed="rId271"/>
                <a:stretch>
                  <a:fillRect/>
                </a:stretch>
              </p:blipFill>
              <p:spPr>
                <a:xfrm>
                  <a:off x="3960346" y="1720198"/>
                  <a:ext cx="2016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3" name="筆跡 172">
                  <a:extLst>
                    <a:ext uri="{FF2B5EF4-FFF2-40B4-BE49-F238E27FC236}">
                      <a16:creationId xmlns:a16="http://schemas.microsoft.com/office/drawing/2014/main" id="{1FEF0566-3A2C-4454-9B90-9B7A60D5BF9D}"/>
                    </a:ext>
                  </a:extLst>
                </p14:cNvPr>
                <p14:cNvContentPartPr/>
                <p14:nvPr/>
              </p14:nvContentPartPr>
              <p14:xfrm>
                <a:off x="3979066" y="1791478"/>
                <a:ext cx="203760" cy="10800"/>
              </p14:xfrm>
            </p:contentPart>
          </mc:Choice>
          <mc:Fallback>
            <p:pic>
              <p:nvPicPr>
                <p:cNvPr id="173" name="筆跡 172">
                  <a:extLst>
                    <a:ext uri="{FF2B5EF4-FFF2-40B4-BE49-F238E27FC236}">
                      <a16:creationId xmlns:a16="http://schemas.microsoft.com/office/drawing/2014/main" id="{1FEF0566-3A2C-4454-9B90-9B7A60D5BF9D}"/>
                    </a:ext>
                  </a:extLst>
                </p:cNvPr>
                <p:cNvPicPr/>
                <p:nvPr/>
              </p:nvPicPr>
              <p:blipFill>
                <a:blip r:embed="rId273"/>
                <a:stretch>
                  <a:fillRect/>
                </a:stretch>
              </p:blipFill>
              <p:spPr>
                <a:xfrm>
                  <a:off x="3970066" y="1782838"/>
                  <a:ext cx="221400" cy="2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4">
            <p14:nvContentPartPr>
              <p14:cNvPr id="174" name="筆跡 173">
                <a:extLst>
                  <a:ext uri="{FF2B5EF4-FFF2-40B4-BE49-F238E27FC236}">
                    <a16:creationId xmlns:a16="http://schemas.microsoft.com/office/drawing/2014/main" id="{E46D7EF6-F070-428F-BC39-C16263C6A638}"/>
                  </a:ext>
                </a:extLst>
              </p14:cNvPr>
              <p14:cNvContentPartPr/>
              <p14:nvPr/>
            </p14:nvContentPartPr>
            <p14:xfrm>
              <a:off x="4498546" y="1659718"/>
              <a:ext cx="306360" cy="216360"/>
            </p14:xfrm>
          </p:contentPart>
        </mc:Choice>
        <mc:Fallback>
          <p:pic>
            <p:nvPicPr>
              <p:cNvPr id="174" name="筆跡 173">
                <a:extLst>
                  <a:ext uri="{FF2B5EF4-FFF2-40B4-BE49-F238E27FC236}">
                    <a16:creationId xmlns:a16="http://schemas.microsoft.com/office/drawing/2014/main" id="{E46D7EF6-F070-428F-BC39-C16263C6A638}"/>
                  </a:ext>
                </a:extLst>
              </p:cNvPr>
              <p:cNvPicPr/>
              <p:nvPr/>
            </p:nvPicPr>
            <p:blipFill>
              <a:blip r:embed="rId275"/>
              <a:stretch>
                <a:fillRect/>
              </a:stretch>
            </p:blipFill>
            <p:spPr>
              <a:xfrm>
                <a:off x="4489546" y="1651078"/>
                <a:ext cx="324000" cy="234000"/>
              </a:xfrm>
              <a:prstGeom prst="rect">
                <a:avLst/>
              </a:prstGeom>
            </p:spPr>
          </p:pic>
        </mc:Fallback>
      </mc:AlternateContent>
      <p:grpSp>
        <p:nvGrpSpPr>
          <p:cNvPr id="191" name="群組 190">
            <a:extLst>
              <a:ext uri="{FF2B5EF4-FFF2-40B4-BE49-F238E27FC236}">
                <a16:creationId xmlns:a16="http://schemas.microsoft.com/office/drawing/2014/main" id="{80F1E6E7-E215-43BB-8236-D76B0CECE459}"/>
              </a:ext>
            </a:extLst>
          </p:cNvPr>
          <p:cNvGrpSpPr/>
          <p:nvPr/>
        </p:nvGrpSpPr>
        <p:grpSpPr>
          <a:xfrm>
            <a:off x="5127826" y="1461358"/>
            <a:ext cx="1290600" cy="424800"/>
            <a:chOff x="5127826" y="1461358"/>
            <a:chExt cx="1290600" cy="424800"/>
          </a:xfrm>
        </p:grpSpPr>
        <mc:AlternateContent xmlns:mc="http://schemas.openxmlformats.org/markup-compatibility/2006">
          <mc:Choice xmlns:p14="http://schemas.microsoft.com/office/powerpoint/2010/main" Requires="p14">
            <p:contentPart p14:bwMode="auto" r:id="rId276">
              <p14:nvContentPartPr>
                <p14:cNvPr id="176" name="筆跡 175">
                  <a:extLst>
                    <a:ext uri="{FF2B5EF4-FFF2-40B4-BE49-F238E27FC236}">
                      <a16:creationId xmlns:a16="http://schemas.microsoft.com/office/drawing/2014/main" id="{B26344D1-F7EA-440D-8122-F4BD971E0F08}"/>
                    </a:ext>
                  </a:extLst>
                </p14:cNvPr>
                <p14:cNvContentPartPr/>
                <p14:nvPr/>
              </p14:nvContentPartPr>
              <p14:xfrm>
                <a:off x="5127826" y="1474678"/>
                <a:ext cx="162000" cy="411480"/>
              </p14:xfrm>
            </p:contentPart>
          </mc:Choice>
          <mc:Fallback>
            <p:pic>
              <p:nvPicPr>
                <p:cNvPr id="176" name="筆跡 175">
                  <a:extLst>
                    <a:ext uri="{FF2B5EF4-FFF2-40B4-BE49-F238E27FC236}">
                      <a16:creationId xmlns:a16="http://schemas.microsoft.com/office/drawing/2014/main" id="{B26344D1-F7EA-440D-8122-F4BD971E0F08}"/>
                    </a:ext>
                  </a:extLst>
                </p:cNvPr>
                <p:cNvPicPr/>
                <p:nvPr/>
              </p:nvPicPr>
              <p:blipFill>
                <a:blip r:embed="rId277"/>
                <a:stretch>
                  <a:fillRect/>
                </a:stretch>
              </p:blipFill>
              <p:spPr>
                <a:xfrm>
                  <a:off x="5118826" y="1465678"/>
                  <a:ext cx="17964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7" name="筆跡 176">
                  <a:extLst>
                    <a:ext uri="{FF2B5EF4-FFF2-40B4-BE49-F238E27FC236}">
                      <a16:creationId xmlns:a16="http://schemas.microsoft.com/office/drawing/2014/main" id="{B679E65C-56B8-448F-945A-FA8331EE636E}"/>
                    </a:ext>
                  </a:extLst>
                </p14:cNvPr>
                <p14:cNvContentPartPr/>
                <p14:nvPr/>
              </p14:nvContentPartPr>
              <p14:xfrm>
                <a:off x="5291626" y="1520758"/>
                <a:ext cx="233640" cy="227880"/>
              </p14:xfrm>
            </p:contentPart>
          </mc:Choice>
          <mc:Fallback>
            <p:pic>
              <p:nvPicPr>
                <p:cNvPr id="177" name="筆跡 176">
                  <a:extLst>
                    <a:ext uri="{FF2B5EF4-FFF2-40B4-BE49-F238E27FC236}">
                      <a16:creationId xmlns:a16="http://schemas.microsoft.com/office/drawing/2014/main" id="{B679E65C-56B8-448F-945A-FA8331EE636E}"/>
                    </a:ext>
                  </a:extLst>
                </p:cNvPr>
                <p:cNvPicPr/>
                <p:nvPr/>
              </p:nvPicPr>
              <p:blipFill>
                <a:blip r:embed="rId279"/>
                <a:stretch>
                  <a:fillRect/>
                </a:stretch>
              </p:blipFill>
              <p:spPr>
                <a:xfrm>
                  <a:off x="5282986" y="1512118"/>
                  <a:ext cx="25128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8" name="筆跡 177">
                  <a:extLst>
                    <a:ext uri="{FF2B5EF4-FFF2-40B4-BE49-F238E27FC236}">
                      <a16:creationId xmlns:a16="http://schemas.microsoft.com/office/drawing/2014/main" id="{15418442-9A5C-42DD-A2CB-592E3DC24D39}"/>
                    </a:ext>
                  </a:extLst>
                </p14:cNvPr>
                <p14:cNvContentPartPr/>
                <p14:nvPr/>
              </p14:nvContentPartPr>
              <p14:xfrm>
                <a:off x="5499706" y="1567198"/>
                <a:ext cx="63360" cy="57960"/>
              </p14:xfrm>
            </p:contentPart>
          </mc:Choice>
          <mc:Fallback>
            <p:pic>
              <p:nvPicPr>
                <p:cNvPr id="178" name="筆跡 177">
                  <a:extLst>
                    <a:ext uri="{FF2B5EF4-FFF2-40B4-BE49-F238E27FC236}">
                      <a16:creationId xmlns:a16="http://schemas.microsoft.com/office/drawing/2014/main" id="{15418442-9A5C-42DD-A2CB-592E3DC24D39}"/>
                    </a:ext>
                  </a:extLst>
                </p:cNvPr>
                <p:cNvPicPr/>
                <p:nvPr/>
              </p:nvPicPr>
              <p:blipFill>
                <a:blip r:embed="rId281"/>
                <a:stretch>
                  <a:fillRect/>
                </a:stretch>
              </p:blipFill>
              <p:spPr>
                <a:xfrm>
                  <a:off x="5491066" y="1558198"/>
                  <a:ext cx="810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9" name="筆跡 178">
                  <a:extLst>
                    <a:ext uri="{FF2B5EF4-FFF2-40B4-BE49-F238E27FC236}">
                      <a16:creationId xmlns:a16="http://schemas.microsoft.com/office/drawing/2014/main" id="{B72C5ACE-935D-459D-98A7-F7E6518C8616}"/>
                    </a:ext>
                  </a:extLst>
                </p14:cNvPr>
                <p14:cNvContentPartPr/>
                <p14:nvPr/>
              </p14:nvContentPartPr>
              <p14:xfrm>
                <a:off x="5459746" y="1689598"/>
                <a:ext cx="52920" cy="6480"/>
              </p14:xfrm>
            </p:contentPart>
          </mc:Choice>
          <mc:Fallback>
            <p:pic>
              <p:nvPicPr>
                <p:cNvPr id="179" name="筆跡 178">
                  <a:extLst>
                    <a:ext uri="{FF2B5EF4-FFF2-40B4-BE49-F238E27FC236}">
                      <a16:creationId xmlns:a16="http://schemas.microsoft.com/office/drawing/2014/main" id="{B72C5ACE-935D-459D-98A7-F7E6518C8616}"/>
                    </a:ext>
                  </a:extLst>
                </p:cNvPr>
                <p:cNvPicPr/>
                <p:nvPr/>
              </p:nvPicPr>
              <p:blipFill>
                <a:blip r:embed="rId283"/>
                <a:stretch>
                  <a:fillRect/>
                </a:stretch>
              </p:blipFill>
              <p:spPr>
                <a:xfrm>
                  <a:off x="5451106" y="1680958"/>
                  <a:ext cx="705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0" name="筆跡 179">
                  <a:extLst>
                    <a:ext uri="{FF2B5EF4-FFF2-40B4-BE49-F238E27FC236}">
                      <a16:creationId xmlns:a16="http://schemas.microsoft.com/office/drawing/2014/main" id="{5FEE49A0-1EC4-4C95-B87C-FBD536567C75}"/>
                    </a:ext>
                  </a:extLst>
                </p14:cNvPr>
                <p14:cNvContentPartPr/>
                <p14:nvPr/>
              </p14:nvContentPartPr>
              <p14:xfrm>
                <a:off x="5446066" y="1754398"/>
                <a:ext cx="159120" cy="108360"/>
              </p14:xfrm>
            </p:contentPart>
          </mc:Choice>
          <mc:Fallback>
            <p:pic>
              <p:nvPicPr>
                <p:cNvPr id="180" name="筆跡 179">
                  <a:extLst>
                    <a:ext uri="{FF2B5EF4-FFF2-40B4-BE49-F238E27FC236}">
                      <a16:creationId xmlns:a16="http://schemas.microsoft.com/office/drawing/2014/main" id="{5FEE49A0-1EC4-4C95-B87C-FBD536567C75}"/>
                    </a:ext>
                  </a:extLst>
                </p:cNvPr>
                <p:cNvPicPr/>
                <p:nvPr/>
              </p:nvPicPr>
              <p:blipFill>
                <a:blip r:embed="rId285"/>
                <a:stretch>
                  <a:fillRect/>
                </a:stretch>
              </p:blipFill>
              <p:spPr>
                <a:xfrm>
                  <a:off x="5437426" y="1745398"/>
                  <a:ext cx="1767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2" name="筆跡 181">
                  <a:extLst>
                    <a:ext uri="{FF2B5EF4-FFF2-40B4-BE49-F238E27FC236}">
                      <a16:creationId xmlns:a16="http://schemas.microsoft.com/office/drawing/2014/main" id="{0907BEDC-257E-46B8-A76F-7FE843C8D3B2}"/>
                    </a:ext>
                  </a:extLst>
                </p14:cNvPr>
                <p14:cNvContentPartPr/>
                <p14:nvPr/>
              </p14:nvContentPartPr>
              <p14:xfrm>
                <a:off x="5745586" y="1532278"/>
                <a:ext cx="307800" cy="20160"/>
              </p14:xfrm>
            </p:contentPart>
          </mc:Choice>
          <mc:Fallback>
            <p:pic>
              <p:nvPicPr>
                <p:cNvPr id="182" name="筆跡 181">
                  <a:extLst>
                    <a:ext uri="{FF2B5EF4-FFF2-40B4-BE49-F238E27FC236}">
                      <a16:creationId xmlns:a16="http://schemas.microsoft.com/office/drawing/2014/main" id="{0907BEDC-257E-46B8-A76F-7FE843C8D3B2}"/>
                    </a:ext>
                  </a:extLst>
                </p:cNvPr>
                <p:cNvPicPr/>
                <p:nvPr/>
              </p:nvPicPr>
              <p:blipFill>
                <a:blip r:embed="rId287"/>
                <a:stretch>
                  <a:fillRect/>
                </a:stretch>
              </p:blipFill>
              <p:spPr>
                <a:xfrm>
                  <a:off x="5736946" y="1523278"/>
                  <a:ext cx="3254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3" name="筆跡 182">
                  <a:extLst>
                    <a:ext uri="{FF2B5EF4-FFF2-40B4-BE49-F238E27FC236}">
                      <a16:creationId xmlns:a16="http://schemas.microsoft.com/office/drawing/2014/main" id="{7F63B250-39A2-4830-96C2-EDAD671B84DC}"/>
                    </a:ext>
                  </a:extLst>
                </p14:cNvPr>
                <p14:cNvContentPartPr/>
                <p14:nvPr/>
              </p14:nvContentPartPr>
              <p14:xfrm>
                <a:off x="5832706" y="1491958"/>
                <a:ext cx="26640" cy="212400"/>
              </p14:xfrm>
            </p:contentPart>
          </mc:Choice>
          <mc:Fallback>
            <p:pic>
              <p:nvPicPr>
                <p:cNvPr id="183" name="筆跡 182">
                  <a:extLst>
                    <a:ext uri="{FF2B5EF4-FFF2-40B4-BE49-F238E27FC236}">
                      <a16:creationId xmlns:a16="http://schemas.microsoft.com/office/drawing/2014/main" id="{7F63B250-39A2-4830-96C2-EDAD671B84DC}"/>
                    </a:ext>
                  </a:extLst>
                </p:cNvPr>
                <p:cNvPicPr/>
                <p:nvPr/>
              </p:nvPicPr>
              <p:blipFill>
                <a:blip r:embed="rId289"/>
                <a:stretch>
                  <a:fillRect/>
                </a:stretch>
              </p:blipFill>
              <p:spPr>
                <a:xfrm>
                  <a:off x="5823706" y="1483318"/>
                  <a:ext cx="442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4" name="筆跡 183">
                  <a:extLst>
                    <a:ext uri="{FF2B5EF4-FFF2-40B4-BE49-F238E27FC236}">
                      <a16:creationId xmlns:a16="http://schemas.microsoft.com/office/drawing/2014/main" id="{0E0C43BE-5244-4C2F-AF02-6AB418C2C25C}"/>
                    </a:ext>
                  </a:extLst>
                </p14:cNvPr>
                <p14:cNvContentPartPr/>
                <p14:nvPr/>
              </p14:nvContentPartPr>
              <p14:xfrm>
                <a:off x="5956186" y="1484758"/>
                <a:ext cx="11880" cy="232920"/>
              </p14:xfrm>
            </p:contentPart>
          </mc:Choice>
          <mc:Fallback>
            <p:pic>
              <p:nvPicPr>
                <p:cNvPr id="184" name="筆跡 183">
                  <a:extLst>
                    <a:ext uri="{FF2B5EF4-FFF2-40B4-BE49-F238E27FC236}">
                      <a16:creationId xmlns:a16="http://schemas.microsoft.com/office/drawing/2014/main" id="{0E0C43BE-5244-4C2F-AF02-6AB418C2C25C}"/>
                    </a:ext>
                  </a:extLst>
                </p:cNvPr>
                <p:cNvPicPr/>
                <p:nvPr/>
              </p:nvPicPr>
              <p:blipFill>
                <a:blip r:embed="rId291"/>
                <a:stretch>
                  <a:fillRect/>
                </a:stretch>
              </p:blipFill>
              <p:spPr>
                <a:xfrm>
                  <a:off x="5947186" y="1476118"/>
                  <a:ext cx="295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5" name="筆跡 184">
                  <a:extLst>
                    <a:ext uri="{FF2B5EF4-FFF2-40B4-BE49-F238E27FC236}">
                      <a16:creationId xmlns:a16="http://schemas.microsoft.com/office/drawing/2014/main" id="{BE3B7065-E7AD-4389-B7B4-DCAE8584260E}"/>
                    </a:ext>
                  </a:extLst>
                </p14:cNvPr>
                <p14:cNvContentPartPr/>
                <p14:nvPr/>
              </p14:nvContentPartPr>
              <p14:xfrm>
                <a:off x="5857906" y="1630918"/>
                <a:ext cx="101160" cy="19800"/>
              </p14:xfrm>
            </p:contentPart>
          </mc:Choice>
          <mc:Fallback>
            <p:pic>
              <p:nvPicPr>
                <p:cNvPr id="185" name="筆跡 184">
                  <a:extLst>
                    <a:ext uri="{FF2B5EF4-FFF2-40B4-BE49-F238E27FC236}">
                      <a16:creationId xmlns:a16="http://schemas.microsoft.com/office/drawing/2014/main" id="{BE3B7065-E7AD-4389-B7B4-DCAE8584260E}"/>
                    </a:ext>
                  </a:extLst>
                </p:cNvPr>
                <p:cNvPicPr/>
                <p:nvPr/>
              </p:nvPicPr>
              <p:blipFill>
                <a:blip r:embed="rId293"/>
                <a:stretch>
                  <a:fillRect/>
                </a:stretch>
              </p:blipFill>
              <p:spPr>
                <a:xfrm>
                  <a:off x="5848906" y="1622278"/>
                  <a:ext cx="1188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6" name="筆跡 185">
                  <a:extLst>
                    <a:ext uri="{FF2B5EF4-FFF2-40B4-BE49-F238E27FC236}">
                      <a16:creationId xmlns:a16="http://schemas.microsoft.com/office/drawing/2014/main" id="{9EFF0C83-A52F-453B-B5DB-E5CB8B3EC0B1}"/>
                    </a:ext>
                  </a:extLst>
                </p14:cNvPr>
                <p14:cNvContentPartPr/>
                <p14:nvPr/>
              </p14:nvContentPartPr>
              <p14:xfrm>
                <a:off x="5835946" y="1680238"/>
                <a:ext cx="88560" cy="4320"/>
              </p14:xfrm>
            </p:contentPart>
          </mc:Choice>
          <mc:Fallback>
            <p:pic>
              <p:nvPicPr>
                <p:cNvPr id="186" name="筆跡 185">
                  <a:extLst>
                    <a:ext uri="{FF2B5EF4-FFF2-40B4-BE49-F238E27FC236}">
                      <a16:creationId xmlns:a16="http://schemas.microsoft.com/office/drawing/2014/main" id="{9EFF0C83-A52F-453B-B5DB-E5CB8B3EC0B1}"/>
                    </a:ext>
                  </a:extLst>
                </p:cNvPr>
                <p:cNvPicPr/>
                <p:nvPr/>
              </p:nvPicPr>
              <p:blipFill>
                <a:blip r:embed="rId295"/>
                <a:stretch>
                  <a:fillRect/>
                </a:stretch>
              </p:blipFill>
              <p:spPr>
                <a:xfrm>
                  <a:off x="5827306" y="1671598"/>
                  <a:ext cx="1062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7" name="筆跡 186">
                  <a:extLst>
                    <a:ext uri="{FF2B5EF4-FFF2-40B4-BE49-F238E27FC236}">
                      <a16:creationId xmlns:a16="http://schemas.microsoft.com/office/drawing/2014/main" id="{BAAA1E24-4560-4D7B-931C-1F4F809230BD}"/>
                    </a:ext>
                  </a:extLst>
                </p14:cNvPr>
                <p14:cNvContentPartPr/>
                <p14:nvPr/>
              </p14:nvContentPartPr>
              <p14:xfrm>
                <a:off x="5729746" y="1737838"/>
                <a:ext cx="339840" cy="108720"/>
              </p14:xfrm>
            </p:contentPart>
          </mc:Choice>
          <mc:Fallback>
            <p:pic>
              <p:nvPicPr>
                <p:cNvPr id="187" name="筆跡 186">
                  <a:extLst>
                    <a:ext uri="{FF2B5EF4-FFF2-40B4-BE49-F238E27FC236}">
                      <a16:creationId xmlns:a16="http://schemas.microsoft.com/office/drawing/2014/main" id="{BAAA1E24-4560-4D7B-931C-1F4F809230BD}"/>
                    </a:ext>
                  </a:extLst>
                </p:cNvPr>
                <p:cNvPicPr/>
                <p:nvPr/>
              </p:nvPicPr>
              <p:blipFill>
                <a:blip r:embed="rId297"/>
                <a:stretch>
                  <a:fillRect/>
                </a:stretch>
              </p:blipFill>
              <p:spPr>
                <a:xfrm>
                  <a:off x="5720746" y="1728838"/>
                  <a:ext cx="3574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8" name="筆跡 187">
                  <a:extLst>
                    <a:ext uri="{FF2B5EF4-FFF2-40B4-BE49-F238E27FC236}">
                      <a16:creationId xmlns:a16="http://schemas.microsoft.com/office/drawing/2014/main" id="{CEFBD318-475E-4B82-87B9-82FB8A4EDF0E}"/>
                    </a:ext>
                  </a:extLst>
                </p14:cNvPr>
                <p14:cNvContentPartPr/>
                <p14:nvPr/>
              </p14:nvContentPartPr>
              <p14:xfrm>
                <a:off x="6235186" y="1465318"/>
                <a:ext cx="110160" cy="50760"/>
              </p14:xfrm>
            </p:contentPart>
          </mc:Choice>
          <mc:Fallback>
            <p:pic>
              <p:nvPicPr>
                <p:cNvPr id="188" name="筆跡 187">
                  <a:extLst>
                    <a:ext uri="{FF2B5EF4-FFF2-40B4-BE49-F238E27FC236}">
                      <a16:creationId xmlns:a16="http://schemas.microsoft.com/office/drawing/2014/main" id="{CEFBD318-475E-4B82-87B9-82FB8A4EDF0E}"/>
                    </a:ext>
                  </a:extLst>
                </p:cNvPr>
                <p:cNvPicPr/>
                <p:nvPr/>
              </p:nvPicPr>
              <p:blipFill>
                <a:blip r:embed="rId299"/>
                <a:stretch>
                  <a:fillRect/>
                </a:stretch>
              </p:blipFill>
              <p:spPr>
                <a:xfrm>
                  <a:off x="6226186" y="1456318"/>
                  <a:ext cx="1278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9" name="筆跡 188">
                  <a:extLst>
                    <a:ext uri="{FF2B5EF4-FFF2-40B4-BE49-F238E27FC236}">
                      <a16:creationId xmlns:a16="http://schemas.microsoft.com/office/drawing/2014/main" id="{A41580F1-03A6-4492-A93C-8E150FC5A191}"/>
                    </a:ext>
                  </a:extLst>
                </p14:cNvPr>
                <p14:cNvContentPartPr/>
                <p14:nvPr/>
              </p14:nvContentPartPr>
              <p14:xfrm>
                <a:off x="6063466" y="1461358"/>
                <a:ext cx="354960" cy="261720"/>
              </p14:xfrm>
            </p:contentPart>
          </mc:Choice>
          <mc:Fallback>
            <p:pic>
              <p:nvPicPr>
                <p:cNvPr id="189" name="筆跡 188">
                  <a:extLst>
                    <a:ext uri="{FF2B5EF4-FFF2-40B4-BE49-F238E27FC236}">
                      <a16:creationId xmlns:a16="http://schemas.microsoft.com/office/drawing/2014/main" id="{A41580F1-03A6-4492-A93C-8E150FC5A191}"/>
                    </a:ext>
                  </a:extLst>
                </p:cNvPr>
                <p:cNvPicPr/>
                <p:nvPr/>
              </p:nvPicPr>
              <p:blipFill>
                <a:blip r:embed="rId301"/>
                <a:stretch>
                  <a:fillRect/>
                </a:stretch>
              </p:blipFill>
              <p:spPr>
                <a:xfrm>
                  <a:off x="6054826" y="1452358"/>
                  <a:ext cx="3726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90" name="筆跡 189">
                  <a:extLst>
                    <a:ext uri="{FF2B5EF4-FFF2-40B4-BE49-F238E27FC236}">
                      <a16:creationId xmlns:a16="http://schemas.microsoft.com/office/drawing/2014/main" id="{70A85396-C821-4EF7-8285-8AFF9DE2C33B}"/>
                    </a:ext>
                  </a:extLst>
                </p14:cNvPr>
                <p14:cNvContentPartPr/>
                <p14:nvPr/>
              </p14:nvContentPartPr>
              <p14:xfrm>
                <a:off x="6237706" y="1616518"/>
                <a:ext cx="172440" cy="232200"/>
              </p14:xfrm>
            </p:contentPart>
          </mc:Choice>
          <mc:Fallback>
            <p:pic>
              <p:nvPicPr>
                <p:cNvPr id="190" name="筆跡 189">
                  <a:extLst>
                    <a:ext uri="{FF2B5EF4-FFF2-40B4-BE49-F238E27FC236}">
                      <a16:creationId xmlns:a16="http://schemas.microsoft.com/office/drawing/2014/main" id="{70A85396-C821-4EF7-8285-8AFF9DE2C33B}"/>
                    </a:ext>
                  </a:extLst>
                </p:cNvPr>
                <p:cNvPicPr/>
                <p:nvPr/>
              </p:nvPicPr>
              <p:blipFill>
                <a:blip r:embed="rId303"/>
                <a:stretch>
                  <a:fillRect/>
                </a:stretch>
              </p:blipFill>
              <p:spPr>
                <a:xfrm>
                  <a:off x="6229066" y="1607878"/>
                  <a:ext cx="190080" cy="249840"/>
                </a:xfrm>
                <a:prstGeom prst="rect">
                  <a:avLst/>
                </a:prstGeom>
              </p:spPr>
            </p:pic>
          </mc:Fallback>
        </mc:AlternateContent>
      </p:grpSp>
      <p:grpSp>
        <p:nvGrpSpPr>
          <p:cNvPr id="197" name="群組 196">
            <a:extLst>
              <a:ext uri="{FF2B5EF4-FFF2-40B4-BE49-F238E27FC236}">
                <a16:creationId xmlns:a16="http://schemas.microsoft.com/office/drawing/2014/main" id="{98696542-62EE-432D-89E5-B489D912E634}"/>
              </a:ext>
            </a:extLst>
          </p:cNvPr>
          <p:cNvGrpSpPr/>
          <p:nvPr/>
        </p:nvGrpSpPr>
        <p:grpSpPr>
          <a:xfrm>
            <a:off x="6692386" y="1516798"/>
            <a:ext cx="1023840" cy="451080"/>
            <a:chOff x="6692386" y="1516798"/>
            <a:chExt cx="1023840" cy="451080"/>
          </a:xfrm>
        </p:grpSpPr>
        <mc:AlternateContent xmlns:mc="http://schemas.openxmlformats.org/markup-compatibility/2006">
          <mc:Choice xmlns:p14="http://schemas.microsoft.com/office/powerpoint/2010/main" Requires="p14">
            <p:contentPart p14:bwMode="auto" r:id="rId304">
              <p14:nvContentPartPr>
                <p14:cNvPr id="192" name="筆跡 191">
                  <a:extLst>
                    <a:ext uri="{FF2B5EF4-FFF2-40B4-BE49-F238E27FC236}">
                      <a16:creationId xmlns:a16="http://schemas.microsoft.com/office/drawing/2014/main" id="{3CBFA82E-5D7D-49EE-B923-C6E47C008706}"/>
                    </a:ext>
                  </a:extLst>
                </p14:cNvPr>
                <p14:cNvContentPartPr/>
                <p14:nvPr/>
              </p14:nvContentPartPr>
              <p14:xfrm>
                <a:off x="6692386" y="1803718"/>
                <a:ext cx="29880" cy="34200"/>
              </p14:xfrm>
            </p:contentPart>
          </mc:Choice>
          <mc:Fallback>
            <p:pic>
              <p:nvPicPr>
                <p:cNvPr id="192" name="筆跡 191">
                  <a:extLst>
                    <a:ext uri="{FF2B5EF4-FFF2-40B4-BE49-F238E27FC236}">
                      <a16:creationId xmlns:a16="http://schemas.microsoft.com/office/drawing/2014/main" id="{3CBFA82E-5D7D-49EE-B923-C6E47C008706}"/>
                    </a:ext>
                  </a:extLst>
                </p:cNvPr>
                <p:cNvPicPr/>
                <p:nvPr/>
              </p:nvPicPr>
              <p:blipFill>
                <a:blip r:embed="rId305"/>
                <a:stretch>
                  <a:fillRect/>
                </a:stretch>
              </p:blipFill>
              <p:spPr>
                <a:xfrm>
                  <a:off x="6683746" y="1795078"/>
                  <a:ext cx="475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3" name="筆跡 192">
                  <a:extLst>
                    <a:ext uri="{FF2B5EF4-FFF2-40B4-BE49-F238E27FC236}">
                      <a16:creationId xmlns:a16="http://schemas.microsoft.com/office/drawing/2014/main" id="{7B0C59B3-8BED-4DDE-82DA-E104FDA873BA}"/>
                    </a:ext>
                  </a:extLst>
                </p14:cNvPr>
                <p14:cNvContentPartPr/>
                <p14:nvPr/>
              </p14:nvContentPartPr>
              <p14:xfrm>
                <a:off x="6918826" y="1690678"/>
                <a:ext cx="150120" cy="136800"/>
              </p14:xfrm>
            </p:contentPart>
          </mc:Choice>
          <mc:Fallback>
            <p:pic>
              <p:nvPicPr>
                <p:cNvPr id="193" name="筆跡 192">
                  <a:extLst>
                    <a:ext uri="{FF2B5EF4-FFF2-40B4-BE49-F238E27FC236}">
                      <a16:creationId xmlns:a16="http://schemas.microsoft.com/office/drawing/2014/main" id="{7B0C59B3-8BED-4DDE-82DA-E104FDA873BA}"/>
                    </a:ext>
                  </a:extLst>
                </p:cNvPr>
                <p:cNvPicPr/>
                <p:nvPr/>
              </p:nvPicPr>
              <p:blipFill>
                <a:blip r:embed="rId307"/>
                <a:stretch>
                  <a:fillRect/>
                </a:stretch>
              </p:blipFill>
              <p:spPr>
                <a:xfrm>
                  <a:off x="6909826" y="1681678"/>
                  <a:ext cx="1677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4" name="筆跡 193">
                  <a:extLst>
                    <a:ext uri="{FF2B5EF4-FFF2-40B4-BE49-F238E27FC236}">
                      <a16:creationId xmlns:a16="http://schemas.microsoft.com/office/drawing/2014/main" id="{B87CF9FD-7328-4A08-85CC-3413F88E5567}"/>
                    </a:ext>
                  </a:extLst>
                </p14:cNvPr>
                <p14:cNvContentPartPr/>
                <p14:nvPr/>
              </p14:nvContentPartPr>
              <p14:xfrm>
                <a:off x="7186666" y="1646398"/>
                <a:ext cx="170640" cy="199800"/>
              </p14:xfrm>
            </p:contentPart>
          </mc:Choice>
          <mc:Fallback>
            <p:pic>
              <p:nvPicPr>
                <p:cNvPr id="194" name="筆跡 193">
                  <a:extLst>
                    <a:ext uri="{FF2B5EF4-FFF2-40B4-BE49-F238E27FC236}">
                      <a16:creationId xmlns:a16="http://schemas.microsoft.com/office/drawing/2014/main" id="{B87CF9FD-7328-4A08-85CC-3413F88E5567}"/>
                    </a:ext>
                  </a:extLst>
                </p:cNvPr>
                <p:cNvPicPr/>
                <p:nvPr/>
              </p:nvPicPr>
              <p:blipFill>
                <a:blip r:embed="rId309"/>
                <a:stretch>
                  <a:fillRect/>
                </a:stretch>
              </p:blipFill>
              <p:spPr>
                <a:xfrm>
                  <a:off x="7177666" y="1637758"/>
                  <a:ext cx="1882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5" name="筆跡 194">
                  <a:extLst>
                    <a:ext uri="{FF2B5EF4-FFF2-40B4-BE49-F238E27FC236}">
                      <a16:creationId xmlns:a16="http://schemas.microsoft.com/office/drawing/2014/main" id="{3ADFA33E-07D6-4A2B-8B5A-B2B4273261CD}"/>
                    </a:ext>
                  </a:extLst>
                </p14:cNvPr>
                <p14:cNvContentPartPr/>
                <p14:nvPr/>
              </p14:nvContentPartPr>
              <p14:xfrm>
                <a:off x="7270186" y="1679518"/>
                <a:ext cx="205200" cy="18720"/>
              </p14:xfrm>
            </p:contentPart>
          </mc:Choice>
          <mc:Fallback>
            <p:pic>
              <p:nvPicPr>
                <p:cNvPr id="195" name="筆跡 194">
                  <a:extLst>
                    <a:ext uri="{FF2B5EF4-FFF2-40B4-BE49-F238E27FC236}">
                      <a16:creationId xmlns:a16="http://schemas.microsoft.com/office/drawing/2014/main" id="{3ADFA33E-07D6-4A2B-8B5A-B2B4273261CD}"/>
                    </a:ext>
                  </a:extLst>
                </p:cNvPr>
                <p:cNvPicPr/>
                <p:nvPr/>
              </p:nvPicPr>
              <p:blipFill>
                <a:blip r:embed="rId311"/>
                <a:stretch>
                  <a:fillRect/>
                </a:stretch>
              </p:blipFill>
              <p:spPr>
                <a:xfrm>
                  <a:off x="7261186" y="1670518"/>
                  <a:ext cx="2228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6" name="筆跡 195">
                  <a:extLst>
                    <a:ext uri="{FF2B5EF4-FFF2-40B4-BE49-F238E27FC236}">
                      <a16:creationId xmlns:a16="http://schemas.microsoft.com/office/drawing/2014/main" id="{CB7C0E1E-3A84-4728-A665-4523A2039E12}"/>
                    </a:ext>
                  </a:extLst>
                </p14:cNvPr>
                <p14:cNvContentPartPr/>
                <p14:nvPr/>
              </p14:nvContentPartPr>
              <p14:xfrm>
                <a:off x="7500946" y="1516798"/>
                <a:ext cx="215280" cy="451080"/>
              </p14:xfrm>
            </p:contentPart>
          </mc:Choice>
          <mc:Fallback>
            <p:pic>
              <p:nvPicPr>
                <p:cNvPr id="196" name="筆跡 195">
                  <a:extLst>
                    <a:ext uri="{FF2B5EF4-FFF2-40B4-BE49-F238E27FC236}">
                      <a16:creationId xmlns:a16="http://schemas.microsoft.com/office/drawing/2014/main" id="{CB7C0E1E-3A84-4728-A665-4523A2039E12}"/>
                    </a:ext>
                  </a:extLst>
                </p:cNvPr>
                <p:cNvPicPr/>
                <p:nvPr/>
              </p:nvPicPr>
              <p:blipFill>
                <a:blip r:embed="rId313"/>
                <a:stretch>
                  <a:fillRect/>
                </a:stretch>
              </p:blipFill>
              <p:spPr>
                <a:xfrm>
                  <a:off x="7492306" y="1507798"/>
                  <a:ext cx="232920" cy="468720"/>
                </a:xfrm>
                <a:prstGeom prst="rect">
                  <a:avLst/>
                </a:prstGeom>
              </p:spPr>
            </p:pic>
          </mc:Fallback>
        </mc:AlternateContent>
      </p:grpSp>
      <p:grpSp>
        <p:nvGrpSpPr>
          <p:cNvPr id="219" name="群組 218">
            <a:extLst>
              <a:ext uri="{FF2B5EF4-FFF2-40B4-BE49-F238E27FC236}">
                <a16:creationId xmlns:a16="http://schemas.microsoft.com/office/drawing/2014/main" id="{A116F6C0-1489-4A4E-BF08-0BD178DE3336}"/>
              </a:ext>
            </a:extLst>
          </p:cNvPr>
          <p:cNvGrpSpPr/>
          <p:nvPr/>
        </p:nvGrpSpPr>
        <p:grpSpPr>
          <a:xfrm>
            <a:off x="3099586" y="2072638"/>
            <a:ext cx="779760" cy="360360"/>
            <a:chOff x="3099586" y="2072638"/>
            <a:chExt cx="779760" cy="360360"/>
          </a:xfrm>
        </p:grpSpPr>
        <mc:AlternateContent xmlns:mc="http://schemas.openxmlformats.org/markup-compatibility/2006">
          <mc:Choice xmlns:p14="http://schemas.microsoft.com/office/powerpoint/2010/main" Requires="p14">
            <p:contentPart p14:bwMode="auto" r:id="rId314">
              <p14:nvContentPartPr>
                <p14:cNvPr id="208" name="筆跡 207">
                  <a:extLst>
                    <a:ext uri="{FF2B5EF4-FFF2-40B4-BE49-F238E27FC236}">
                      <a16:creationId xmlns:a16="http://schemas.microsoft.com/office/drawing/2014/main" id="{79BE5E3C-8390-41F0-98D6-13C80022B1D6}"/>
                    </a:ext>
                  </a:extLst>
                </p14:cNvPr>
                <p14:cNvContentPartPr/>
                <p14:nvPr/>
              </p14:nvContentPartPr>
              <p14:xfrm>
                <a:off x="3167266" y="2118718"/>
                <a:ext cx="15120" cy="243720"/>
              </p14:xfrm>
            </p:contentPart>
          </mc:Choice>
          <mc:Fallback>
            <p:pic>
              <p:nvPicPr>
                <p:cNvPr id="208" name="筆跡 207">
                  <a:extLst>
                    <a:ext uri="{FF2B5EF4-FFF2-40B4-BE49-F238E27FC236}">
                      <a16:creationId xmlns:a16="http://schemas.microsoft.com/office/drawing/2014/main" id="{79BE5E3C-8390-41F0-98D6-13C80022B1D6}"/>
                    </a:ext>
                  </a:extLst>
                </p:cNvPr>
                <p:cNvPicPr/>
                <p:nvPr/>
              </p:nvPicPr>
              <p:blipFill>
                <a:blip r:embed="rId315"/>
                <a:stretch>
                  <a:fillRect/>
                </a:stretch>
              </p:blipFill>
              <p:spPr>
                <a:xfrm>
                  <a:off x="3158626" y="2110078"/>
                  <a:ext cx="327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09" name="筆跡 208">
                  <a:extLst>
                    <a:ext uri="{FF2B5EF4-FFF2-40B4-BE49-F238E27FC236}">
                      <a16:creationId xmlns:a16="http://schemas.microsoft.com/office/drawing/2014/main" id="{8442D86E-7598-444E-BAAC-E227EC84CC80}"/>
                    </a:ext>
                  </a:extLst>
                </p14:cNvPr>
                <p14:cNvContentPartPr/>
                <p14:nvPr/>
              </p14:nvContentPartPr>
              <p14:xfrm>
                <a:off x="3196786" y="2236078"/>
                <a:ext cx="77040" cy="37440"/>
              </p14:xfrm>
            </p:contentPart>
          </mc:Choice>
          <mc:Fallback>
            <p:pic>
              <p:nvPicPr>
                <p:cNvPr id="209" name="筆跡 208">
                  <a:extLst>
                    <a:ext uri="{FF2B5EF4-FFF2-40B4-BE49-F238E27FC236}">
                      <a16:creationId xmlns:a16="http://schemas.microsoft.com/office/drawing/2014/main" id="{8442D86E-7598-444E-BAAC-E227EC84CC80}"/>
                    </a:ext>
                  </a:extLst>
                </p:cNvPr>
                <p:cNvPicPr/>
                <p:nvPr/>
              </p:nvPicPr>
              <p:blipFill>
                <a:blip r:embed="rId317"/>
                <a:stretch>
                  <a:fillRect/>
                </a:stretch>
              </p:blipFill>
              <p:spPr>
                <a:xfrm>
                  <a:off x="3188146" y="2227438"/>
                  <a:ext cx="946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10" name="筆跡 209">
                  <a:extLst>
                    <a:ext uri="{FF2B5EF4-FFF2-40B4-BE49-F238E27FC236}">
                      <a16:creationId xmlns:a16="http://schemas.microsoft.com/office/drawing/2014/main" id="{170DCEFE-2CFA-4807-B9DC-F0A94D9960D0}"/>
                    </a:ext>
                  </a:extLst>
                </p14:cNvPr>
                <p14:cNvContentPartPr/>
                <p14:nvPr/>
              </p14:nvContentPartPr>
              <p14:xfrm>
                <a:off x="3099586" y="2259838"/>
                <a:ext cx="192600" cy="167400"/>
              </p14:xfrm>
            </p:contentPart>
          </mc:Choice>
          <mc:Fallback>
            <p:pic>
              <p:nvPicPr>
                <p:cNvPr id="210" name="筆跡 209">
                  <a:extLst>
                    <a:ext uri="{FF2B5EF4-FFF2-40B4-BE49-F238E27FC236}">
                      <a16:creationId xmlns:a16="http://schemas.microsoft.com/office/drawing/2014/main" id="{170DCEFE-2CFA-4807-B9DC-F0A94D9960D0}"/>
                    </a:ext>
                  </a:extLst>
                </p:cNvPr>
                <p:cNvPicPr/>
                <p:nvPr/>
              </p:nvPicPr>
              <p:blipFill>
                <a:blip r:embed="rId319"/>
                <a:stretch>
                  <a:fillRect/>
                </a:stretch>
              </p:blipFill>
              <p:spPr>
                <a:xfrm>
                  <a:off x="3090946" y="2250838"/>
                  <a:ext cx="2102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11" name="筆跡 210">
                  <a:extLst>
                    <a:ext uri="{FF2B5EF4-FFF2-40B4-BE49-F238E27FC236}">
                      <a16:creationId xmlns:a16="http://schemas.microsoft.com/office/drawing/2014/main" id="{A2C9B55C-01C6-469C-9014-76900508A8E5}"/>
                    </a:ext>
                  </a:extLst>
                </p14:cNvPr>
                <p14:cNvContentPartPr/>
                <p14:nvPr/>
              </p14:nvContentPartPr>
              <p14:xfrm>
                <a:off x="3321346" y="2223838"/>
                <a:ext cx="123840" cy="60120"/>
              </p14:xfrm>
            </p:contentPart>
          </mc:Choice>
          <mc:Fallback>
            <p:pic>
              <p:nvPicPr>
                <p:cNvPr id="211" name="筆跡 210">
                  <a:extLst>
                    <a:ext uri="{FF2B5EF4-FFF2-40B4-BE49-F238E27FC236}">
                      <a16:creationId xmlns:a16="http://schemas.microsoft.com/office/drawing/2014/main" id="{A2C9B55C-01C6-469C-9014-76900508A8E5}"/>
                    </a:ext>
                  </a:extLst>
                </p:cNvPr>
                <p:cNvPicPr/>
                <p:nvPr/>
              </p:nvPicPr>
              <p:blipFill>
                <a:blip r:embed="rId321"/>
                <a:stretch>
                  <a:fillRect/>
                </a:stretch>
              </p:blipFill>
              <p:spPr>
                <a:xfrm>
                  <a:off x="3312706" y="2214838"/>
                  <a:ext cx="1414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12" name="筆跡 211">
                  <a:extLst>
                    <a:ext uri="{FF2B5EF4-FFF2-40B4-BE49-F238E27FC236}">
                      <a16:creationId xmlns:a16="http://schemas.microsoft.com/office/drawing/2014/main" id="{EC170BB3-2AF3-4458-9C56-9D4EE5026212}"/>
                    </a:ext>
                  </a:extLst>
                </p14:cNvPr>
                <p14:cNvContentPartPr/>
                <p14:nvPr/>
              </p14:nvContentPartPr>
              <p14:xfrm>
                <a:off x="3351586" y="2185678"/>
                <a:ext cx="82440" cy="190080"/>
              </p14:xfrm>
            </p:contentPart>
          </mc:Choice>
          <mc:Fallback>
            <p:pic>
              <p:nvPicPr>
                <p:cNvPr id="212" name="筆跡 211">
                  <a:extLst>
                    <a:ext uri="{FF2B5EF4-FFF2-40B4-BE49-F238E27FC236}">
                      <a16:creationId xmlns:a16="http://schemas.microsoft.com/office/drawing/2014/main" id="{EC170BB3-2AF3-4458-9C56-9D4EE5026212}"/>
                    </a:ext>
                  </a:extLst>
                </p:cNvPr>
                <p:cNvPicPr/>
                <p:nvPr/>
              </p:nvPicPr>
              <p:blipFill>
                <a:blip r:embed="rId323"/>
                <a:stretch>
                  <a:fillRect/>
                </a:stretch>
              </p:blipFill>
              <p:spPr>
                <a:xfrm>
                  <a:off x="3342586" y="2177038"/>
                  <a:ext cx="10008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13" name="筆跡 212">
                  <a:extLst>
                    <a:ext uri="{FF2B5EF4-FFF2-40B4-BE49-F238E27FC236}">
                      <a16:creationId xmlns:a16="http://schemas.microsoft.com/office/drawing/2014/main" id="{3E2FF7F3-4D4E-4266-BE85-8720E88180F9}"/>
                    </a:ext>
                  </a:extLst>
                </p14:cNvPr>
                <p14:cNvContentPartPr/>
                <p14:nvPr/>
              </p14:nvContentPartPr>
              <p14:xfrm>
                <a:off x="3614026" y="2136358"/>
                <a:ext cx="80280" cy="30240"/>
              </p14:xfrm>
            </p:contentPart>
          </mc:Choice>
          <mc:Fallback>
            <p:pic>
              <p:nvPicPr>
                <p:cNvPr id="213" name="筆跡 212">
                  <a:extLst>
                    <a:ext uri="{FF2B5EF4-FFF2-40B4-BE49-F238E27FC236}">
                      <a16:creationId xmlns:a16="http://schemas.microsoft.com/office/drawing/2014/main" id="{3E2FF7F3-4D4E-4266-BE85-8720E88180F9}"/>
                    </a:ext>
                  </a:extLst>
                </p:cNvPr>
                <p:cNvPicPr/>
                <p:nvPr/>
              </p:nvPicPr>
              <p:blipFill>
                <a:blip r:embed="rId325"/>
                <a:stretch>
                  <a:fillRect/>
                </a:stretch>
              </p:blipFill>
              <p:spPr>
                <a:xfrm>
                  <a:off x="3605386" y="2127358"/>
                  <a:ext cx="979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14" name="筆跡 213">
                  <a:extLst>
                    <a:ext uri="{FF2B5EF4-FFF2-40B4-BE49-F238E27FC236}">
                      <a16:creationId xmlns:a16="http://schemas.microsoft.com/office/drawing/2014/main" id="{167830F4-6C2D-465C-B0B5-0DE9A11BAD2C}"/>
                    </a:ext>
                  </a:extLst>
                </p14:cNvPr>
                <p14:cNvContentPartPr/>
                <p14:nvPr/>
              </p14:nvContentPartPr>
              <p14:xfrm>
                <a:off x="3550306" y="2072638"/>
                <a:ext cx="162720" cy="256680"/>
              </p14:xfrm>
            </p:contentPart>
          </mc:Choice>
          <mc:Fallback>
            <p:pic>
              <p:nvPicPr>
                <p:cNvPr id="214" name="筆跡 213">
                  <a:extLst>
                    <a:ext uri="{FF2B5EF4-FFF2-40B4-BE49-F238E27FC236}">
                      <a16:creationId xmlns:a16="http://schemas.microsoft.com/office/drawing/2014/main" id="{167830F4-6C2D-465C-B0B5-0DE9A11BAD2C}"/>
                    </a:ext>
                  </a:extLst>
                </p:cNvPr>
                <p:cNvPicPr/>
                <p:nvPr/>
              </p:nvPicPr>
              <p:blipFill>
                <a:blip r:embed="rId327"/>
                <a:stretch>
                  <a:fillRect/>
                </a:stretch>
              </p:blipFill>
              <p:spPr>
                <a:xfrm>
                  <a:off x="3541306" y="2063638"/>
                  <a:ext cx="18036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15" name="筆跡 214">
                  <a:extLst>
                    <a:ext uri="{FF2B5EF4-FFF2-40B4-BE49-F238E27FC236}">
                      <a16:creationId xmlns:a16="http://schemas.microsoft.com/office/drawing/2014/main" id="{875AE179-BC2F-4F4D-AAF5-4E984A9E3213}"/>
                    </a:ext>
                  </a:extLst>
                </p14:cNvPr>
                <p14:cNvContentPartPr/>
                <p14:nvPr/>
              </p14:nvContentPartPr>
              <p14:xfrm>
                <a:off x="3644986" y="2242198"/>
                <a:ext cx="234360" cy="190800"/>
              </p14:xfrm>
            </p:contentPart>
          </mc:Choice>
          <mc:Fallback>
            <p:pic>
              <p:nvPicPr>
                <p:cNvPr id="215" name="筆跡 214">
                  <a:extLst>
                    <a:ext uri="{FF2B5EF4-FFF2-40B4-BE49-F238E27FC236}">
                      <a16:creationId xmlns:a16="http://schemas.microsoft.com/office/drawing/2014/main" id="{875AE179-BC2F-4F4D-AAF5-4E984A9E3213}"/>
                    </a:ext>
                  </a:extLst>
                </p:cNvPr>
                <p:cNvPicPr/>
                <p:nvPr/>
              </p:nvPicPr>
              <p:blipFill>
                <a:blip r:embed="rId329"/>
                <a:stretch>
                  <a:fillRect/>
                </a:stretch>
              </p:blipFill>
              <p:spPr>
                <a:xfrm>
                  <a:off x="3636346" y="2233558"/>
                  <a:ext cx="2520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16" name="筆跡 215">
                  <a:extLst>
                    <a:ext uri="{FF2B5EF4-FFF2-40B4-BE49-F238E27FC236}">
                      <a16:creationId xmlns:a16="http://schemas.microsoft.com/office/drawing/2014/main" id="{2773AB7C-7B0C-4DD4-982C-781C34245A75}"/>
                    </a:ext>
                  </a:extLst>
                </p14:cNvPr>
                <p14:cNvContentPartPr/>
                <p14:nvPr/>
              </p14:nvContentPartPr>
              <p14:xfrm>
                <a:off x="3586666" y="2335078"/>
                <a:ext cx="20880" cy="72360"/>
              </p14:xfrm>
            </p:contentPart>
          </mc:Choice>
          <mc:Fallback>
            <p:pic>
              <p:nvPicPr>
                <p:cNvPr id="216" name="筆跡 215">
                  <a:extLst>
                    <a:ext uri="{FF2B5EF4-FFF2-40B4-BE49-F238E27FC236}">
                      <a16:creationId xmlns:a16="http://schemas.microsoft.com/office/drawing/2014/main" id="{2773AB7C-7B0C-4DD4-982C-781C34245A75}"/>
                    </a:ext>
                  </a:extLst>
                </p:cNvPr>
                <p:cNvPicPr/>
                <p:nvPr/>
              </p:nvPicPr>
              <p:blipFill>
                <a:blip r:embed="rId331"/>
                <a:stretch>
                  <a:fillRect/>
                </a:stretch>
              </p:blipFill>
              <p:spPr>
                <a:xfrm>
                  <a:off x="3578026" y="2326078"/>
                  <a:ext cx="385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17" name="筆跡 216">
                  <a:extLst>
                    <a:ext uri="{FF2B5EF4-FFF2-40B4-BE49-F238E27FC236}">
                      <a16:creationId xmlns:a16="http://schemas.microsoft.com/office/drawing/2014/main" id="{546E6162-AC21-45B7-A8B3-325663D928E8}"/>
                    </a:ext>
                  </a:extLst>
                </p14:cNvPr>
                <p14:cNvContentPartPr/>
                <p14:nvPr/>
              </p14:nvContentPartPr>
              <p14:xfrm>
                <a:off x="3650746" y="2356678"/>
                <a:ext cx="38160" cy="56880"/>
              </p14:xfrm>
            </p:contentPart>
          </mc:Choice>
          <mc:Fallback>
            <p:pic>
              <p:nvPicPr>
                <p:cNvPr id="217" name="筆跡 216">
                  <a:extLst>
                    <a:ext uri="{FF2B5EF4-FFF2-40B4-BE49-F238E27FC236}">
                      <a16:creationId xmlns:a16="http://schemas.microsoft.com/office/drawing/2014/main" id="{546E6162-AC21-45B7-A8B3-325663D928E8}"/>
                    </a:ext>
                  </a:extLst>
                </p:cNvPr>
                <p:cNvPicPr/>
                <p:nvPr/>
              </p:nvPicPr>
              <p:blipFill>
                <a:blip r:embed="rId333"/>
                <a:stretch>
                  <a:fillRect/>
                </a:stretch>
              </p:blipFill>
              <p:spPr>
                <a:xfrm>
                  <a:off x="3642106" y="2347678"/>
                  <a:ext cx="558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18" name="筆跡 217">
                  <a:extLst>
                    <a:ext uri="{FF2B5EF4-FFF2-40B4-BE49-F238E27FC236}">
                      <a16:creationId xmlns:a16="http://schemas.microsoft.com/office/drawing/2014/main" id="{69EED555-528B-4F4C-B25F-9B72EFACC72E}"/>
                    </a:ext>
                  </a:extLst>
                </p14:cNvPr>
                <p14:cNvContentPartPr/>
                <p14:nvPr/>
              </p14:nvContentPartPr>
              <p14:xfrm>
                <a:off x="3747946" y="2376118"/>
                <a:ext cx="3960" cy="44640"/>
              </p14:xfrm>
            </p:contentPart>
          </mc:Choice>
          <mc:Fallback>
            <p:pic>
              <p:nvPicPr>
                <p:cNvPr id="218" name="筆跡 217">
                  <a:extLst>
                    <a:ext uri="{FF2B5EF4-FFF2-40B4-BE49-F238E27FC236}">
                      <a16:creationId xmlns:a16="http://schemas.microsoft.com/office/drawing/2014/main" id="{69EED555-528B-4F4C-B25F-9B72EFACC72E}"/>
                    </a:ext>
                  </a:extLst>
                </p:cNvPr>
                <p:cNvPicPr/>
                <p:nvPr/>
              </p:nvPicPr>
              <p:blipFill>
                <a:blip r:embed="rId335"/>
                <a:stretch>
                  <a:fillRect/>
                </a:stretch>
              </p:blipFill>
              <p:spPr>
                <a:xfrm>
                  <a:off x="3739306" y="2367118"/>
                  <a:ext cx="21600" cy="62280"/>
                </a:xfrm>
                <a:prstGeom prst="rect">
                  <a:avLst/>
                </a:prstGeom>
              </p:spPr>
            </p:pic>
          </mc:Fallback>
        </mc:AlternateContent>
      </p:grpSp>
      <p:grpSp>
        <p:nvGrpSpPr>
          <p:cNvPr id="231" name="群組 230">
            <a:extLst>
              <a:ext uri="{FF2B5EF4-FFF2-40B4-BE49-F238E27FC236}">
                <a16:creationId xmlns:a16="http://schemas.microsoft.com/office/drawing/2014/main" id="{1E8CB3F6-CF4B-40F0-930F-4F1D10B8590F}"/>
              </a:ext>
            </a:extLst>
          </p:cNvPr>
          <p:cNvGrpSpPr/>
          <p:nvPr/>
        </p:nvGrpSpPr>
        <p:grpSpPr>
          <a:xfrm>
            <a:off x="4068346" y="2106478"/>
            <a:ext cx="1002960" cy="386280"/>
            <a:chOff x="4068346" y="2106478"/>
            <a:chExt cx="1002960" cy="386280"/>
          </a:xfrm>
        </p:grpSpPr>
        <mc:AlternateContent xmlns:mc="http://schemas.openxmlformats.org/markup-compatibility/2006">
          <mc:Choice xmlns:p14="http://schemas.microsoft.com/office/powerpoint/2010/main" Requires="p14">
            <p:contentPart p14:bwMode="auto" r:id="rId336">
              <p14:nvContentPartPr>
                <p14:cNvPr id="220" name="筆跡 219">
                  <a:extLst>
                    <a:ext uri="{FF2B5EF4-FFF2-40B4-BE49-F238E27FC236}">
                      <a16:creationId xmlns:a16="http://schemas.microsoft.com/office/drawing/2014/main" id="{7F8460A3-F305-431E-BF16-4DD2DA096A3A}"/>
                    </a:ext>
                  </a:extLst>
                </p14:cNvPr>
                <p14:cNvContentPartPr/>
                <p14:nvPr/>
              </p14:nvContentPartPr>
              <p14:xfrm>
                <a:off x="4197226" y="2106478"/>
                <a:ext cx="134280" cy="200160"/>
              </p14:xfrm>
            </p:contentPart>
          </mc:Choice>
          <mc:Fallback>
            <p:pic>
              <p:nvPicPr>
                <p:cNvPr id="220" name="筆跡 219">
                  <a:extLst>
                    <a:ext uri="{FF2B5EF4-FFF2-40B4-BE49-F238E27FC236}">
                      <a16:creationId xmlns:a16="http://schemas.microsoft.com/office/drawing/2014/main" id="{7F8460A3-F305-431E-BF16-4DD2DA096A3A}"/>
                    </a:ext>
                  </a:extLst>
                </p:cNvPr>
                <p:cNvPicPr/>
                <p:nvPr/>
              </p:nvPicPr>
              <p:blipFill>
                <a:blip r:embed="rId337"/>
                <a:stretch>
                  <a:fillRect/>
                </a:stretch>
              </p:blipFill>
              <p:spPr>
                <a:xfrm>
                  <a:off x="4188586" y="2097478"/>
                  <a:ext cx="1519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21" name="筆跡 220">
                  <a:extLst>
                    <a:ext uri="{FF2B5EF4-FFF2-40B4-BE49-F238E27FC236}">
                      <a16:creationId xmlns:a16="http://schemas.microsoft.com/office/drawing/2014/main" id="{E32BF4C6-3B17-4E47-BC4A-90880D0178BE}"/>
                    </a:ext>
                  </a:extLst>
                </p14:cNvPr>
                <p14:cNvContentPartPr/>
                <p14:nvPr/>
              </p14:nvContentPartPr>
              <p14:xfrm>
                <a:off x="4251226" y="2223838"/>
                <a:ext cx="45000" cy="28080"/>
              </p14:xfrm>
            </p:contentPart>
          </mc:Choice>
          <mc:Fallback>
            <p:pic>
              <p:nvPicPr>
                <p:cNvPr id="221" name="筆跡 220">
                  <a:extLst>
                    <a:ext uri="{FF2B5EF4-FFF2-40B4-BE49-F238E27FC236}">
                      <a16:creationId xmlns:a16="http://schemas.microsoft.com/office/drawing/2014/main" id="{E32BF4C6-3B17-4E47-BC4A-90880D0178BE}"/>
                    </a:ext>
                  </a:extLst>
                </p:cNvPr>
                <p:cNvPicPr/>
                <p:nvPr/>
              </p:nvPicPr>
              <p:blipFill>
                <a:blip r:embed="rId339"/>
                <a:stretch>
                  <a:fillRect/>
                </a:stretch>
              </p:blipFill>
              <p:spPr>
                <a:xfrm>
                  <a:off x="4242226" y="2214838"/>
                  <a:ext cx="626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22" name="筆跡 221">
                  <a:extLst>
                    <a:ext uri="{FF2B5EF4-FFF2-40B4-BE49-F238E27FC236}">
                      <a16:creationId xmlns:a16="http://schemas.microsoft.com/office/drawing/2014/main" id="{4C35E5B8-E872-4B4B-BBFD-602E13392AF6}"/>
                    </a:ext>
                  </a:extLst>
                </p14:cNvPr>
                <p14:cNvContentPartPr/>
                <p14:nvPr/>
              </p14:nvContentPartPr>
              <p14:xfrm>
                <a:off x="4245466" y="2258758"/>
                <a:ext cx="128520" cy="195840"/>
              </p14:xfrm>
            </p:contentPart>
          </mc:Choice>
          <mc:Fallback>
            <p:pic>
              <p:nvPicPr>
                <p:cNvPr id="222" name="筆跡 221">
                  <a:extLst>
                    <a:ext uri="{FF2B5EF4-FFF2-40B4-BE49-F238E27FC236}">
                      <a16:creationId xmlns:a16="http://schemas.microsoft.com/office/drawing/2014/main" id="{4C35E5B8-E872-4B4B-BBFD-602E13392AF6}"/>
                    </a:ext>
                  </a:extLst>
                </p:cNvPr>
                <p:cNvPicPr/>
                <p:nvPr/>
              </p:nvPicPr>
              <p:blipFill>
                <a:blip r:embed="rId341"/>
                <a:stretch>
                  <a:fillRect/>
                </a:stretch>
              </p:blipFill>
              <p:spPr>
                <a:xfrm>
                  <a:off x="4236466" y="2250118"/>
                  <a:ext cx="1461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3" name="筆跡 222">
                  <a:extLst>
                    <a:ext uri="{FF2B5EF4-FFF2-40B4-BE49-F238E27FC236}">
                      <a16:creationId xmlns:a16="http://schemas.microsoft.com/office/drawing/2014/main" id="{200F329A-1711-41B3-98F7-16209E37C882}"/>
                    </a:ext>
                  </a:extLst>
                </p14:cNvPr>
                <p14:cNvContentPartPr/>
                <p14:nvPr/>
              </p14:nvContentPartPr>
              <p14:xfrm>
                <a:off x="4295866" y="2345158"/>
                <a:ext cx="35640" cy="41400"/>
              </p14:xfrm>
            </p:contentPart>
          </mc:Choice>
          <mc:Fallback>
            <p:pic>
              <p:nvPicPr>
                <p:cNvPr id="223" name="筆跡 222">
                  <a:extLst>
                    <a:ext uri="{FF2B5EF4-FFF2-40B4-BE49-F238E27FC236}">
                      <a16:creationId xmlns:a16="http://schemas.microsoft.com/office/drawing/2014/main" id="{200F329A-1711-41B3-98F7-16209E37C882}"/>
                    </a:ext>
                  </a:extLst>
                </p:cNvPr>
                <p:cNvPicPr/>
                <p:nvPr/>
              </p:nvPicPr>
              <p:blipFill>
                <a:blip r:embed="rId343"/>
                <a:stretch>
                  <a:fillRect/>
                </a:stretch>
              </p:blipFill>
              <p:spPr>
                <a:xfrm>
                  <a:off x="4286866" y="2336518"/>
                  <a:ext cx="532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4" name="筆跡 223">
                  <a:extLst>
                    <a:ext uri="{FF2B5EF4-FFF2-40B4-BE49-F238E27FC236}">
                      <a16:creationId xmlns:a16="http://schemas.microsoft.com/office/drawing/2014/main" id="{9D3E9628-A134-447D-AC6F-CC032C0CC703}"/>
                    </a:ext>
                  </a:extLst>
                </p14:cNvPr>
                <p14:cNvContentPartPr/>
                <p14:nvPr/>
              </p14:nvContentPartPr>
              <p14:xfrm>
                <a:off x="4438066" y="2172358"/>
                <a:ext cx="151560" cy="320400"/>
              </p14:xfrm>
            </p:contentPart>
          </mc:Choice>
          <mc:Fallback>
            <p:pic>
              <p:nvPicPr>
                <p:cNvPr id="224" name="筆跡 223">
                  <a:extLst>
                    <a:ext uri="{FF2B5EF4-FFF2-40B4-BE49-F238E27FC236}">
                      <a16:creationId xmlns:a16="http://schemas.microsoft.com/office/drawing/2014/main" id="{9D3E9628-A134-447D-AC6F-CC032C0CC703}"/>
                    </a:ext>
                  </a:extLst>
                </p:cNvPr>
                <p:cNvPicPr/>
                <p:nvPr/>
              </p:nvPicPr>
              <p:blipFill>
                <a:blip r:embed="rId345"/>
                <a:stretch>
                  <a:fillRect/>
                </a:stretch>
              </p:blipFill>
              <p:spPr>
                <a:xfrm>
                  <a:off x="4429066" y="2163358"/>
                  <a:ext cx="16920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5" name="筆跡 224">
                  <a:extLst>
                    <a:ext uri="{FF2B5EF4-FFF2-40B4-BE49-F238E27FC236}">
                      <a16:creationId xmlns:a16="http://schemas.microsoft.com/office/drawing/2014/main" id="{4819488F-598D-4491-A5A9-E4322033E69E}"/>
                    </a:ext>
                  </a:extLst>
                </p14:cNvPr>
                <p14:cNvContentPartPr/>
                <p14:nvPr/>
              </p14:nvContentPartPr>
              <p14:xfrm>
                <a:off x="4426546" y="2295838"/>
                <a:ext cx="91080" cy="109440"/>
              </p14:xfrm>
            </p:contentPart>
          </mc:Choice>
          <mc:Fallback>
            <p:pic>
              <p:nvPicPr>
                <p:cNvPr id="225" name="筆跡 224">
                  <a:extLst>
                    <a:ext uri="{FF2B5EF4-FFF2-40B4-BE49-F238E27FC236}">
                      <a16:creationId xmlns:a16="http://schemas.microsoft.com/office/drawing/2014/main" id="{4819488F-598D-4491-A5A9-E4322033E69E}"/>
                    </a:ext>
                  </a:extLst>
                </p:cNvPr>
                <p:cNvPicPr/>
                <p:nvPr/>
              </p:nvPicPr>
              <p:blipFill>
                <a:blip r:embed="rId347"/>
                <a:stretch>
                  <a:fillRect/>
                </a:stretch>
              </p:blipFill>
              <p:spPr>
                <a:xfrm>
                  <a:off x="4417546" y="2286838"/>
                  <a:ext cx="1087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26" name="筆跡 225">
                  <a:extLst>
                    <a:ext uri="{FF2B5EF4-FFF2-40B4-BE49-F238E27FC236}">
                      <a16:creationId xmlns:a16="http://schemas.microsoft.com/office/drawing/2014/main" id="{33BC1928-E8CD-45E1-A4D8-1236E4410DDF}"/>
                    </a:ext>
                  </a:extLst>
                </p14:cNvPr>
                <p14:cNvContentPartPr/>
                <p14:nvPr/>
              </p14:nvContentPartPr>
              <p14:xfrm>
                <a:off x="4797706" y="2203318"/>
                <a:ext cx="97200" cy="254880"/>
              </p14:xfrm>
            </p:contentPart>
          </mc:Choice>
          <mc:Fallback>
            <p:pic>
              <p:nvPicPr>
                <p:cNvPr id="226" name="筆跡 225">
                  <a:extLst>
                    <a:ext uri="{FF2B5EF4-FFF2-40B4-BE49-F238E27FC236}">
                      <a16:creationId xmlns:a16="http://schemas.microsoft.com/office/drawing/2014/main" id="{33BC1928-E8CD-45E1-A4D8-1236E4410DDF}"/>
                    </a:ext>
                  </a:extLst>
                </p:cNvPr>
                <p:cNvPicPr/>
                <p:nvPr/>
              </p:nvPicPr>
              <p:blipFill>
                <a:blip r:embed="rId349"/>
                <a:stretch>
                  <a:fillRect/>
                </a:stretch>
              </p:blipFill>
              <p:spPr>
                <a:xfrm>
                  <a:off x="4789066" y="2194318"/>
                  <a:ext cx="1148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27" name="筆跡 226">
                  <a:extLst>
                    <a:ext uri="{FF2B5EF4-FFF2-40B4-BE49-F238E27FC236}">
                      <a16:creationId xmlns:a16="http://schemas.microsoft.com/office/drawing/2014/main" id="{23CC67C5-0CC8-4DA0-8639-4A990B2316FE}"/>
                    </a:ext>
                  </a:extLst>
                </p14:cNvPr>
                <p14:cNvContentPartPr/>
                <p14:nvPr/>
              </p14:nvContentPartPr>
              <p14:xfrm>
                <a:off x="4707346" y="2289718"/>
                <a:ext cx="89640" cy="104400"/>
              </p14:xfrm>
            </p:contentPart>
          </mc:Choice>
          <mc:Fallback>
            <p:pic>
              <p:nvPicPr>
                <p:cNvPr id="227" name="筆跡 226">
                  <a:extLst>
                    <a:ext uri="{FF2B5EF4-FFF2-40B4-BE49-F238E27FC236}">
                      <a16:creationId xmlns:a16="http://schemas.microsoft.com/office/drawing/2014/main" id="{23CC67C5-0CC8-4DA0-8639-4A990B2316FE}"/>
                    </a:ext>
                  </a:extLst>
                </p:cNvPr>
                <p:cNvPicPr/>
                <p:nvPr/>
              </p:nvPicPr>
              <p:blipFill>
                <a:blip r:embed="rId351"/>
                <a:stretch>
                  <a:fillRect/>
                </a:stretch>
              </p:blipFill>
              <p:spPr>
                <a:xfrm>
                  <a:off x="4698706" y="2280718"/>
                  <a:ext cx="1072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28" name="筆跡 227">
                  <a:extLst>
                    <a:ext uri="{FF2B5EF4-FFF2-40B4-BE49-F238E27FC236}">
                      <a16:creationId xmlns:a16="http://schemas.microsoft.com/office/drawing/2014/main" id="{F2A8F256-556F-43C0-AC70-20656DF47B90}"/>
                    </a:ext>
                  </a:extLst>
                </p14:cNvPr>
                <p14:cNvContentPartPr/>
                <p14:nvPr/>
              </p14:nvContentPartPr>
              <p14:xfrm>
                <a:off x="4984186" y="2301958"/>
                <a:ext cx="87120" cy="122760"/>
              </p14:xfrm>
            </p:contentPart>
          </mc:Choice>
          <mc:Fallback>
            <p:pic>
              <p:nvPicPr>
                <p:cNvPr id="228" name="筆跡 227">
                  <a:extLst>
                    <a:ext uri="{FF2B5EF4-FFF2-40B4-BE49-F238E27FC236}">
                      <a16:creationId xmlns:a16="http://schemas.microsoft.com/office/drawing/2014/main" id="{F2A8F256-556F-43C0-AC70-20656DF47B90}"/>
                    </a:ext>
                  </a:extLst>
                </p:cNvPr>
                <p:cNvPicPr/>
                <p:nvPr/>
              </p:nvPicPr>
              <p:blipFill>
                <a:blip r:embed="rId353"/>
                <a:stretch>
                  <a:fillRect/>
                </a:stretch>
              </p:blipFill>
              <p:spPr>
                <a:xfrm>
                  <a:off x="4975186" y="2293318"/>
                  <a:ext cx="1047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9" name="筆跡 228">
                  <a:extLst>
                    <a:ext uri="{FF2B5EF4-FFF2-40B4-BE49-F238E27FC236}">
                      <a16:creationId xmlns:a16="http://schemas.microsoft.com/office/drawing/2014/main" id="{DCF0B568-8ABE-49E3-ADB9-E7B097DF8078}"/>
                    </a:ext>
                  </a:extLst>
                </p14:cNvPr>
                <p14:cNvContentPartPr/>
                <p14:nvPr/>
              </p14:nvContentPartPr>
              <p14:xfrm>
                <a:off x="4068346" y="2117638"/>
                <a:ext cx="6120" cy="42480"/>
              </p14:xfrm>
            </p:contentPart>
          </mc:Choice>
          <mc:Fallback>
            <p:pic>
              <p:nvPicPr>
                <p:cNvPr id="229" name="筆跡 228">
                  <a:extLst>
                    <a:ext uri="{FF2B5EF4-FFF2-40B4-BE49-F238E27FC236}">
                      <a16:creationId xmlns:a16="http://schemas.microsoft.com/office/drawing/2014/main" id="{DCF0B568-8ABE-49E3-ADB9-E7B097DF8078}"/>
                    </a:ext>
                  </a:extLst>
                </p:cNvPr>
                <p:cNvPicPr/>
                <p:nvPr/>
              </p:nvPicPr>
              <p:blipFill>
                <a:blip r:embed="rId355"/>
                <a:stretch>
                  <a:fillRect/>
                </a:stretch>
              </p:blipFill>
              <p:spPr>
                <a:xfrm>
                  <a:off x="4059346" y="2108998"/>
                  <a:ext cx="237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30" name="筆跡 229">
                  <a:extLst>
                    <a:ext uri="{FF2B5EF4-FFF2-40B4-BE49-F238E27FC236}">
                      <a16:creationId xmlns:a16="http://schemas.microsoft.com/office/drawing/2014/main" id="{5E63A5F4-00F9-45C9-9EFA-D2732D6B6076}"/>
                    </a:ext>
                  </a:extLst>
                </p14:cNvPr>
                <p14:cNvContentPartPr/>
                <p14:nvPr/>
              </p14:nvContentPartPr>
              <p14:xfrm>
                <a:off x="4127746" y="2119798"/>
                <a:ext cx="12960" cy="41400"/>
              </p14:xfrm>
            </p:contentPart>
          </mc:Choice>
          <mc:Fallback>
            <p:pic>
              <p:nvPicPr>
                <p:cNvPr id="230" name="筆跡 229">
                  <a:extLst>
                    <a:ext uri="{FF2B5EF4-FFF2-40B4-BE49-F238E27FC236}">
                      <a16:creationId xmlns:a16="http://schemas.microsoft.com/office/drawing/2014/main" id="{5E63A5F4-00F9-45C9-9EFA-D2732D6B6076}"/>
                    </a:ext>
                  </a:extLst>
                </p:cNvPr>
                <p:cNvPicPr/>
                <p:nvPr/>
              </p:nvPicPr>
              <p:blipFill>
                <a:blip r:embed="rId357"/>
                <a:stretch>
                  <a:fillRect/>
                </a:stretch>
              </p:blipFill>
              <p:spPr>
                <a:xfrm>
                  <a:off x="4118746" y="2111158"/>
                  <a:ext cx="30600" cy="59040"/>
                </a:xfrm>
                <a:prstGeom prst="rect">
                  <a:avLst/>
                </a:prstGeom>
              </p:spPr>
            </p:pic>
          </mc:Fallback>
        </mc:AlternateContent>
      </p:grpSp>
      <p:grpSp>
        <p:nvGrpSpPr>
          <p:cNvPr id="234" name="群組 233">
            <a:extLst>
              <a:ext uri="{FF2B5EF4-FFF2-40B4-BE49-F238E27FC236}">
                <a16:creationId xmlns:a16="http://schemas.microsoft.com/office/drawing/2014/main" id="{A84266C1-3777-4479-AD7B-40EE464512A5}"/>
              </a:ext>
            </a:extLst>
          </p:cNvPr>
          <p:cNvGrpSpPr/>
          <p:nvPr/>
        </p:nvGrpSpPr>
        <p:grpSpPr>
          <a:xfrm>
            <a:off x="5088226" y="2106478"/>
            <a:ext cx="108000" cy="53640"/>
            <a:chOff x="5088226" y="2106478"/>
            <a:chExt cx="108000" cy="53640"/>
          </a:xfrm>
        </p:grpSpPr>
        <mc:AlternateContent xmlns:mc="http://schemas.openxmlformats.org/markup-compatibility/2006">
          <mc:Choice xmlns:p14="http://schemas.microsoft.com/office/powerpoint/2010/main" Requires="p14">
            <p:contentPart p14:bwMode="auto" r:id="rId358">
              <p14:nvContentPartPr>
                <p14:cNvPr id="232" name="筆跡 231">
                  <a:extLst>
                    <a:ext uri="{FF2B5EF4-FFF2-40B4-BE49-F238E27FC236}">
                      <a16:creationId xmlns:a16="http://schemas.microsoft.com/office/drawing/2014/main" id="{C5455872-6766-4C8B-918C-7329B8FBFC33}"/>
                    </a:ext>
                  </a:extLst>
                </p14:cNvPr>
                <p14:cNvContentPartPr/>
                <p14:nvPr/>
              </p14:nvContentPartPr>
              <p14:xfrm>
                <a:off x="5088226" y="2106478"/>
                <a:ext cx="11880" cy="25200"/>
              </p14:xfrm>
            </p:contentPart>
          </mc:Choice>
          <mc:Fallback>
            <p:pic>
              <p:nvPicPr>
                <p:cNvPr id="232" name="筆跡 231">
                  <a:extLst>
                    <a:ext uri="{FF2B5EF4-FFF2-40B4-BE49-F238E27FC236}">
                      <a16:creationId xmlns:a16="http://schemas.microsoft.com/office/drawing/2014/main" id="{C5455872-6766-4C8B-918C-7329B8FBFC33}"/>
                    </a:ext>
                  </a:extLst>
                </p:cNvPr>
                <p:cNvPicPr/>
                <p:nvPr/>
              </p:nvPicPr>
              <p:blipFill>
                <a:blip r:embed="rId359"/>
                <a:stretch>
                  <a:fillRect/>
                </a:stretch>
              </p:blipFill>
              <p:spPr>
                <a:xfrm>
                  <a:off x="5079226" y="2097478"/>
                  <a:ext cx="295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33" name="筆跡 232">
                  <a:extLst>
                    <a:ext uri="{FF2B5EF4-FFF2-40B4-BE49-F238E27FC236}">
                      <a16:creationId xmlns:a16="http://schemas.microsoft.com/office/drawing/2014/main" id="{0F19AC38-B8A5-47F1-BFA0-8D8029107A3D}"/>
                    </a:ext>
                  </a:extLst>
                </p14:cNvPr>
                <p14:cNvContentPartPr/>
                <p14:nvPr/>
              </p14:nvContentPartPr>
              <p14:xfrm>
                <a:off x="5185426" y="2109358"/>
                <a:ext cx="10800" cy="50760"/>
              </p14:xfrm>
            </p:contentPart>
          </mc:Choice>
          <mc:Fallback>
            <p:pic>
              <p:nvPicPr>
                <p:cNvPr id="233" name="筆跡 232">
                  <a:extLst>
                    <a:ext uri="{FF2B5EF4-FFF2-40B4-BE49-F238E27FC236}">
                      <a16:creationId xmlns:a16="http://schemas.microsoft.com/office/drawing/2014/main" id="{0F19AC38-B8A5-47F1-BFA0-8D8029107A3D}"/>
                    </a:ext>
                  </a:extLst>
                </p:cNvPr>
                <p:cNvPicPr/>
                <p:nvPr/>
              </p:nvPicPr>
              <p:blipFill>
                <a:blip r:embed="rId361"/>
                <a:stretch>
                  <a:fillRect/>
                </a:stretch>
              </p:blipFill>
              <p:spPr>
                <a:xfrm>
                  <a:off x="5176426" y="2100718"/>
                  <a:ext cx="28440" cy="68400"/>
                </a:xfrm>
                <a:prstGeom prst="rect">
                  <a:avLst/>
                </a:prstGeom>
              </p:spPr>
            </p:pic>
          </mc:Fallback>
        </mc:AlternateContent>
      </p:grpSp>
      <p:grpSp>
        <p:nvGrpSpPr>
          <p:cNvPr id="266" name="群組 265">
            <a:extLst>
              <a:ext uri="{FF2B5EF4-FFF2-40B4-BE49-F238E27FC236}">
                <a16:creationId xmlns:a16="http://schemas.microsoft.com/office/drawing/2014/main" id="{6ED57C96-328A-4639-B096-76A2E1078961}"/>
              </a:ext>
            </a:extLst>
          </p:cNvPr>
          <p:cNvGrpSpPr/>
          <p:nvPr/>
        </p:nvGrpSpPr>
        <p:grpSpPr>
          <a:xfrm>
            <a:off x="5590426" y="2184598"/>
            <a:ext cx="280440" cy="320400"/>
            <a:chOff x="5590426" y="2184598"/>
            <a:chExt cx="280440" cy="320400"/>
          </a:xfrm>
        </p:grpSpPr>
        <mc:AlternateContent xmlns:mc="http://schemas.openxmlformats.org/markup-compatibility/2006">
          <mc:Choice xmlns:p14="http://schemas.microsoft.com/office/powerpoint/2010/main" Requires="p14">
            <p:contentPart p14:bwMode="auto" r:id="rId362">
              <p14:nvContentPartPr>
                <p14:cNvPr id="235" name="筆跡 234">
                  <a:extLst>
                    <a:ext uri="{FF2B5EF4-FFF2-40B4-BE49-F238E27FC236}">
                      <a16:creationId xmlns:a16="http://schemas.microsoft.com/office/drawing/2014/main" id="{5D8D3BF7-19A1-4A2E-9801-04A83D785DD6}"/>
                    </a:ext>
                  </a:extLst>
                </p14:cNvPr>
                <p14:cNvContentPartPr/>
                <p14:nvPr/>
              </p14:nvContentPartPr>
              <p14:xfrm>
                <a:off x="5590426" y="2184598"/>
                <a:ext cx="112320" cy="259920"/>
              </p14:xfrm>
            </p:contentPart>
          </mc:Choice>
          <mc:Fallback>
            <p:pic>
              <p:nvPicPr>
                <p:cNvPr id="235" name="筆跡 234">
                  <a:extLst>
                    <a:ext uri="{FF2B5EF4-FFF2-40B4-BE49-F238E27FC236}">
                      <a16:creationId xmlns:a16="http://schemas.microsoft.com/office/drawing/2014/main" id="{5D8D3BF7-19A1-4A2E-9801-04A83D785DD6}"/>
                    </a:ext>
                  </a:extLst>
                </p:cNvPr>
                <p:cNvPicPr/>
                <p:nvPr/>
              </p:nvPicPr>
              <p:blipFill>
                <a:blip r:embed="rId363"/>
                <a:stretch>
                  <a:fillRect/>
                </a:stretch>
              </p:blipFill>
              <p:spPr>
                <a:xfrm>
                  <a:off x="5581426" y="2175958"/>
                  <a:ext cx="12996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36" name="筆跡 235">
                  <a:extLst>
                    <a:ext uri="{FF2B5EF4-FFF2-40B4-BE49-F238E27FC236}">
                      <a16:creationId xmlns:a16="http://schemas.microsoft.com/office/drawing/2014/main" id="{AAB50649-F186-4D2B-BF03-61190043B182}"/>
                    </a:ext>
                  </a:extLst>
                </p14:cNvPr>
                <p14:cNvContentPartPr/>
                <p14:nvPr/>
              </p14:nvContentPartPr>
              <p14:xfrm>
                <a:off x="5628946" y="2269918"/>
                <a:ext cx="87840" cy="137160"/>
              </p14:xfrm>
            </p:contentPart>
          </mc:Choice>
          <mc:Fallback>
            <p:pic>
              <p:nvPicPr>
                <p:cNvPr id="236" name="筆跡 235">
                  <a:extLst>
                    <a:ext uri="{FF2B5EF4-FFF2-40B4-BE49-F238E27FC236}">
                      <a16:creationId xmlns:a16="http://schemas.microsoft.com/office/drawing/2014/main" id="{AAB50649-F186-4D2B-BF03-61190043B182}"/>
                    </a:ext>
                  </a:extLst>
                </p:cNvPr>
                <p:cNvPicPr/>
                <p:nvPr/>
              </p:nvPicPr>
              <p:blipFill>
                <a:blip r:embed="rId365"/>
                <a:stretch>
                  <a:fillRect/>
                </a:stretch>
              </p:blipFill>
              <p:spPr>
                <a:xfrm>
                  <a:off x="5619946" y="2261278"/>
                  <a:ext cx="1054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37" name="筆跡 236">
                  <a:extLst>
                    <a:ext uri="{FF2B5EF4-FFF2-40B4-BE49-F238E27FC236}">
                      <a16:creationId xmlns:a16="http://schemas.microsoft.com/office/drawing/2014/main" id="{D68A8AA9-A2B8-4FFD-88C8-0E609FEE6E71}"/>
                    </a:ext>
                  </a:extLst>
                </p14:cNvPr>
                <p14:cNvContentPartPr/>
                <p14:nvPr/>
              </p14:nvContentPartPr>
              <p14:xfrm>
                <a:off x="5622106" y="2349478"/>
                <a:ext cx="72360" cy="5400"/>
              </p14:xfrm>
            </p:contentPart>
          </mc:Choice>
          <mc:Fallback>
            <p:pic>
              <p:nvPicPr>
                <p:cNvPr id="237" name="筆跡 236">
                  <a:extLst>
                    <a:ext uri="{FF2B5EF4-FFF2-40B4-BE49-F238E27FC236}">
                      <a16:creationId xmlns:a16="http://schemas.microsoft.com/office/drawing/2014/main" id="{D68A8AA9-A2B8-4FFD-88C8-0E609FEE6E71}"/>
                    </a:ext>
                  </a:extLst>
                </p:cNvPr>
                <p:cNvPicPr/>
                <p:nvPr/>
              </p:nvPicPr>
              <p:blipFill>
                <a:blip r:embed="rId367"/>
                <a:stretch>
                  <a:fillRect/>
                </a:stretch>
              </p:blipFill>
              <p:spPr>
                <a:xfrm>
                  <a:off x="5613466" y="2340478"/>
                  <a:ext cx="900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38" name="筆跡 237">
                  <a:extLst>
                    <a:ext uri="{FF2B5EF4-FFF2-40B4-BE49-F238E27FC236}">
                      <a16:creationId xmlns:a16="http://schemas.microsoft.com/office/drawing/2014/main" id="{3F46B79B-E2A8-4E2C-8D84-C39CDE46718C}"/>
                    </a:ext>
                  </a:extLst>
                </p14:cNvPr>
                <p14:cNvContentPartPr/>
                <p14:nvPr/>
              </p14:nvContentPartPr>
              <p14:xfrm>
                <a:off x="5617786" y="2375038"/>
                <a:ext cx="98640" cy="50760"/>
              </p14:xfrm>
            </p:contentPart>
          </mc:Choice>
          <mc:Fallback>
            <p:pic>
              <p:nvPicPr>
                <p:cNvPr id="238" name="筆跡 237">
                  <a:extLst>
                    <a:ext uri="{FF2B5EF4-FFF2-40B4-BE49-F238E27FC236}">
                      <a16:creationId xmlns:a16="http://schemas.microsoft.com/office/drawing/2014/main" id="{3F46B79B-E2A8-4E2C-8D84-C39CDE46718C}"/>
                    </a:ext>
                  </a:extLst>
                </p:cNvPr>
                <p:cNvPicPr/>
                <p:nvPr/>
              </p:nvPicPr>
              <p:blipFill>
                <a:blip r:embed="rId369"/>
                <a:stretch>
                  <a:fillRect/>
                </a:stretch>
              </p:blipFill>
              <p:spPr>
                <a:xfrm>
                  <a:off x="5608786" y="2366398"/>
                  <a:ext cx="1162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39" name="筆跡 238">
                  <a:extLst>
                    <a:ext uri="{FF2B5EF4-FFF2-40B4-BE49-F238E27FC236}">
                      <a16:creationId xmlns:a16="http://schemas.microsoft.com/office/drawing/2014/main" id="{7CEC169F-30F3-42A6-92E0-FC3BEBBDE581}"/>
                    </a:ext>
                  </a:extLst>
                </p14:cNvPr>
                <p14:cNvContentPartPr/>
                <p14:nvPr/>
              </p14:nvContentPartPr>
              <p14:xfrm>
                <a:off x="5759266" y="2213398"/>
                <a:ext cx="111600" cy="291600"/>
              </p14:xfrm>
            </p:contentPart>
          </mc:Choice>
          <mc:Fallback>
            <p:pic>
              <p:nvPicPr>
                <p:cNvPr id="239" name="筆跡 238">
                  <a:extLst>
                    <a:ext uri="{FF2B5EF4-FFF2-40B4-BE49-F238E27FC236}">
                      <a16:creationId xmlns:a16="http://schemas.microsoft.com/office/drawing/2014/main" id="{7CEC169F-30F3-42A6-92E0-FC3BEBBDE581}"/>
                    </a:ext>
                  </a:extLst>
                </p:cNvPr>
                <p:cNvPicPr/>
                <p:nvPr/>
              </p:nvPicPr>
              <p:blipFill>
                <a:blip r:embed="rId371"/>
                <a:stretch>
                  <a:fillRect/>
                </a:stretch>
              </p:blipFill>
              <p:spPr>
                <a:xfrm>
                  <a:off x="5750626" y="2204758"/>
                  <a:ext cx="12924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40" name="筆跡 239">
                  <a:extLst>
                    <a:ext uri="{FF2B5EF4-FFF2-40B4-BE49-F238E27FC236}">
                      <a16:creationId xmlns:a16="http://schemas.microsoft.com/office/drawing/2014/main" id="{CC985FC6-BA14-4ABC-B3AB-4C7CBAA506B6}"/>
                    </a:ext>
                  </a:extLst>
                </p14:cNvPr>
                <p14:cNvContentPartPr/>
                <p14:nvPr/>
              </p14:nvContentPartPr>
              <p14:xfrm>
                <a:off x="5776546" y="2354518"/>
                <a:ext cx="84960" cy="20880"/>
              </p14:xfrm>
            </p:contentPart>
          </mc:Choice>
          <mc:Fallback>
            <p:pic>
              <p:nvPicPr>
                <p:cNvPr id="240" name="筆跡 239">
                  <a:extLst>
                    <a:ext uri="{FF2B5EF4-FFF2-40B4-BE49-F238E27FC236}">
                      <a16:creationId xmlns:a16="http://schemas.microsoft.com/office/drawing/2014/main" id="{CC985FC6-BA14-4ABC-B3AB-4C7CBAA506B6}"/>
                    </a:ext>
                  </a:extLst>
                </p:cNvPr>
                <p:cNvPicPr/>
                <p:nvPr/>
              </p:nvPicPr>
              <p:blipFill>
                <a:blip r:embed="rId373"/>
                <a:stretch>
                  <a:fillRect/>
                </a:stretch>
              </p:blipFill>
              <p:spPr>
                <a:xfrm>
                  <a:off x="5767906" y="2345518"/>
                  <a:ext cx="102600" cy="38520"/>
                </a:xfrm>
                <a:prstGeom prst="rect">
                  <a:avLst/>
                </a:prstGeom>
              </p:spPr>
            </p:pic>
          </mc:Fallback>
        </mc:AlternateContent>
      </p:grpSp>
      <p:grpSp>
        <p:nvGrpSpPr>
          <p:cNvPr id="265" name="群組 264">
            <a:extLst>
              <a:ext uri="{FF2B5EF4-FFF2-40B4-BE49-F238E27FC236}">
                <a16:creationId xmlns:a16="http://schemas.microsoft.com/office/drawing/2014/main" id="{7AD521D6-AFA0-473A-9CB7-569B365249A5}"/>
              </a:ext>
            </a:extLst>
          </p:cNvPr>
          <p:cNvGrpSpPr/>
          <p:nvPr/>
        </p:nvGrpSpPr>
        <p:grpSpPr>
          <a:xfrm>
            <a:off x="6149506" y="2181718"/>
            <a:ext cx="376200" cy="353520"/>
            <a:chOff x="6149506" y="2181718"/>
            <a:chExt cx="376200" cy="353520"/>
          </a:xfrm>
        </p:grpSpPr>
        <mc:AlternateContent xmlns:mc="http://schemas.openxmlformats.org/markup-compatibility/2006">
          <mc:Choice xmlns:p14="http://schemas.microsoft.com/office/powerpoint/2010/main" Requires="p14">
            <p:contentPart p14:bwMode="auto" r:id="rId374">
              <p14:nvContentPartPr>
                <p14:cNvPr id="241" name="筆跡 240">
                  <a:extLst>
                    <a:ext uri="{FF2B5EF4-FFF2-40B4-BE49-F238E27FC236}">
                      <a16:creationId xmlns:a16="http://schemas.microsoft.com/office/drawing/2014/main" id="{208711CA-81FB-42F8-B839-5DD7D06F5D79}"/>
                    </a:ext>
                  </a:extLst>
                </p14:cNvPr>
                <p14:cNvContentPartPr/>
                <p14:nvPr/>
              </p14:nvContentPartPr>
              <p14:xfrm>
                <a:off x="6149506" y="2181718"/>
                <a:ext cx="20880" cy="353520"/>
              </p14:xfrm>
            </p:contentPart>
          </mc:Choice>
          <mc:Fallback>
            <p:pic>
              <p:nvPicPr>
                <p:cNvPr id="241" name="筆跡 240">
                  <a:extLst>
                    <a:ext uri="{FF2B5EF4-FFF2-40B4-BE49-F238E27FC236}">
                      <a16:creationId xmlns:a16="http://schemas.microsoft.com/office/drawing/2014/main" id="{208711CA-81FB-42F8-B839-5DD7D06F5D79}"/>
                    </a:ext>
                  </a:extLst>
                </p:cNvPr>
                <p:cNvPicPr/>
                <p:nvPr/>
              </p:nvPicPr>
              <p:blipFill>
                <a:blip r:embed="rId375"/>
                <a:stretch>
                  <a:fillRect/>
                </a:stretch>
              </p:blipFill>
              <p:spPr>
                <a:xfrm>
                  <a:off x="6140506" y="2172718"/>
                  <a:ext cx="3852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42" name="筆跡 241">
                  <a:extLst>
                    <a:ext uri="{FF2B5EF4-FFF2-40B4-BE49-F238E27FC236}">
                      <a16:creationId xmlns:a16="http://schemas.microsoft.com/office/drawing/2014/main" id="{8F2635DC-6AA8-4531-9EE7-F3BB2F086622}"/>
                    </a:ext>
                  </a:extLst>
                </p14:cNvPr>
                <p14:cNvContentPartPr/>
                <p14:nvPr/>
              </p14:nvContentPartPr>
              <p14:xfrm>
                <a:off x="6208906" y="2190718"/>
                <a:ext cx="100080" cy="105480"/>
              </p14:xfrm>
            </p:contentPart>
          </mc:Choice>
          <mc:Fallback>
            <p:pic>
              <p:nvPicPr>
                <p:cNvPr id="242" name="筆跡 241">
                  <a:extLst>
                    <a:ext uri="{FF2B5EF4-FFF2-40B4-BE49-F238E27FC236}">
                      <a16:creationId xmlns:a16="http://schemas.microsoft.com/office/drawing/2014/main" id="{8F2635DC-6AA8-4531-9EE7-F3BB2F086622}"/>
                    </a:ext>
                  </a:extLst>
                </p:cNvPr>
                <p:cNvPicPr/>
                <p:nvPr/>
              </p:nvPicPr>
              <p:blipFill>
                <a:blip r:embed="rId377"/>
                <a:stretch>
                  <a:fillRect/>
                </a:stretch>
              </p:blipFill>
              <p:spPr>
                <a:xfrm>
                  <a:off x="6199906" y="2182078"/>
                  <a:ext cx="1177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43" name="筆跡 242">
                  <a:extLst>
                    <a:ext uri="{FF2B5EF4-FFF2-40B4-BE49-F238E27FC236}">
                      <a16:creationId xmlns:a16="http://schemas.microsoft.com/office/drawing/2014/main" id="{813E1123-1424-4774-849B-406B2C994125}"/>
                    </a:ext>
                  </a:extLst>
                </p14:cNvPr>
                <p14:cNvContentPartPr/>
                <p14:nvPr/>
              </p14:nvContentPartPr>
              <p14:xfrm>
                <a:off x="6200986" y="2253718"/>
                <a:ext cx="119160" cy="56880"/>
              </p14:xfrm>
            </p:contentPart>
          </mc:Choice>
          <mc:Fallback>
            <p:pic>
              <p:nvPicPr>
                <p:cNvPr id="243" name="筆跡 242">
                  <a:extLst>
                    <a:ext uri="{FF2B5EF4-FFF2-40B4-BE49-F238E27FC236}">
                      <a16:creationId xmlns:a16="http://schemas.microsoft.com/office/drawing/2014/main" id="{813E1123-1424-4774-849B-406B2C994125}"/>
                    </a:ext>
                  </a:extLst>
                </p:cNvPr>
                <p:cNvPicPr/>
                <p:nvPr/>
              </p:nvPicPr>
              <p:blipFill>
                <a:blip r:embed="rId379"/>
                <a:stretch>
                  <a:fillRect/>
                </a:stretch>
              </p:blipFill>
              <p:spPr>
                <a:xfrm>
                  <a:off x="6191986" y="2244718"/>
                  <a:ext cx="1368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44" name="筆跡 243">
                  <a:extLst>
                    <a:ext uri="{FF2B5EF4-FFF2-40B4-BE49-F238E27FC236}">
                      <a16:creationId xmlns:a16="http://schemas.microsoft.com/office/drawing/2014/main" id="{8C5ADC31-6C31-42F0-9F69-79B6C654F623}"/>
                    </a:ext>
                  </a:extLst>
                </p14:cNvPr>
                <p14:cNvContentPartPr/>
                <p14:nvPr/>
              </p14:nvContentPartPr>
              <p14:xfrm>
                <a:off x="6377386" y="2184598"/>
                <a:ext cx="91440" cy="108000"/>
              </p14:xfrm>
            </p:contentPart>
          </mc:Choice>
          <mc:Fallback>
            <p:pic>
              <p:nvPicPr>
                <p:cNvPr id="244" name="筆跡 243">
                  <a:extLst>
                    <a:ext uri="{FF2B5EF4-FFF2-40B4-BE49-F238E27FC236}">
                      <a16:creationId xmlns:a16="http://schemas.microsoft.com/office/drawing/2014/main" id="{8C5ADC31-6C31-42F0-9F69-79B6C654F623}"/>
                    </a:ext>
                  </a:extLst>
                </p:cNvPr>
                <p:cNvPicPr/>
                <p:nvPr/>
              </p:nvPicPr>
              <p:blipFill>
                <a:blip r:embed="rId381"/>
                <a:stretch>
                  <a:fillRect/>
                </a:stretch>
              </p:blipFill>
              <p:spPr>
                <a:xfrm>
                  <a:off x="6368746" y="2175958"/>
                  <a:ext cx="1090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45" name="筆跡 244">
                  <a:extLst>
                    <a:ext uri="{FF2B5EF4-FFF2-40B4-BE49-F238E27FC236}">
                      <a16:creationId xmlns:a16="http://schemas.microsoft.com/office/drawing/2014/main" id="{128635B9-13BD-4FC4-92FE-C464FAAB0BB5}"/>
                    </a:ext>
                  </a:extLst>
                </p14:cNvPr>
                <p14:cNvContentPartPr/>
                <p14:nvPr/>
              </p14:nvContentPartPr>
              <p14:xfrm>
                <a:off x="6397546" y="2190718"/>
                <a:ext cx="128160" cy="343080"/>
              </p14:xfrm>
            </p:contentPart>
          </mc:Choice>
          <mc:Fallback>
            <p:pic>
              <p:nvPicPr>
                <p:cNvPr id="245" name="筆跡 244">
                  <a:extLst>
                    <a:ext uri="{FF2B5EF4-FFF2-40B4-BE49-F238E27FC236}">
                      <a16:creationId xmlns:a16="http://schemas.microsoft.com/office/drawing/2014/main" id="{128635B9-13BD-4FC4-92FE-C464FAAB0BB5}"/>
                    </a:ext>
                  </a:extLst>
                </p:cNvPr>
                <p:cNvPicPr/>
                <p:nvPr/>
              </p:nvPicPr>
              <p:blipFill>
                <a:blip r:embed="rId383"/>
                <a:stretch>
                  <a:fillRect/>
                </a:stretch>
              </p:blipFill>
              <p:spPr>
                <a:xfrm>
                  <a:off x="6388546" y="2182078"/>
                  <a:ext cx="14580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46" name="筆跡 245">
                  <a:extLst>
                    <a:ext uri="{FF2B5EF4-FFF2-40B4-BE49-F238E27FC236}">
                      <a16:creationId xmlns:a16="http://schemas.microsoft.com/office/drawing/2014/main" id="{27CFADBC-EA09-4F36-81C1-FF72CD813551}"/>
                    </a:ext>
                  </a:extLst>
                </p14:cNvPr>
                <p14:cNvContentPartPr/>
                <p14:nvPr/>
              </p14:nvContentPartPr>
              <p14:xfrm>
                <a:off x="6427786" y="2225998"/>
                <a:ext cx="46800" cy="56880"/>
              </p14:xfrm>
            </p:contentPart>
          </mc:Choice>
          <mc:Fallback>
            <p:pic>
              <p:nvPicPr>
                <p:cNvPr id="246" name="筆跡 245">
                  <a:extLst>
                    <a:ext uri="{FF2B5EF4-FFF2-40B4-BE49-F238E27FC236}">
                      <a16:creationId xmlns:a16="http://schemas.microsoft.com/office/drawing/2014/main" id="{27CFADBC-EA09-4F36-81C1-FF72CD813551}"/>
                    </a:ext>
                  </a:extLst>
                </p:cNvPr>
                <p:cNvPicPr/>
                <p:nvPr/>
              </p:nvPicPr>
              <p:blipFill>
                <a:blip r:embed="rId385"/>
                <a:stretch>
                  <a:fillRect/>
                </a:stretch>
              </p:blipFill>
              <p:spPr>
                <a:xfrm>
                  <a:off x="6419146" y="2216998"/>
                  <a:ext cx="64440" cy="74520"/>
                </a:xfrm>
                <a:prstGeom prst="rect">
                  <a:avLst/>
                </a:prstGeom>
              </p:spPr>
            </p:pic>
          </mc:Fallback>
        </mc:AlternateContent>
      </p:grpSp>
      <p:grpSp>
        <p:nvGrpSpPr>
          <p:cNvPr id="264" name="群組 263">
            <a:extLst>
              <a:ext uri="{FF2B5EF4-FFF2-40B4-BE49-F238E27FC236}">
                <a16:creationId xmlns:a16="http://schemas.microsoft.com/office/drawing/2014/main" id="{DB5E39D4-C47B-473A-B608-4B818861095F}"/>
              </a:ext>
            </a:extLst>
          </p:cNvPr>
          <p:cNvGrpSpPr/>
          <p:nvPr/>
        </p:nvGrpSpPr>
        <p:grpSpPr>
          <a:xfrm>
            <a:off x="6770146" y="2154718"/>
            <a:ext cx="1049400" cy="387360"/>
            <a:chOff x="6770146" y="2154718"/>
            <a:chExt cx="1049400" cy="387360"/>
          </a:xfrm>
        </p:grpSpPr>
        <mc:AlternateContent xmlns:mc="http://schemas.openxmlformats.org/markup-compatibility/2006">
          <mc:Choice xmlns:p14="http://schemas.microsoft.com/office/powerpoint/2010/main" Requires="p14">
            <p:contentPart p14:bwMode="auto" r:id="rId386">
              <p14:nvContentPartPr>
                <p14:cNvPr id="247" name="筆跡 246">
                  <a:extLst>
                    <a:ext uri="{FF2B5EF4-FFF2-40B4-BE49-F238E27FC236}">
                      <a16:creationId xmlns:a16="http://schemas.microsoft.com/office/drawing/2014/main" id="{A1BB0B18-71C3-4795-A249-3C35DBB49072}"/>
                    </a:ext>
                  </a:extLst>
                </p14:cNvPr>
                <p14:cNvContentPartPr/>
                <p14:nvPr/>
              </p14:nvContentPartPr>
              <p14:xfrm>
                <a:off x="6770146" y="2197918"/>
                <a:ext cx="196920" cy="51840"/>
              </p14:xfrm>
            </p:contentPart>
          </mc:Choice>
          <mc:Fallback>
            <p:pic>
              <p:nvPicPr>
                <p:cNvPr id="247" name="筆跡 246">
                  <a:extLst>
                    <a:ext uri="{FF2B5EF4-FFF2-40B4-BE49-F238E27FC236}">
                      <a16:creationId xmlns:a16="http://schemas.microsoft.com/office/drawing/2014/main" id="{A1BB0B18-71C3-4795-A249-3C35DBB49072}"/>
                    </a:ext>
                  </a:extLst>
                </p:cNvPr>
                <p:cNvPicPr/>
                <p:nvPr/>
              </p:nvPicPr>
              <p:blipFill>
                <a:blip r:embed="rId387"/>
                <a:stretch>
                  <a:fillRect/>
                </a:stretch>
              </p:blipFill>
              <p:spPr>
                <a:xfrm>
                  <a:off x="6761506" y="2189278"/>
                  <a:ext cx="21456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48" name="筆跡 247">
                  <a:extLst>
                    <a:ext uri="{FF2B5EF4-FFF2-40B4-BE49-F238E27FC236}">
                      <a16:creationId xmlns:a16="http://schemas.microsoft.com/office/drawing/2014/main" id="{2A80D094-F1F8-4030-8116-C3CC859182A1}"/>
                    </a:ext>
                  </a:extLst>
                </p14:cNvPr>
                <p14:cNvContentPartPr/>
                <p14:nvPr/>
              </p14:nvContentPartPr>
              <p14:xfrm>
                <a:off x="6843586" y="2154718"/>
                <a:ext cx="34560" cy="339120"/>
              </p14:xfrm>
            </p:contentPart>
          </mc:Choice>
          <mc:Fallback>
            <p:pic>
              <p:nvPicPr>
                <p:cNvPr id="248" name="筆跡 247">
                  <a:extLst>
                    <a:ext uri="{FF2B5EF4-FFF2-40B4-BE49-F238E27FC236}">
                      <a16:creationId xmlns:a16="http://schemas.microsoft.com/office/drawing/2014/main" id="{2A80D094-F1F8-4030-8116-C3CC859182A1}"/>
                    </a:ext>
                  </a:extLst>
                </p:cNvPr>
                <p:cNvPicPr/>
                <p:nvPr/>
              </p:nvPicPr>
              <p:blipFill>
                <a:blip r:embed="rId389"/>
                <a:stretch>
                  <a:fillRect/>
                </a:stretch>
              </p:blipFill>
              <p:spPr>
                <a:xfrm>
                  <a:off x="6834586" y="2146078"/>
                  <a:ext cx="5220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49" name="筆跡 248">
                  <a:extLst>
                    <a:ext uri="{FF2B5EF4-FFF2-40B4-BE49-F238E27FC236}">
                      <a16:creationId xmlns:a16="http://schemas.microsoft.com/office/drawing/2014/main" id="{02F4523E-A4F9-49A6-81F1-279352F6EE35}"/>
                    </a:ext>
                  </a:extLst>
                </p14:cNvPr>
                <p14:cNvContentPartPr/>
                <p14:nvPr/>
              </p14:nvContentPartPr>
              <p14:xfrm>
                <a:off x="6794266" y="2247598"/>
                <a:ext cx="223200" cy="151560"/>
              </p14:xfrm>
            </p:contentPart>
          </mc:Choice>
          <mc:Fallback>
            <p:pic>
              <p:nvPicPr>
                <p:cNvPr id="249" name="筆跡 248">
                  <a:extLst>
                    <a:ext uri="{FF2B5EF4-FFF2-40B4-BE49-F238E27FC236}">
                      <a16:creationId xmlns:a16="http://schemas.microsoft.com/office/drawing/2014/main" id="{02F4523E-A4F9-49A6-81F1-279352F6EE35}"/>
                    </a:ext>
                  </a:extLst>
                </p:cNvPr>
                <p:cNvPicPr/>
                <p:nvPr/>
              </p:nvPicPr>
              <p:blipFill>
                <a:blip r:embed="rId391"/>
                <a:stretch>
                  <a:fillRect/>
                </a:stretch>
              </p:blipFill>
              <p:spPr>
                <a:xfrm>
                  <a:off x="6785626" y="2238598"/>
                  <a:ext cx="2408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50" name="筆跡 249">
                  <a:extLst>
                    <a:ext uri="{FF2B5EF4-FFF2-40B4-BE49-F238E27FC236}">
                      <a16:creationId xmlns:a16="http://schemas.microsoft.com/office/drawing/2014/main" id="{652C138D-B809-4765-8251-D8E12D29F1D2}"/>
                    </a:ext>
                  </a:extLst>
                </p14:cNvPr>
                <p14:cNvContentPartPr/>
                <p14:nvPr/>
              </p14:nvContentPartPr>
              <p14:xfrm>
                <a:off x="7015666" y="2159038"/>
                <a:ext cx="93240" cy="170280"/>
              </p14:xfrm>
            </p:contentPart>
          </mc:Choice>
          <mc:Fallback>
            <p:pic>
              <p:nvPicPr>
                <p:cNvPr id="250" name="筆跡 249">
                  <a:extLst>
                    <a:ext uri="{FF2B5EF4-FFF2-40B4-BE49-F238E27FC236}">
                      <a16:creationId xmlns:a16="http://schemas.microsoft.com/office/drawing/2014/main" id="{652C138D-B809-4765-8251-D8E12D29F1D2}"/>
                    </a:ext>
                  </a:extLst>
                </p:cNvPr>
                <p:cNvPicPr/>
                <p:nvPr/>
              </p:nvPicPr>
              <p:blipFill>
                <a:blip r:embed="rId393"/>
                <a:stretch>
                  <a:fillRect/>
                </a:stretch>
              </p:blipFill>
              <p:spPr>
                <a:xfrm>
                  <a:off x="7007026" y="2150038"/>
                  <a:ext cx="1108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51" name="筆跡 250">
                  <a:extLst>
                    <a:ext uri="{FF2B5EF4-FFF2-40B4-BE49-F238E27FC236}">
                      <a16:creationId xmlns:a16="http://schemas.microsoft.com/office/drawing/2014/main" id="{69CB87D2-9287-48CE-9810-2B472318429C}"/>
                    </a:ext>
                  </a:extLst>
                </p14:cNvPr>
                <p14:cNvContentPartPr/>
                <p14:nvPr/>
              </p14:nvContentPartPr>
              <p14:xfrm>
                <a:off x="6988666" y="2267038"/>
                <a:ext cx="131760" cy="70200"/>
              </p14:xfrm>
            </p:contentPart>
          </mc:Choice>
          <mc:Fallback>
            <p:pic>
              <p:nvPicPr>
                <p:cNvPr id="251" name="筆跡 250">
                  <a:extLst>
                    <a:ext uri="{FF2B5EF4-FFF2-40B4-BE49-F238E27FC236}">
                      <a16:creationId xmlns:a16="http://schemas.microsoft.com/office/drawing/2014/main" id="{69CB87D2-9287-48CE-9810-2B472318429C}"/>
                    </a:ext>
                  </a:extLst>
                </p:cNvPr>
                <p:cNvPicPr/>
                <p:nvPr/>
              </p:nvPicPr>
              <p:blipFill>
                <a:blip r:embed="rId395"/>
                <a:stretch>
                  <a:fillRect/>
                </a:stretch>
              </p:blipFill>
              <p:spPr>
                <a:xfrm>
                  <a:off x="6980026" y="2258038"/>
                  <a:ext cx="1494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52" name="筆跡 251">
                  <a:extLst>
                    <a:ext uri="{FF2B5EF4-FFF2-40B4-BE49-F238E27FC236}">
                      <a16:creationId xmlns:a16="http://schemas.microsoft.com/office/drawing/2014/main" id="{B1C4135E-FE4F-41A0-ACED-37379DB06B9F}"/>
                    </a:ext>
                  </a:extLst>
                </p14:cNvPr>
                <p14:cNvContentPartPr/>
                <p14:nvPr/>
              </p14:nvContentPartPr>
              <p14:xfrm>
                <a:off x="7188826" y="2212318"/>
                <a:ext cx="55080" cy="127080"/>
              </p14:xfrm>
            </p:contentPart>
          </mc:Choice>
          <mc:Fallback>
            <p:pic>
              <p:nvPicPr>
                <p:cNvPr id="252" name="筆跡 251">
                  <a:extLst>
                    <a:ext uri="{FF2B5EF4-FFF2-40B4-BE49-F238E27FC236}">
                      <a16:creationId xmlns:a16="http://schemas.microsoft.com/office/drawing/2014/main" id="{B1C4135E-FE4F-41A0-ACED-37379DB06B9F}"/>
                    </a:ext>
                  </a:extLst>
                </p:cNvPr>
                <p:cNvPicPr/>
                <p:nvPr/>
              </p:nvPicPr>
              <p:blipFill>
                <a:blip r:embed="rId397"/>
                <a:stretch>
                  <a:fillRect/>
                </a:stretch>
              </p:blipFill>
              <p:spPr>
                <a:xfrm>
                  <a:off x="7180186" y="2203678"/>
                  <a:ext cx="727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53" name="筆跡 252">
                  <a:extLst>
                    <a:ext uri="{FF2B5EF4-FFF2-40B4-BE49-F238E27FC236}">
                      <a16:creationId xmlns:a16="http://schemas.microsoft.com/office/drawing/2014/main" id="{65BACC6A-27CA-4610-83BA-2BCADDBE81FA}"/>
                    </a:ext>
                  </a:extLst>
                </p14:cNvPr>
                <p14:cNvContentPartPr/>
                <p14:nvPr/>
              </p14:nvContentPartPr>
              <p14:xfrm>
                <a:off x="7045906" y="2390518"/>
                <a:ext cx="11880" cy="96120"/>
              </p14:xfrm>
            </p:contentPart>
          </mc:Choice>
          <mc:Fallback>
            <p:pic>
              <p:nvPicPr>
                <p:cNvPr id="253" name="筆跡 252">
                  <a:extLst>
                    <a:ext uri="{FF2B5EF4-FFF2-40B4-BE49-F238E27FC236}">
                      <a16:creationId xmlns:a16="http://schemas.microsoft.com/office/drawing/2014/main" id="{65BACC6A-27CA-4610-83BA-2BCADDBE81FA}"/>
                    </a:ext>
                  </a:extLst>
                </p:cNvPr>
                <p:cNvPicPr/>
                <p:nvPr/>
              </p:nvPicPr>
              <p:blipFill>
                <a:blip r:embed="rId399"/>
                <a:stretch>
                  <a:fillRect/>
                </a:stretch>
              </p:blipFill>
              <p:spPr>
                <a:xfrm>
                  <a:off x="7036906" y="2381518"/>
                  <a:ext cx="295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54" name="筆跡 253">
                  <a:extLst>
                    <a:ext uri="{FF2B5EF4-FFF2-40B4-BE49-F238E27FC236}">
                      <a16:creationId xmlns:a16="http://schemas.microsoft.com/office/drawing/2014/main" id="{29FD9B92-80C5-4C02-82B5-1CF203FA4F9B}"/>
                    </a:ext>
                  </a:extLst>
                </p14:cNvPr>
                <p14:cNvContentPartPr/>
                <p14:nvPr/>
              </p14:nvContentPartPr>
              <p14:xfrm>
                <a:off x="7057426" y="2380438"/>
                <a:ext cx="182160" cy="102240"/>
              </p14:xfrm>
            </p:contentPart>
          </mc:Choice>
          <mc:Fallback>
            <p:pic>
              <p:nvPicPr>
                <p:cNvPr id="254" name="筆跡 253">
                  <a:extLst>
                    <a:ext uri="{FF2B5EF4-FFF2-40B4-BE49-F238E27FC236}">
                      <a16:creationId xmlns:a16="http://schemas.microsoft.com/office/drawing/2014/main" id="{29FD9B92-80C5-4C02-82B5-1CF203FA4F9B}"/>
                    </a:ext>
                  </a:extLst>
                </p:cNvPr>
                <p:cNvPicPr/>
                <p:nvPr/>
              </p:nvPicPr>
              <p:blipFill>
                <a:blip r:embed="rId401"/>
                <a:stretch>
                  <a:fillRect/>
                </a:stretch>
              </p:blipFill>
              <p:spPr>
                <a:xfrm>
                  <a:off x="7048426" y="2371438"/>
                  <a:ext cx="1998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55" name="筆跡 254">
                  <a:extLst>
                    <a:ext uri="{FF2B5EF4-FFF2-40B4-BE49-F238E27FC236}">
                      <a16:creationId xmlns:a16="http://schemas.microsoft.com/office/drawing/2014/main" id="{81F0DED9-DB7E-401D-BF3B-76955B6B5277}"/>
                    </a:ext>
                  </a:extLst>
                </p14:cNvPr>
                <p14:cNvContentPartPr/>
                <p14:nvPr/>
              </p14:nvContentPartPr>
              <p14:xfrm>
                <a:off x="7067506" y="2388358"/>
                <a:ext cx="88560" cy="126000"/>
              </p14:xfrm>
            </p:contentPart>
          </mc:Choice>
          <mc:Fallback>
            <p:pic>
              <p:nvPicPr>
                <p:cNvPr id="255" name="筆跡 254">
                  <a:extLst>
                    <a:ext uri="{FF2B5EF4-FFF2-40B4-BE49-F238E27FC236}">
                      <a16:creationId xmlns:a16="http://schemas.microsoft.com/office/drawing/2014/main" id="{81F0DED9-DB7E-401D-BF3B-76955B6B5277}"/>
                    </a:ext>
                  </a:extLst>
                </p:cNvPr>
                <p:cNvPicPr/>
                <p:nvPr/>
              </p:nvPicPr>
              <p:blipFill>
                <a:blip r:embed="rId403"/>
                <a:stretch>
                  <a:fillRect/>
                </a:stretch>
              </p:blipFill>
              <p:spPr>
                <a:xfrm>
                  <a:off x="7058866" y="2379718"/>
                  <a:ext cx="1062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56" name="筆跡 255">
                  <a:extLst>
                    <a:ext uri="{FF2B5EF4-FFF2-40B4-BE49-F238E27FC236}">
                      <a16:creationId xmlns:a16="http://schemas.microsoft.com/office/drawing/2014/main" id="{E720C1BE-F49E-4678-8B31-4657DA2F6420}"/>
                    </a:ext>
                  </a:extLst>
                </p14:cNvPr>
                <p14:cNvContentPartPr/>
                <p14:nvPr/>
              </p14:nvContentPartPr>
              <p14:xfrm>
                <a:off x="7004866" y="2510758"/>
                <a:ext cx="313560" cy="31320"/>
              </p14:xfrm>
            </p:contentPart>
          </mc:Choice>
          <mc:Fallback>
            <p:pic>
              <p:nvPicPr>
                <p:cNvPr id="256" name="筆跡 255">
                  <a:extLst>
                    <a:ext uri="{FF2B5EF4-FFF2-40B4-BE49-F238E27FC236}">
                      <a16:creationId xmlns:a16="http://schemas.microsoft.com/office/drawing/2014/main" id="{E720C1BE-F49E-4678-8B31-4657DA2F6420}"/>
                    </a:ext>
                  </a:extLst>
                </p:cNvPr>
                <p:cNvPicPr/>
                <p:nvPr/>
              </p:nvPicPr>
              <p:blipFill>
                <a:blip r:embed="rId405"/>
                <a:stretch>
                  <a:fillRect/>
                </a:stretch>
              </p:blipFill>
              <p:spPr>
                <a:xfrm>
                  <a:off x="6995866" y="2502118"/>
                  <a:ext cx="3312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57" name="筆跡 256">
                  <a:extLst>
                    <a:ext uri="{FF2B5EF4-FFF2-40B4-BE49-F238E27FC236}">
                      <a16:creationId xmlns:a16="http://schemas.microsoft.com/office/drawing/2014/main" id="{632A8C3F-6833-4871-B983-65D48290284A}"/>
                    </a:ext>
                  </a:extLst>
                </p14:cNvPr>
                <p14:cNvContentPartPr/>
                <p14:nvPr/>
              </p14:nvContentPartPr>
              <p14:xfrm>
                <a:off x="7463146" y="2161918"/>
                <a:ext cx="95400" cy="287640"/>
              </p14:xfrm>
            </p:contentPart>
          </mc:Choice>
          <mc:Fallback>
            <p:pic>
              <p:nvPicPr>
                <p:cNvPr id="257" name="筆跡 256">
                  <a:extLst>
                    <a:ext uri="{FF2B5EF4-FFF2-40B4-BE49-F238E27FC236}">
                      <a16:creationId xmlns:a16="http://schemas.microsoft.com/office/drawing/2014/main" id="{632A8C3F-6833-4871-B983-65D48290284A}"/>
                    </a:ext>
                  </a:extLst>
                </p:cNvPr>
                <p:cNvPicPr/>
                <p:nvPr/>
              </p:nvPicPr>
              <p:blipFill>
                <a:blip r:embed="rId407"/>
                <a:stretch>
                  <a:fillRect/>
                </a:stretch>
              </p:blipFill>
              <p:spPr>
                <a:xfrm>
                  <a:off x="7454146" y="2153278"/>
                  <a:ext cx="1130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58" name="筆跡 257">
                  <a:extLst>
                    <a:ext uri="{FF2B5EF4-FFF2-40B4-BE49-F238E27FC236}">
                      <a16:creationId xmlns:a16="http://schemas.microsoft.com/office/drawing/2014/main" id="{29101E38-B7C0-4083-B11C-C01E08BE62B8}"/>
                    </a:ext>
                  </a:extLst>
                </p14:cNvPr>
                <p14:cNvContentPartPr/>
                <p14:nvPr/>
              </p14:nvContentPartPr>
              <p14:xfrm>
                <a:off x="7593826" y="2160838"/>
                <a:ext cx="195480" cy="57960"/>
              </p14:xfrm>
            </p:contentPart>
          </mc:Choice>
          <mc:Fallback>
            <p:pic>
              <p:nvPicPr>
                <p:cNvPr id="258" name="筆跡 257">
                  <a:extLst>
                    <a:ext uri="{FF2B5EF4-FFF2-40B4-BE49-F238E27FC236}">
                      <a16:creationId xmlns:a16="http://schemas.microsoft.com/office/drawing/2014/main" id="{29101E38-B7C0-4083-B11C-C01E08BE62B8}"/>
                    </a:ext>
                  </a:extLst>
                </p:cNvPr>
                <p:cNvPicPr/>
                <p:nvPr/>
              </p:nvPicPr>
              <p:blipFill>
                <a:blip r:embed="rId409"/>
                <a:stretch>
                  <a:fillRect/>
                </a:stretch>
              </p:blipFill>
              <p:spPr>
                <a:xfrm>
                  <a:off x="7584826" y="2152198"/>
                  <a:ext cx="2131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9" name="筆跡 258">
                  <a:extLst>
                    <a:ext uri="{FF2B5EF4-FFF2-40B4-BE49-F238E27FC236}">
                      <a16:creationId xmlns:a16="http://schemas.microsoft.com/office/drawing/2014/main" id="{3F67DD97-0484-45DA-B2DD-2A226119F2CF}"/>
                    </a:ext>
                  </a:extLst>
                </p14:cNvPr>
                <p14:cNvContentPartPr/>
                <p14:nvPr/>
              </p14:nvContentPartPr>
              <p14:xfrm>
                <a:off x="7620106" y="2162998"/>
                <a:ext cx="81720" cy="280440"/>
              </p14:xfrm>
            </p:contentPart>
          </mc:Choice>
          <mc:Fallback>
            <p:pic>
              <p:nvPicPr>
                <p:cNvPr id="259" name="筆跡 258">
                  <a:extLst>
                    <a:ext uri="{FF2B5EF4-FFF2-40B4-BE49-F238E27FC236}">
                      <a16:creationId xmlns:a16="http://schemas.microsoft.com/office/drawing/2014/main" id="{3F67DD97-0484-45DA-B2DD-2A226119F2CF}"/>
                    </a:ext>
                  </a:extLst>
                </p:cNvPr>
                <p:cNvPicPr/>
                <p:nvPr/>
              </p:nvPicPr>
              <p:blipFill>
                <a:blip r:embed="rId411"/>
                <a:stretch>
                  <a:fillRect/>
                </a:stretch>
              </p:blipFill>
              <p:spPr>
                <a:xfrm>
                  <a:off x="7611106" y="2154358"/>
                  <a:ext cx="993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60" name="筆跡 259">
                  <a:extLst>
                    <a:ext uri="{FF2B5EF4-FFF2-40B4-BE49-F238E27FC236}">
                      <a16:creationId xmlns:a16="http://schemas.microsoft.com/office/drawing/2014/main" id="{BAEC5FB3-4EBE-4713-A75D-4716F49ED2A7}"/>
                    </a:ext>
                  </a:extLst>
                </p14:cNvPr>
                <p14:cNvContentPartPr/>
                <p14:nvPr/>
              </p14:nvContentPartPr>
              <p14:xfrm>
                <a:off x="7701106" y="2233918"/>
                <a:ext cx="51480" cy="227880"/>
              </p14:xfrm>
            </p:contentPart>
          </mc:Choice>
          <mc:Fallback>
            <p:pic>
              <p:nvPicPr>
                <p:cNvPr id="260" name="筆跡 259">
                  <a:extLst>
                    <a:ext uri="{FF2B5EF4-FFF2-40B4-BE49-F238E27FC236}">
                      <a16:creationId xmlns:a16="http://schemas.microsoft.com/office/drawing/2014/main" id="{BAEC5FB3-4EBE-4713-A75D-4716F49ED2A7}"/>
                    </a:ext>
                  </a:extLst>
                </p:cNvPr>
                <p:cNvPicPr/>
                <p:nvPr/>
              </p:nvPicPr>
              <p:blipFill>
                <a:blip r:embed="rId413"/>
                <a:stretch>
                  <a:fillRect/>
                </a:stretch>
              </p:blipFill>
              <p:spPr>
                <a:xfrm>
                  <a:off x="7692466" y="2225278"/>
                  <a:ext cx="691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61" name="筆跡 260">
                  <a:extLst>
                    <a:ext uri="{FF2B5EF4-FFF2-40B4-BE49-F238E27FC236}">
                      <a16:creationId xmlns:a16="http://schemas.microsoft.com/office/drawing/2014/main" id="{BBF48F9A-753A-4348-93E7-C2317C59F370}"/>
                    </a:ext>
                  </a:extLst>
                </p14:cNvPr>
                <p14:cNvContentPartPr/>
                <p14:nvPr/>
              </p14:nvContentPartPr>
              <p14:xfrm>
                <a:off x="7651786" y="2290798"/>
                <a:ext cx="96480" cy="68400"/>
              </p14:xfrm>
            </p:contentPart>
          </mc:Choice>
          <mc:Fallback>
            <p:pic>
              <p:nvPicPr>
                <p:cNvPr id="261" name="筆跡 260">
                  <a:extLst>
                    <a:ext uri="{FF2B5EF4-FFF2-40B4-BE49-F238E27FC236}">
                      <a16:creationId xmlns:a16="http://schemas.microsoft.com/office/drawing/2014/main" id="{BBF48F9A-753A-4348-93E7-C2317C59F370}"/>
                    </a:ext>
                  </a:extLst>
                </p:cNvPr>
                <p:cNvPicPr/>
                <p:nvPr/>
              </p:nvPicPr>
              <p:blipFill>
                <a:blip r:embed="rId415"/>
                <a:stretch>
                  <a:fillRect/>
                </a:stretch>
              </p:blipFill>
              <p:spPr>
                <a:xfrm>
                  <a:off x="7643146" y="2281798"/>
                  <a:ext cx="1141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62" name="筆跡 261">
                  <a:extLst>
                    <a:ext uri="{FF2B5EF4-FFF2-40B4-BE49-F238E27FC236}">
                      <a16:creationId xmlns:a16="http://schemas.microsoft.com/office/drawing/2014/main" id="{70D13518-33EE-4181-B42A-C3D0F57F334D}"/>
                    </a:ext>
                  </a:extLst>
                </p14:cNvPr>
                <p14:cNvContentPartPr/>
                <p14:nvPr/>
              </p14:nvContentPartPr>
              <p14:xfrm>
                <a:off x="7657546" y="2377198"/>
                <a:ext cx="106560" cy="12600"/>
              </p14:xfrm>
            </p:contentPart>
          </mc:Choice>
          <mc:Fallback>
            <p:pic>
              <p:nvPicPr>
                <p:cNvPr id="262" name="筆跡 261">
                  <a:extLst>
                    <a:ext uri="{FF2B5EF4-FFF2-40B4-BE49-F238E27FC236}">
                      <a16:creationId xmlns:a16="http://schemas.microsoft.com/office/drawing/2014/main" id="{70D13518-33EE-4181-B42A-C3D0F57F334D}"/>
                    </a:ext>
                  </a:extLst>
                </p:cNvPr>
                <p:cNvPicPr/>
                <p:nvPr/>
              </p:nvPicPr>
              <p:blipFill>
                <a:blip r:embed="rId417"/>
                <a:stretch>
                  <a:fillRect/>
                </a:stretch>
              </p:blipFill>
              <p:spPr>
                <a:xfrm>
                  <a:off x="7648906" y="2368198"/>
                  <a:ext cx="1242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63" name="筆跡 262">
                  <a:extLst>
                    <a:ext uri="{FF2B5EF4-FFF2-40B4-BE49-F238E27FC236}">
                      <a16:creationId xmlns:a16="http://schemas.microsoft.com/office/drawing/2014/main" id="{F9A95279-2479-43B6-BEF4-8C0A8AB39CDB}"/>
                    </a:ext>
                  </a:extLst>
                </p14:cNvPr>
                <p14:cNvContentPartPr/>
                <p14:nvPr/>
              </p14:nvContentPartPr>
              <p14:xfrm>
                <a:off x="7556026" y="2457478"/>
                <a:ext cx="263520" cy="27000"/>
              </p14:xfrm>
            </p:contentPart>
          </mc:Choice>
          <mc:Fallback>
            <p:pic>
              <p:nvPicPr>
                <p:cNvPr id="263" name="筆跡 262">
                  <a:extLst>
                    <a:ext uri="{FF2B5EF4-FFF2-40B4-BE49-F238E27FC236}">
                      <a16:creationId xmlns:a16="http://schemas.microsoft.com/office/drawing/2014/main" id="{F9A95279-2479-43B6-BEF4-8C0A8AB39CDB}"/>
                    </a:ext>
                  </a:extLst>
                </p:cNvPr>
                <p:cNvPicPr/>
                <p:nvPr/>
              </p:nvPicPr>
              <p:blipFill>
                <a:blip r:embed="rId419"/>
                <a:stretch>
                  <a:fillRect/>
                </a:stretch>
              </p:blipFill>
              <p:spPr>
                <a:xfrm>
                  <a:off x="7547026" y="2448478"/>
                  <a:ext cx="281160" cy="44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0">
            <p14:nvContentPartPr>
              <p14:cNvPr id="267" name="筆跡 266">
                <a:extLst>
                  <a:ext uri="{FF2B5EF4-FFF2-40B4-BE49-F238E27FC236}">
                    <a16:creationId xmlns:a16="http://schemas.microsoft.com/office/drawing/2014/main" id="{63CCA016-F64D-42FE-AE55-6D4A187B4E71}"/>
                  </a:ext>
                </a:extLst>
              </p14:cNvPr>
              <p14:cNvContentPartPr/>
              <p14:nvPr/>
            </p14:nvContentPartPr>
            <p14:xfrm>
              <a:off x="5646946" y="5798998"/>
              <a:ext cx="169920" cy="192960"/>
            </p14:xfrm>
          </p:contentPart>
        </mc:Choice>
        <mc:Fallback>
          <p:pic>
            <p:nvPicPr>
              <p:cNvPr id="267" name="筆跡 266">
                <a:extLst>
                  <a:ext uri="{FF2B5EF4-FFF2-40B4-BE49-F238E27FC236}">
                    <a16:creationId xmlns:a16="http://schemas.microsoft.com/office/drawing/2014/main" id="{63CCA016-F64D-42FE-AE55-6D4A187B4E71}"/>
                  </a:ext>
                </a:extLst>
              </p:cNvPr>
              <p:cNvPicPr/>
              <p:nvPr/>
            </p:nvPicPr>
            <p:blipFill>
              <a:blip r:embed="rId421"/>
              <a:stretch>
                <a:fillRect/>
              </a:stretch>
            </p:blipFill>
            <p:spPr>
              <a:xfrm>
                <a:off x="5638306" y="5789998"/>
                <a:ext cx="1875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68" name="筆跡 267">
                <a:extLst>
                  <a:ext uri="{FF2B5EF4-FFF2-40B4-BE49-F238E27FC236}">
                    <a16:creationId xmlns:a16="http://schemas.microsoft.com/office/drawing/2014/main" id="{ECD9EB6E-C603-45EB-9D61-DBBD470CA91F}"/>
                  </a:ext>
                </a:extLst>
              </p14:cNvPr>
              <p14:cNvContentPartPr/>
              <p14:nvPr/>
            </p14:nvContentPartPr>
            <p14:xfrm>
              <a:off x="6076066" y="5806198"/>
              <a:ext cx="258840" cy="174240"/>
            </p14:xfrm>
          </p:contentPart>
        </mc:Choice>
        <mc:Fallback>
          <p:pic>
            <p:nvPicPr>
              <p:cNvPr id="268" name="筆跡 267">
                <a:extLst>
                  <a:ext uri="{FF2B5EF4-FFF2-40B4-BE49-F238E27FC236}">
                    <a16:creationId xmlns:a16="http://schemas.microsoft.com/office/drawing/2014/main" id="{ECD9EB6E-C603-45EB-9D61-DBBD470CA91F}"/>
                  </a:ext>
                </a:extLst>
              </p:cNvPr>
              <p:cNvPicPr/>
              <p:nvPr/>
            </p:nvPicPr>
            <p:blipFill>
              <a:blip r:embed="rId423"/>
              <a:stretch>
                <a:fillRect/>
              </a:stretch>
            </p:blipFill>
            <p:spPr>
              <a:xfrm>
                <a:off x="6067426" y="5797198"/>
                <a:ext cx="276480" cy="191880"/>
              </a:xfrm>
              <a:prstGeom prst="rect">
                <a:avLst/>
              </a:prstGeom>
            </p:spPr>
          </p:pic>
        </mc:Fallback>
      </mc:AlternateContent>
      <p:grpSp>
        <p:nvGrpSpPr>
          <p:cNvPr id="299" name="群組 298">
            <a:extLst>
              <a:ext uri="{FF2B5EF4-FFF2-40B4-BE49-F238E27FC236}">
                <a16:creationId xmlns:a16="http://schemas.microsoft.com/office/drawing/2014/main" id="{25EC87F6-7E8F-4128-98E0-A9F3235AF04F}"/>
              </a:ext>
            </a:extLst>
          </p:cNvPr>
          <p:cNvGrpSpPr/>
          <p:nvPr/>
        </p:nvGrpSpPr>
        <p:grpSpPr>
          <a:xfrm>
            <a:off x="4960066" y="6135598"/>
            <a:ext cx="1263960" cy="561960"/>
            <a:chOff x="4960066" y="6135598"/>
            <a:chExt cx="1263960" cy="561960"/>
          </a:xfrm>
        </p:grpSpPr>
        <mc:AlternateContent xmlns:mc="http://schemas.openxmlformats.org/markup-compatibility/2006">
          <mc:Choice xmlns:p14="http://schemas.microsoft.com/office/powerpoint/2010/main" Requires="p14">
            <p:contentPart p14:bwMode="auto" r:id="rId424">
              <p14:nvContentPartPr>
                <p14:cNvPr id="271" name="筆跡 270">
                  <a:extLst>
                    <a:ext uri="{FF2B5EF4-FFF2-40B4-BE49-F238E27FC236}">
                      <a16:creationId xmlns:a16="http://schemas.microsoft.com/office/drawing/2014/main" id="{48CE7239-DEB7-4BF1-A318-96E809FF305F}"/>
                    </a:ext>
                  </a:extLst>
                </p14:cNvPr>
                <p14:cNvContentPartPr/>
                <p14:nvPr/>
              </p14:nvContentPartPr>
              <p14:xfrm>
                <a:off x="5015146" y="6135598"/>
                <a:ext cx="207360" cy="326520"/>
              </p14:xfrm>
            </p:contentPart>
          </mc:Choice>
          <mc:Fallback>
            <p:pic>
              <p:nvPicPr>
                <p:cNvPr id="271" name="筆跡 270">
                  <a:extLst>
                    <a:ext uri="{FF2B5EF4-FFF2-40B4-BE49-F238E27FC236}">
                      <a16:creationId xmlns:a16="http://schemas.microsoft.com/office/drawing/2014/main" id="{48CE7239-DEB7-4BF1-A318-96E809FF305F}"/>
                    </a:ext>
                  </a:extLst>
                </p:cNvPr>
                <p:cNvPicPr/>
                <p:nvPr/>
              </p:nvPicPr>
              <p:blipFill>
                <a:blip r:embed="rId425"/>
                <a:stretch>
                  <a:fillRect/>
                </a:stretch>
              </p:blipFill>
              <p:spPr>
                <a:xfrm>
                  <a:off x="5006146" y="6126598"/>
                  <a:ext cx="22500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72" name="筆跡 271">
                  <a:extLst>
                    <a:ext uri="{FF2B5EF4-FFF2-40B4-BE49-F238E27FC236}">
                      <a16:creationId xmlns:a16="http://schemas.microsoft.com/office/drawing/2014/main" id="{6FB29303-7579-4831-9DC2-2B1C84469210}"/>
                    </a:ext>
                  </a:extLst>
                </p14:cNvPr>
                <p14:cNvContentPartPr/>
                <p14:nvPr/>
              </p14:nvContentPartPr>
              <p14:xfrm>
                <a:off x="4960066" y="6149998"/>
                <a:ext cx="24480" cy="104400"/>
              </p14:xfrm>
            </p:contentPart>
          </mc:Choice>
          <mc:Fallback>
            <p:pic>
              <p:nvPicPr>
                <p:cNvPr id="272" name="筆跡 271">
                  <a:extLst>
                    <a:ext uri="{FF2B5EF4-FFF2-40B4-BE49-F238E27FC236}">
                      <a16:creationId xmlns:a16="http://schemas.microsoft.com/office/drawing/2014/main" id="{6FB29303-7579-4831-9DC2-2B1C84469210}"/>
                    </a:ext>
                  </a:extLst>
                </p:cNvPr>
                <p:cNvPicPr/>
                <p:nvPr/>
              </p:nvPicPr>
              <p:blipFill>
                <a:blip r:embed="rId427"/>
                <a:stretch>
                  <a:fillRect/>
                </a:stretch>
              </p:blipFill>
              <p:spPr>
                <a:xfrm>
                  <a:off x="4951426" y="6140998"/>
                  <a:ext cx="421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73" name="筆跡 272">
                  <a:extLst>
                    <a:ext uri="{FF2B5EF4-FFF2-40B4-BE49-F238E27FC236}">
                      <a16:creationId xmlns:a16="http://schemas.microsoft.com/office/drawing/2014/main" id="{C93F27B1-F45E-472E-A849-599CC4D5578C}"/>
                    </a:ext>
                  </a:extLst>
                </p14:cNvPr>
                <p14:cNvContentPartPr/>
                <p14:nvPr/>
              </p14:nvContentPartPr>
              <p14:xfrm>
                <a:off x="4998946" y="6170518"/>
                <a:ext cx="134280" cy="37440"/>
              </p14:xfrm>
            </p:contentPart>
          </mc:Choice>
          <mc:Fallback>
            <p:pic>
              <p:nvPicPr>
                <p:cNvPr id="273" name="筆跡 272">
                  <a:extLst>
                    <a:ext uri="{FF2B5EF4-FFF2-40B4-BE49-F238E27FC236}">
                      <a16:creationId xmlns:a16="http://schemas.microsoft.com/office/drawing/2014/main" id="{C93F27B1-F45E-472E-A849-599CC4D5578C}"/>
                    </a:ext>
                  </a:extLst>
                </p:cNvPr>
                <p:cNvPicPr/>
                <p:nvPr/>
              </p:nvPicPr>
              <p:blipFill>
                <a:blip r:embed="rId429"/>
                <a:stretch>
                  <a:fillRect/>
                </a:stretch>
              </p:blipFill>
              <p:spPr>
                <a:xfrm>
                  <a:off x="4990306" y="6161518"/>
                  <a:ext cx="1519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74" name="筆跡 273">
                  <a:extLst>
                    <a:ext uri="{FF2B5EF4-FFF2-40B4-BE49-F238E27FC236}">
                      <a16:creationId xmlns:a16="http://schemas.microsoft.com/office/drawing/2014/main" id="{0A5663ED-9E98-4328-9D53-69EC734FA0F5}"/>
                    </a:ext>
                  </a:extLst>
                </p14:cNvPr>
                <p14:cNvContentPartPr/>
                <p14:nvPr/>
              </p14:nvContentPartPr>
              <p14:xfrm>
                <a:off x="5351026" y="6365998"/>
                <a:ext cx="146880" cy="208080"/>
              </p14:xfrm>
            </p:contentPart>
          </mc:Choice>
          <mc:Fallback>
            <p:pic>
              <p:nvPicPr>
                <p:cNvPr id="274" name="筆跡 273">
                  <a:extLst>
                    <a:ext uri="{FF2B5EF4-FFF2-40B4-BE49-F238E27FC236}">
                      <a16:creationId xmlns:a16="http://schemas.microsoft.com/office/drawing/2014/main" id="{0A5663ED-9E98-4328-9D53-69EC734FA0F5}"/>
                    </a:ext>
                  </a:extLst>
                </p:cNvPr>
                <p:cNvPicPr/>
                <p:nvPr/>
              </p:nvPicPr>
              <p:blipFill>
                <a:blip r:embed="rId431"/>
                <a:stretch>
                  <a:fillRect/>
                </a:stretch>
              </p:blipFill>
              <p:spPr>
                <a:xfrm>
                  <a:off x="5342386" y="6357358"/>
                  <a:ext cx="1645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75" name="筆跡 274">
                  <a:extLst>
                    <a:ext uri="{FF2B5EF4-FFF2-40B4-BE49-F238E27FC236}">
                      <a16:creationId xmlns:a16="http://schemas.microsoft.com/office/drawing/2014/main" id="{AC7943EE-753E-4AF4-B68F-E2F2E7609CB6}"/>
                    </a:ext>
                  </a:extLst>
                </p14:cNvPr>
                <p14:cNvContentPartPr/>
                <p14:nvPr/>
              </p14:nvContentPartPr>
              <p14:xfrm>
                <a:off x="5399266" y="6457438"/>
                <a:ext cx="86040" cy="20880"/>
              </p14:xfrm>
            </p:contentPart>
          </mc:Choice>
          <mc:Fallback>
            <p:pic>
              <p:nvPicPr>
                <p:cNvPr id="275" name="筆跡 274">
                  <a:extLst>
                    <a:ext uri="{FF2B5EF4-FFF2-40B4-BE49-F238E27FC236}">
                      <a16:creationId xmlns:a16="http://schemas.microsoft.com/office/drawing/2014/main" id="{AC7943EE-753E-4AF4-B68F-E2F2E7609CB6}"/>
                    </a:ext>
                  </a:extLst>
                </p:cNvPr>
                <p:cNvPicPr/>
                <p:nvPr/>
              </p:nvPicPr>
              <p:blipFill>
                <a:blip r:embed="rId433"/>
                <a:stretch>
                  <a:fillRect/>
                </a:stretch>
              </p:blipFill>
              <p:spPr>
                <a:xfrm>
                  <a:off x="5390266" y="6448798"/>
                  <a:ext cx="1036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76" name="筆跡 275">
                  <a:extLst>
                    <a:ext uri="{FF2B5EF4-FFF2-40B4-BE49-F238E27FC236}">
                      <a16:creationId xmlns:a16="http://schemas.microsoft.com/office/drawing/2014/main" id="{DE1B90F1-1908-4555-AE86-FD69F8094045}"/>
                    </a:ext>
                  </a:extLst>
                </p14:cNvPr>
                <p14:cNvContentPartPr/>
                <p14:nvPr/>
              </p14:nvContentPartPr>
              <p14:xfrm>
                <a:off x="5432386" y="6480118"/>
                <a:ext cx="153720" cy="217440"/>
              </p14:xfrm>
            </p:contentPart>
          </mc:Choice>
          <mc:Fallback>
            <p:pic>
              <p:nvPicPr>
                <p:cNvPr id="276" name="筆跡 275">
                  <a:extLst>
                    <a:ext uri="{FF2B5EF4-FFF2-40B4-BE49-F238E27FC236}">
                      <a16:creationId xmlns:a16="http://schemas.microsoft.com/office/drawing/2014/main" id="{DE1B90F1-1908-4555-AE86-FD69F8094045}"/>
                    </a:ext>
                  </a:extLst>
                </p:cNvPr>
                <p:cNvPicPr/>
                <p:nvPr/>
              </p:nvPicPr>
              <p:blipFill>
                <a:blip r:embed="rId435"/>
                <a:stretch>
                  <a:fillRect/>
                </a:stretch>
              </p:blipFill>
              <p:spPr>
                <a:xfrm>
                  <a:off x="5423746" y="6471478"/>
                  <a:ext cx="1713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77" name="筆跡 276">
                  <a:extLst>
                    <a:ext uri="{FF2B5EF4-FFF2-40B4-BE49-F238E27FC236}">
                      <a16:creationId xmlns:a16="http://schemas.microsoft.com/office/drawing/2014/main" id="{F266AE56-C2ED-49E8-8D85-811D6A6AD544}"/>
                    </a:ext>
                  </a:extLst>
                </p14:cNvPr>
                <p14:cNvContentPartPr/>
                <p14:nvPr/>
              </p14:nvContentPartPr>
              <p14:xfrm>
                <a:off x="5494306" y="6575878"/>
                <a:ext cx="64440" cy="42480"/>
              </p14:xfrm>
            </p:contentPart>
          </mc:Choice>
          <mc:Fallback>
            <p:pic>
              <p:nvPicPr>
                <p:cNvPr id="277" name="筆跡 276">
                  <a:extLst>
                    <a:ext uri="{FF2B5EF4-FFF2-40B4-BE49-F238E27FC236}">
                      <a16:creationId xmlns:a16="http://schemas.microsoft.com/office/drawing/2014/main" id="{F266AE56-C2ED-49E8-8D85-811D6A6AD544}"/>
                    </a:ext>
                  </a:extLst>
                </p:cNvPr>
                <p:cNvPicPr/>
                <p:nvPr/>
              </p:nvPicPr>
              <p:blipFill>
                <a:blip r:embed="rId437"/>
                <a:stretch>
                  <a:fillRect/>
                </a:stretch>
              </p:blipFill>
              <p:spPr>
                <a:xfrm>
                  <a:off x="5485306" y="6567238"/>
                  <a:ext cx="820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78" name="筆跡 277">
                  <a:extLst>
                    <a:ext uri="{FF2B5EF4-FFF2-40B4-BE49-F238E27FC236}">
                      <a16:creationId xmlns:a16="http://schemas.microsoft.com/office/drawing/2014/main" id="{CB1EE92A-DFD2-4C75-88B3-A40E2EC81112}"/>
                    </a:ext>
                  </a:extLst>
                </p14:cNvPr>
                <p14:cNvContentPartPr/>
                <p14:nvPr/>
              </p14:nvContentPartPr>
              <p14:xfrm>
                <a:off x="5666746" y="6340438"/>
                <a:ext cx="148320" cy="330840"/>
              </p14:xfrm>
            </p:contentPart>
          </mc:Choice>
          <mc:Fallback>
            <p:pic>
              <p:nvPicPr>
                <p:cNvPr id="278" name="筆跡 277">
                  <a:extLst>
                    <a:ext uri="{FF2B5EF4-FFF2-40B4-BE49-F238E27FC236}">
                      <a16:creationId xmlns:a16="http://schemas.microsoft.com/office/drawing/2014/main" id="{CB1EE92A-DFD2-4C75-88B3-A40E2EC81112}"/>
                    </a:ext>
                  </a:extLst>
                </p:cNvPr>
                <p:cNvPicPr/>
                <p:nvPr/>
              </p:nvPicPr>
              <p:blipFill>
                <a:blip r:embed="rId439"/>
                <a:stretch>
                  <a:fillRect/>
                </a:stretch>
              </p:blipFill>
              <p:spPr>
                <a:xfrm>
                  <a:off x="5657746" y="6331438"/>
                  <a:ext cx="16596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79" name="筆跡 278">
                  <a:extLst>
                    <a:ext uri="{FF2B5EF4-FFF2-40B4-BE49-F238E27FC236}">
                      <a16:creationId xmlns:a16="http://schemas.microsoft.com/office/drawing/2014/main" id="{CE178B37-2005-4F62-8351-0D6D1FCF2935}"/>
                    </a:ext>
                  </a:extLst>
                </p14:cNvPr>
                <p14:cNvContentPartPr/>
                <p14:nvPr/>
              </p14:nvContentPartPr>
              <p14:xfrm>
                <a:off x="5686186" y="6530878"/>
                <a:ext cx="40320" cy="82800"/>
              </p14:xfrm>
            </p:contentPart>
          </mc:Choice>
          <mc:Fallback>
            <p:pic>
              <p:nvPicPr>
                <p:cNvPr id="279" name="筆跡 278">
                  <a:extLst>
                    <a:ext uri="{FF2B5EF4-FFF2-40B4-BE49-F238E27FC236}">
                      <a16:creationId xmlns:a16="http://schemas.microsoft.com/office/drawing/2014/main" id="{CE178B37-2005-4F62-8351-0D6D1FCF2935}"/>
                    </a:ext>
                  </a:extLst>
                </p:cNvPr>
                <p:cNvPicPr/>
                <p:nvPr/>
              </p:nvPicPr>
              <p:blipFill>
                <a:blip r:embed="rId441"/>
                <a:stretch>
                  <a:fillRect/>
                </a:stretch>
              </p:blipFill>
              <p:spPr>
                <a:xfrm>
                  <a:off x="5677186" y="6522238"/>
                  <a:ext cx="5796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80" name="筆跡 279">
                  <a:extLst>
                    <a:ext uri="{FF2B5EF4-FFF2-40B4-BE49-F238E27FC236}">
                      <a16:creationId xmlns:a16="http://schemas.microsoft.com/office/drawing/2014/main" id="{793CB808-42B7-49A0-8119-3725C71641E4}"/>
                    </a:ext>
                  </a:extLst>
                </p14:cNvPr>
                <p14:cNvContentPartPr/>
                <p14:nvPr/>
              </p14:nvContentPartPr>
              <p14:xfrm>
                <a:off x="5984626" y="6431878"/>
                <a:ext cx="51840" cy="206280"/>
              </p14:xfrm>
            </p:contentPart>
          </mc:Choice>
          <mc:Fallback>
            <p:pic>
              <p:nvPicPr>
                <p:cNvPr id="280" name="筆跡 279">
                  <a:extLst>
                    <a:ext uri="{FF2B5EF4-FFF2-40B4-BE49-F238E27FC236}">
                      <a16:creationId xmlns:a16="http://schemas.microsoft.com/office/drawing/2014/main" id="{793CB808-42B7-49A0-8119-3725C71641E4}"/>
                    </a:ext>
                  </a:extLst>
                </p:cNvPr>
                <p:cNvPicPr/>
                <p:nvPr/>
              </p:nvPicPr>
              <p:blipFill>
                <a:blip r:embed="rId443"/>
                <a:stretch>
                  <a:fillRect/>
                </a:stretch>
              </p:blipFill>
              <p:spPr>
                <a:xfrm>
                  <a:off x="5975986" y="6422878"/>
                  <a:ext cx="694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81" name="筆跡 280">
                  <a:extLst>
                    <a:ext uri="{FF2B5EF4-FFF2-40B4-BE49-F238E27FC236}">
                      <a16:creationId xmlns:a16="http://schemas.microsoft.com/office/drawing/2014/main" id="{67167075-5F12-4564-BBD1-370E0F0DA3A8}"/>
                    </a:ext>
                  </a:extLst>
                </p14:cNvPr>
                <p14:cNvContentPartPr/>
                <p14:nvPr/>
              </p14:nvContentPartPr>
              <p14:xfrm>
                <a:off x="5903626" y="6523318"/>
                <a:ext cx="35640" cy="85680"/>
              </p14:xfrm>
            </p:contentPart>
          </mc:Choice>
          <mc:Fallback>
            <p:pic>
              <p:nvPicPr>
                <p:cNvPr id="281" name="筆跡 280">
                  <a:extLst>
                    <a:ext uri="{FF2B5EF4-FFF2-40B4-BE49-F238E27FC236}">
                      <a16:creationId xmlns:a16="http://schemas.microsoft.com/office/drawing/2014/main" id="{67167075-5F12-4564-BBD1-370E0F0DA3A8}"/>
                    </a:ext>
                  </a:extLst>
                </p:cNvPr>
                <p:cNvPicPr/>
                <p:nvPr/>
              </p:nvPicPr>
              <p:blipFill>
                <a:blip r:embed="rId445"/>
                <a:stretch>
                  <a:fillRect/>
                </a:stretch>
              </p:blipFill>
              <p:spPr>
                <a:xfrm>
                  <a:off x="5894626" y="6514678"/>
                  <a:ext cx="5328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82" name="筆跡 281">
                  <a:extLst>
                    <a:ext uri="{FF2B5EF4-FFF2-40B4-BE49-F238E27FC236}">
                      <a16:creationId xmlns:a16="http://schemas.microsoft.com/office/drawing/2014/main" id="{723C499C-7FC8-4835-85B6-A5C2344FA136}"/>
                    </a:ext>
                  </a:extLst>
                </p14:cNvPr>
                <p14:cNvContentPartPr/>
                <p14:nvPr/>
              </p14:nvContentPartPr>
              <p14:xfrm>
                <a:off x="6185866" y="6521518"/>
                <a:ext cx="38160" cy="80640"/>
              </p14:xfrm>
            </p:contentPart>
          </mc:Choice>
          <mc:Fallback>
            <p:pic>
              <p:nvPicPr>
                <p:cNvPr id="282" name="筆跡 281">
                  <a:extLst>
                    <a:ext uri="{FF2B5EF4-FFF2-40B4-BE49-F238E27FC236}">
                      <a16:creationId xmlns:a16="http://schemas.microsoft.com/office/drawing/2014/main" id="{723C499C-7FC8-4835-85B6-A5C2344FA136}"/>
                    </a:ext>
                  </a:extLst>
                </p:cNvPr>
                <p:cNvPicPr/>
                <p:nvPr/>
              </p:nvPicPr>
              <p:blipFill>
                <a:blip r:embed="rId447"/>
                <a:stretch>
                  <a:fillRect/>
                </a:stretch>
              </p:blipFill>
              <p:spPr>
                <a:xfrm>
                  <a:off x="6177226" y="6512518"/>
                  <a:ext cx="55800" cy="98280"/>
                </a:xfrm>
                <a:prstGeom prst="rect">
                  <a:avLst/>
                </a:prstGeom>
              </p:spPr>
            </p:pic>
          </mc:Fallback>
        </mc:AlternateContent>
      </p:grpSp>
      <p:grpSp>
        <p:nvGrpSpPr>
          <p:cNvPr id="298" name="群組 297">
            <a:extLst>
              <a:ext uri="{FF2B5EF4-FFF2-40B4-BE49-F238E27FC236}">
                <a16:creationId xmlns:a16="http://schemas.microsoft.com/office/drawing/2014/main" id="{5B9982E4-DC6D-4693-AABC-57258D5C9CBF}"/>
              </a:ext>
            </a:extLst>
          </p:cNvPr>
          <p:cNvGrpSpPr/>
          <p:nvPr/>
        </p:nvGrpSpPr>
        <p:grpSpPr>
          <a:xfrm>
            <a:off x="5364706" y="3678958"/>
            <a:ext cx="2336760" cy="945000"/>
            <a:chOff x="5364706" y="3678958"/>
            <a:chExt cx="2336760" cy="945000"/>
          </a:xfrm>
        </p:grpSpPr>
        <mc:AlternateContent xmlns:mc="http://schemas.openxmlformats.org/markup-compatibility/2006">
          <mc:Choice xmlns:p14="http://schemas.microsoft.com/office/powerpoint/2010/main" Requires="p14">
            <p:contentPart p14:bwMode="auto" r:id="rId448">
              <p14:nvContentPartPr>
                <p14:cNvPr id="269" name="筆跡 268">
                  <a:extLst>
                    <a:ext uri="{FF2B5EF4-FFF2-40B4-BE49-F238E27FC236}">
                      <a16:creationId xmlns:a16="http://schemas.microsoft.com/office/drawing/2014/main" id="{014B6FAD-4FFF-432B-B18E-349092E9FE1D}"/>
                    </a:ext>
                  </a:extLst>
                </p14:cNvPr>
                <p14:cNvContentPartPr/>
                <p14:nvPr/>
              </p14:nvContentPartPr>
              <p14:xfrm>
                <a:off x="5805346" y="4433518"/>
                <a:ext cx="164160" cy="190440"/>
              </p14:xfrm>
            </p:contentPart>
          </mc:Choice>
          <mc:Fallback>
            <p:pic>
              <p:nvPicPr>
                <p:cNvPr id="269" name="筆跡 268">
                  <a:extLst>
                    <a:ext uri="{FF2B5EF4-FFF2-40B4-BE49-F238E27FC236}">
                      <a16:creationId xmlns:a16="http://schemas.microsoft.com/office/drawing/2014/main" id="{014B6FAD-4FFF-432B-B18E-349092E9FE1D}"/>
                    </a:ext>
                  </a:extLst>
                </p:cNvPr>
                <p:cNvPicPr/>
                <p:nvPr/>
              </p:nvPicPr>
              <p:blipFill>
                <a:blip r:embed="rId449"/>
                <a:stretch>
                  <a:fillRect/>
                </a:stretch>
              </p:blipFill>
              <p:spPr>
                <a:xfrm>
                  <a:off x="5796346" y="4424518"/>
                  <a:ext cx="1818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0" name="筆跡 269">
                  <a:extLst>
                    <a:ext uri="{FF2B5EF4-FFF2-40B4-BE49-F238E27FC236}">
                      <a16:creationId xmlns:a16="http://schemas.microsoft.com/office/drawing/2014/main" id="{06CCD8B4-703E-405C-AAFF-2C1A9B5EB8E9}"/>
                    </a:ext>
                  </a:extLst>
                </p14:cNvPr>
                <p14:cNvContentPartPr/>
                <p14:nvPr/>
              </p14:nvContentPartPr>
              <p14:xfrm>
                <a:off x="6247786" y="4442518"/>
                <a:ext cx="219600" cy="174240"/>
              </p14:xfrm>
            </p:contentPart>
          </mc:Choice>
          <mc:Fallback>
            <p:pic>
              <p:nvPicPr>
                <p:cNvPr id="270" name="筆跡 269">
                  <a:extLst>
                    <a:ext uri="{FF2B5EF4-FFF2-40B4-BE49-F238E27FC236}">
                      <a16:creationId xmlns:a16="http://schemas.microsoft.com/office/drawing/2014/main" id="{06CCD8B4-703E-405C-AAFF-2C1A9B5EB8E9}"/>
                    </a:ext>
                  </a:extLst>
                </p:cNvPr>
                <p:cNvPicPr/>
                <p:nvPr/>
              </p:nvPicPr>
              <p:blipFill>
                <a:blip r:embed="rId451"/>
                <a:stretch>
                  <a:fillRect/>
                </a:stretch>
              </p:blipFill>
              <p:spPr>
                <a:xfrm>
                  <a:off x="6239146" y="4433878"/>
                  <a:ext cx="2372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83" name="筆跡 282">
                  <a:extLst>
                    <a:ext uri="{FF2B5EF4-FFF2-40B4-BE49-F238E27FC236}">
                      <a16:creationId xmlns:a16="http://schemas.microsoft.com/office/drawing/2014/main" id="{A280EB95-B895-4F9B-8302-321F1BC4E627}"/>
                    </a:ext>
                  </a:extLst>
                </p14:cNvPr>
                <p14:cNvContentPartPr/>
                <p14:nvPr/>
              </p14:nvContentPartPr>
              <p14:xfrm>
                <a:off x="5374066" y="3940678"/>
                <a:ext cx="726480" cy="383760"/>
              </p14:xfrm>
            </p:contentPart>
          </mc:Choice>
          <mc:Fallback>
            <p:pic>
              <p:nvPicPr>
                <p:cNvPr id="283" name="筆跡 282">
                  <a:extLst>
                    <a:ext uri="{FF2B5EF4-FFF2-40B4-BE49-F238E27FC236}">
                      <a16:creationId xmlns:a16="http://schemas.microsoft.com/office/drawing/2014/main" id="{A280EB95-B895-4F9B-8302-321F1BC4E627}"/>
                    </a:ext>
                  </a:extLst>
                </p:cNvPr>
                <p:cNvPicPr/>
                <p:nvPr/>
              </p:nvPicPr>
              <p:blipFill>
                <a:blip r:embed="rId453"/>
                <a:stretch>
                  <a:fillRect/>
                </a:stretch>
              </p:blipFill>
              <p:spPr>
                <a:xfrm>
                  <a:off x="5365426" y="3932038"/>
                  <a:ext cx="74412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84" name="筆跡 283">
                  <a:extLst>
                    <a:ext uri="{FF2B5EF4-FFF2-40B4-BE49-F238E27FC236}">
                      <a16:creationId xmlns:a16="http://schemas.microsoft.com/office/drawing/2014/main" id="{82215133-E8FD-4048-9D3B-F324AD16D3E8}"/>
                    </a:ext>
                  </a:extLst>
                </p14:cNvPr>
                <p14:cNvContentPartPr/>
                <p14:nvPr/>
              </p14:nvContentPartPr>
              <p14:xfrm>
                <a:off x="5364706" y="4191598"/>
                <a:ext cx="166320" cy="167040"/>
              </p14:xfrm>
            </p:contentPart>
          </mc:Choice>
          <mc:Fallback>
            <p:pic>
              <p:nvPicPr>
                <p:cNvPr id="284" name="筆跡 283">
                  <a:extLst>
                    <a:ext uri="{FF2B5EF4-FFF2-40B4-BE49-F238E27FC236}">
                      <a16:creationId xmlns:a16="http://schemas.microsoft.com/office/drawing/2014/main" id="{82215133-E8FD-4048-9D3B-F324AD16D3E8}"/>
                    </a:ext>
                  </a:extLst>
                </p:cNvPr>
                <p:cNvPicPr/>
                <p:nvPr/>
              </p:nvPicPr>
              <p:blipFill>
                <a:blip r:embed="rId455"/>
                <a:stretch>
                  <a:fillRect/>
                </a:stretch>
              </p:blipFill>
              <p:spPr>
                <a:xfrm>
                  <a:off x="5356066" y="4182598"/>
                  <a:ext cx="1839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85" name="筆跡 284">
                  <a:extLst>
                    <a:ext uri="{FF2B5EF4-FFF2-40B4-BE49-F238E27FC236}">
                      <a16:creationId xmlns:a16="http://schemas.microsoft.com/office/drawing/2014/main" id="{81BE5576-541F-43D2-8341-9FC40AA45CBA}"/>
                    </a:ext>
                  </a:extLst>
                </p14:cNvPr>
                <p14:cNvContentPartPr/>
                <p14:nvPr/>
              </p14:nvContentPartPr>
              <p14:xfrm>
                <a:off x="6332386" y="3727198"/>
                <a:ext cx="211680" cy="202320"/>
              </p14:xfrm>
            </p:contentPart>
          </mc:Choice>
          <mc:Fallback>
            <p:pic>
              <p:nvPicPr>
                <p:cNvPr id="285" name="筆跡 284">
                  <a:extLst>
                    <a:ext uri="{FF2B5EF4-FFF2-40B4-BE49-F238E27FC236}">
                      <a16:creationId xmlns:a16="http://schemas.microsoft.com/office/drawing/2014/main" id="{81BE5576-541F-43D2-8341-9FC40AA45CBA}"/>
                    </a:ext>
                  </a:extLst>
                </p:cNvPr>
                <p:cNvPicPr/>
                <p:nvPr/>
              </p:nvPicPr>
              <p:blipFill>
                <a:blip r:embed="rId457"/>
                <a:stretch>
                  <a:fillRect/>
                </a:stretch>
              </p:blipFill>
              <p:spPr>
                <a:xfrm>
                  <a:off x="6323386" y="3718558"/>
                  <a:ext cx="2293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86" name="筆跡 285">
                  <a:extLst>
                    <a:ext uri="{FF2B5EF4-FFF2-40B4-BE49-F238E27FC236}">
                      <a16:creationId xmlns:a16="http://schemas.microsoft.com/office/drawing/2014/main" id="{E2F42F8D-6565-4038-A33B-C72D9C6E70E8}"/>
                    </a:ext>
                  </a:extLst>
                </p14:cNvPr>
                <p14:cNvContentPartPr/>
                <p14:nvPr/>
              </p14:nvContentPartPr>
              <p14:xfrm>
                <a:off x="6456946" y="3850678"/>
                <a:ext cx="10800" cy="127800"/>
              </p14:xfrm>
            </p:contentPart>
          </mc:Choice>
          <mc:Fallback>
            <p:pic>
              <p:nvPicPr>
                <p:cNvPr id="286" name="筆跡 285">
                  <a:extLst>
                    <a:ext uri="{FF2B5EF4-FFF2-40B4-BE49-F238E27FC236}">
                      <a16:creationId xmlns:a16="http://schemas.microsoft.com/office/drawing/2014/main" id="{E2F42F8D-6565-4038-A33B-C72D9C6E70E8}"/>
                    </a:ext>
                  </a:extLst>
                </p:cNvPr>
                <p:cNvPicPr/>
                <p:nvPr/>
              </p:nvPicPr>
              <p:blipFill>
                <a:blip r:embed="rId459"/>
                <a:stretch>
                  <a:fillRect/>
                </a:stretch>
              </p:blipFill>
              <p:spPr>
                <a:xfrm>
                  <a:off x="6448306" y="3842038"/>
                  <a:ext cx="284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87" name="筆跡 286">
                  <a:extLst>
                    <a:ext uri="{FF2B5EF4-FFF2-40B4-BE49-F238E27FC236}">
                      <a16:creationId xmlns:a16="http://schemas.microsoft.com/office/drawing/2014/main" id="{D6804A70-DF59-44E4-9961-0636FEE2E6EB}"/>
                    </a:ext>
                  </a:extLst>
                </p14:cNvPr>
                <p14:cNvContentPartPr/>
                <p14:nvPr/>
              </p14:nvContentPartPr>
              <p14:xfrm>
                <a:off x="6486826" y="3861118"/>
                <a:ext cx="134280" cy="46800"/>
              </p14:xfrm>
            </p:contentPart>
          </mc:Choice>
          <mc:Fallback>
            <p:pic>
              <p:nvPicPr>
                <p:cNvPr id="287" name="筆跡 286">
                  <a:extLst>
                    <a:ext uri="{FF2B5EF4-FFF2-40B4-BE49-F238E27FC236}">
                      <a16:creationId xmlns:a16="http://schemas.microsoft.com/office/drawing/2014/main" id="{D6804A70-DF59-44E4-9961-0636FEE2E6EB}"/>
                    </a:ext>
                  </a:extLst>
                </p:cNvPr>
                <p:cNvPicPr/>
                <p:nvPr/>
              </p:nvPicPr>
              <p:blipFill>
                <a:blip r:embed="rId461"/>
                <a:stretch>
                  <a:fillRect/>
                </a:stretch>
              </p:blipFill>
              <p:spPr>
                <a:xfrm>
                  <a:off x="6477826" y="3852118"/>
                  <a:ext cx="1519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8" name="筆跡 287">
                  <a:extLst>
                    <a:ext uri="{FF2B5EF4-FFF2-40B4-BE49-F238E27FC236}">
                      <a16:creationId xmlns:a16="http://schemas.microsoft.com/office/drawing/2014/main" id="{FEB9C3F9-37E0-4A0C-9DF2-A9D2E92299B2}"/>
                    </a:ext>
                  </a:extLst>
                </p14:cNvPr>
                <p14:cNvContentPartPr/>
                <p14:nvPr/>
              </p14:nvContentPartPr>
              <p14:xfrm>
                <a:off x="6694906" y="3678958"/>
                <a:ext cx="144000" cy="162000"/>
              </p14:xfrm>
            </p:contentPart>
          </mc:Choice>
          <mc:Fallback>
            <p:pic>
              <p:nvPicPr>
                <p:cNvPr id="288" name="筆跡 287">
                  <a:extLst>
                    <a:ext uri="{FF2B5EF4-FFF2-40B4-BE49-F238E27FC236}">
                      <a16:creationId xmlns:a16="http://schemas.microsoft.com/office/drawing/2014/main" id="{FEB9C3F9-37E0-4A0C-9DF2-A9D2E92299B2}"/>
                    </a:ext>
                  </a:extLst>
                </p:cNvPr>
                <p:cNvPicPr/>
                <p:nvPr/>
              </p:nvPicPr>
              <p:blipFill>
                <a:blip r:embed="rId463"/>
                <a:stretch>
                  <a:fillRect/>
                </a:stretch>
              </p:blipFill>
              <p:spPr>
                <a:xfrm>
                  <a:off x="6685906" y="3669958"/>
                  <a:ext cx="16164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9" name="筆跡 288">
                  <a:extLst>
                    <a:ext uri="{FF2B5EF4-FFF2-40B4-BE49-F238E27FC236}">
                      <a16:creationId xmlns:a16="http://schemas.microsoft.com/office/drawing/2014/main" id="{B2A33B68-41C7-49CA-885A-BC7F5BD847D6}"/>
                    </a:ext>
                  </a:extLst>
                </p14:cNvPr>
                <p14:cNvContentPartPr/>
                <p14:nvPr/>
              </p14:nvContentPartPr>
              <p14:xfrm>
                <a:off x="6770146" y="3749878"/>
                <a:ext cx="26640" cy="14760"/>
              </p14:xfrm>
            </p:contentPart>
          </mc:Choice>
          <mc:Fallback>
            <p:pic>
              <p:nvPicPr>
                <p:cNvPr id="289" name="筆跡 288">
                  <a:extLst>
                    <a:ext uri="{FF2B5EF4-FFF2-40B4-BE49-F238E27FC236}">
                      <a16:creationId xmlns:a16="http://schemas.microsoft.com/office/drawing/2014/main" id="{B2A33B68-41C7-49CA-885A-BC7F5BD847D6}"/>
                    </a:ext>
                  </a:extLst>
                </p:cNvPr>
                <p:cNvPicPr/>
                <p:nvPr/>
              </p:nvPicPr>
              <p:blipFill>
                <a:blip r:embed="rId465"/>
                <a:stretch>
                  <a:fillRect/>
                </a:stretch>
              </p:blipFill>
              <p:spPr>
                <a:xfrm>
                  <a:off x="6761506" y="3741238"/>
                  <a:ext cx="442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90" name="筆跡 289">
                  <a:extLst>
                    <a:ext uri="{FF2B5EF4-FFF2-40B4-BE49-F238E27FC236}">
                      <a16:creationId xmlns:a16="http://schemas.microsoft.com/office/drawing/2014/main" id="{EF8EEB1D-4299-4C02-9A38-96BCD1665154}"/>
                    </a:ext>
                  </a:extLst>
                </p14:cNvPr>
                <p14:cNvContentPartPr/>
                <p14:nvPr/>
              </p14:nvContentPartPr>
              <p14:xfrm>
                <a:off x="6765466" y="3803518"/>
                <a:ext cx="126360" cy="167040"/>
              </p14:xfrm>
            </p:contentPart>
          </mc:Choice>
          <mc:Fallback>
            <p:pic>
              <p:nvPicPr>
                <p:cNvPr id="290" name="筆跡 289">
                  <a:extLst>
                    <a:ext uri="{FF2B5EF4-FFF2-40B4-BE49-F238E27FC236}">
                      <a16:creationId xmlns:a16="http://schemas.microsoft.com/office/drawing/2014/main" id="{EF8EEB1D-4299-4C02-9A38-96BCD1665154}"/>
                    </a:ext>
                  </a:extLst>
                </p:cNvPr>
                <p:cNvPicPr/>
                <p:nvPr/>
              </p:nvPicPr>
              <p:blipFill>
                <a:blip r:embed="rId467"/>
                <a:stretch>
                  <a:fillRect/>
                </a:stretch>
              </p:blipFill>
              <p:spPr>
                <a:xfrm>
                  <a:off x="6756466" y="3794878"/>
                  <a:ext cx="1440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91" name="筆跡 290">
                  <a:extLst>
                    <a:ext uri="{FF2B5EF4-FFF2-40B4-BE49-F238E27FC236}">
                      <a16:creationId xmlns:a16="http://schemas.microsoft.com/office/drawing/2014/main" id="{D88F1B37-7CA4-42F9-99AA-4CF9EE15575C}"/>
                    </a:ext>
                  </a:extLst>
                </p14:cNvPr>
                <p14:cNvContentPartPr/>
                <p14:nvPr/>
              </p14:nvContentPartPr>
              <p14:xfrm>
                <a:off x="6810466" y="3877678"/>
                <a:ext cx="26640" cy="41400"/>
              </p14:xfrm>
            </p:contentPart>
          </mc:Choice>
          <mc:Fallback>
            <p:pic>
              <p:nvPicPr>
                <p:cNvPr id="291" name="筆跡 290">
                  <a:extLst>
                    <a:ext uri="{FF2B5EF4-FFF2-40B4-BE49-F238E27FC236}">
                      <a16:creationId xmlns:a16="http://schemas.microsoft.com/office/drawing/2014/main" id="{D88F1B37-7CA4-42F9-99AA-4CF9EE15575C}"/>
                    </a:ext>
                  </a:extLst>
                </p:cNvPr>
                <p:cNvPicPr/>
                <p:nvPr/>
              </p:nvPicPr>
              <p:blipFill>
                <a:blip r:embed="rId469"/>
                <a:stretch>
                  <a:fillRect/>
                </a:stretch>
              </p:blipFill>
              <p:spPr>
                <a:xfrm>
                  <a:off x="6801466" y="3868678"/>
                  <a:ext cx="442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92" name="筆跡 291">
                  <a:extLst>
                    <a:ext uri="{FF2B5EF4-FFF2-40B4-BE49-F238E27FC236}">
                      <a16:creationId xmlns:a16="http://schemas.microsoft.com/office/drawing/2014/main" id="{A5FD773B-A0D1-4FAE-846B-D45BDC2868F9}"/>
                    </a:ext>
                  </a:extLst>
                </p14:cNvPr>
                <p14:cNvContentPartPr/>
                <p14:nvPr/>
              </p14:nvContentPartPr>
              <p14:xfrm>
                <a:off x="6960946" y="3685078"/>
                <a:ext cx="236160" cy="274320"/>
              </p14:xfrm>
            </p:contentPart>
          </mc:Choice>
          <mc:Fallback>
            <p:pic>
              <p:nvPicPr>
                <p:cNvPr id="292" name="筆跡 291">
                  <a:extLst>
                    <a:ext uri="{FF2B5EF4-FFF2-40B4-BE49-F238E27FC236}">
                      <a16:creationId xmlns:a16="http://schemas.microsoft.com/office/drawing/2014/main" id="{A5FD773B-A0D1-4FAE-846B-D45BDC2868F9}"/>
                    </a:ext>
                  </a:extLst>
                </p:cNvPr>
                <p:cNvPicPr/>
                <p:nvPr/>
              </p:nvPicPr>
              <p:blipFill>
                <a:blip r:embed="rId471"/>
                <a:stretch>
                  <a:fillRect/>
                </a:stretch>
              </p:blipFill>
              <p:spPr>
                <a:xfrm>
                  <a:off x="6951946" y="3676438"/>
                  <a:ext cx="2538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93" name="筆跡 292">
                  <a:extLst>
                    <a:ext uri="{FF2B5EF4-FFF2-40B4-BE49-F238E27FC236}">
                      <a16:creationId xmlns:a16="http://schemas.microsoft.com/office/drawing/2014/main" id="{66CC5699-2C5F-4FAC-ABFB-FF9298B8684D}"/>
                    </a:ext>
                  </a:extLst>
                </p14:cNvPr>
                <p14:cNvContentPartPr/>
                <p14:nvPr/>
              </p14:nvContentPartPr>
              <p14:xfrm>
                <a:off x="6986506" y="3810718"/>
                <a:ext cx="105480" cy="118080"/>
              </p14:xfrm>
            </p:contentPart>
          </mc:Choice>
          <mc:Fallback>
            <p:pic>
              <p:nvPicPr>
                <p:cNvPr id="293" name="筆跡 292">
                  <a:extLst>
                    <a:ext uri="{FF2B5EF4-FFF2-40B4-BE49-F238E27FC236}">
                      <a16:creationId xmlns:a16="http://schemas.microsoft.com/office/drawing/2014/main" id="{66CC5699-2C5F-4FAC-ABFB-FF9298B8684D}"/>
                    </a:ext>
                  </a:extLst>
                </p:cNvPr>
                <p:cNvPicPr/>
                <p:nvPr/>
              </p:nvPicPr>
              <p:blipFill>
                <a:blip r:embed="rId473"/>
                <a:stretch>
                  <a:fillRect/>
                </a:stretch>
              </p:blipFill>
              <p:spPr>
                <a:xfrm>
                  <a:off x="6977506" y="3801718"/>
                  <a:ext cx="1231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94" name="筆跡 293">
                  <a:extLst>
                    <a:ext uri="{FF2B5EF4-FFF2-40B4-BE49-F238E27FC236}">
                      <a16:creationId xmlns:a16="http://schemas.microsoft.com/office/drawing/2014/main" id="{9F89C5B6-BCF6-45FC-8059-1351456C77BE}"/>
                    </a:ext>
                  </a:extLst>
                </p14:cNvPr>
                <p14:cNvContentPartPr/>
                <p14:nvPr/>
              </p14:nvContentPartPr>
              <p14:xfrm>
                <a:off x="7416346" y="3714958"/>
                <a:ext cx="92160" cy="228600"/>
              </p14:xfrm>
            </p:contentPart>
          </mc:Choice>
          <mc:Fallback>
            <p:pic>
              <p:nvPicPr>
                <p:cNvPr id="294" name="筆跡 293">
                  <a:extLst>
                    <a:ext uri="{FF2B5EF4-FFF2-40B4-BE49-F238E27FC236}">
                      <a16:creationId xmlns:a16="http://schemas.microsoft.com/office/drawing/2014/main" id="{9F89C5B6-BCF6-45FC-8059-1351456C77BE}"/>
                    </a:ext>
                  </a:extLst>
                </p:cNvPr>
                <p:cNvPicPr/>
                <p:nvPr/>
              </p:nvPicPr>
              <p:blipFill>
                <a:blip r:embed="rId475"/>
                <a:stretch>
                  <a:fillRect/>
                </a:stretch>
              </p:blipFill>
              <p:spPr>
                <a:xfrm>
                  <a:off x="7407706" y="3706318"/>
                  <a:ext cx="1098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95" name="筆跡 294">
                  <a:extLst>
                    <a:ext uri="{FF2B5EF4-FFF2-40B4-BE49-F238E27FC236}">
                      <a16:creationId xmlns:a16="http://schemas.microsoft.com/office/drawing/2014/main" id="{3EEDE5E4-43B0-4A1E-B67D-68771EC38D05}"/>
                    </a:ext>
                  </a:extLst>
                </p14:cNvPr>
                <p14:cNvContentPartPr/>
                <p14:nvPr/>
              </p14:nvContentPartPr>
              <p14:xfrm>
                <a:off x="7302226" y="3805678"/>
                <a:ext cx="98640" cy="63000"/>
              </p14:xfrm>
            </p:contentPart>
          </mc:Choice>
          <mc:Fallback>
            <p:pic>
              <p:nvPicPr>
                <p:cNvPr id="295" name="筆跡 294">
                  <a:extLst>
                    <a:ext uri="{FF2B5EF4-FFF2-40B4-BE49-F238E27FC236}">
                      <a16:creationId xmlns:a16="http://schemas.microsoft.com/office/drawing/2014/main" id="{3EEDE5E4-43B0-4A1E-B67D-68771EC38D05}"/>
                    </a:ext>
                  </a:extLst>
                </p:cNvPr>
                <p:cNvPicPr/>
                <p:nvPr/>
              </p:nvPicPr>
              <p:blipFill>
                <a:blip r:embed="rId477"/>
                <a:stretch>
                  <a:fillRect/>
                </a:stretch>
              </p:blipFill>
              <p:spPr>
                <a:xfrm>
                  <a:off x="7293226" y="3796678"/>
                  <a:ext cx="116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96" name="筆跡 295">
                  <a:extLst>
                    <a:ext uri="{FF2B5EF4-FFF2-40B4-BE49-F238E27FC236}">
                      <a16:creationId xmlns:a16="http://schemas.microsoft.com/office/drawing/2014/main" id="{1A038DCB-B414-464C-8C78-C4FBB409C161}"/>
                    </a:ext>
                  </a:extLst>
                </p14:cNvPr>
                <p14:cNvContentPartPr/>
                <p14:nvPr/>
              </p14:nvContentPartPr>
              <p14:xfrm>
                <a:off x="7633786" y="3797398"/>
                <a:ext cx="67680" cy="159840"/>
              </p14:xfrm>
            </p:contentPart>
          </mc:Choice>
          <mc:Fallback>
            <p:pic>
              <p:nvPicPr>
                <p:cNvPr id="296" name="筆跡 295">
                  <a:extLst>
                    <a:ext uri="{FF2B5EF4-FFF2-40B4-BE49-F238E27FC236}">
                      <a16:creationId xmlns:a16="http://schemas.microsoft.com/office/drawing/2014/main" id="{1A038DCB-B414-464C-8C78-C4FBB409C161}"/>
                    </a:ext>
                  </a:extLst>
                </p:cNvPr>
                <p:cNvPicPr/>
                <p:nvPr/>
              </p:nvPicPr>
              <p:blipFill>
                <a:blip r:embed="rId479"/>
                <a:stretch>
                  <a:fillRect/>
                </a:stretch>
              </p:blipFill>
              <p:spPr>
                <a:xfrm>
                  <a:off x="7624786" y="3788398"/>
                  <a:ext cx="85320" cy="177480"/>
                </a:xfrm>
                <a:prstGeom prst="rect">
                  <a:avLst/>
                </a:prstGeom>
              </p:spPr>
            </p:pic>
          </mc:Fallback>
        </mc:AlternateContent>
      </p:grpSp>
    </p:spTree>
    <p:extLst>
      <p:ext uri="{BB962C8B-B14F-4D97-AF65-F5344CB8AC3E}">
        <p14:creationId xmlns:p14="http://schemas.microsoft.com/office/powerpoint/2010/main" val="15613878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供單一樣本 </a:t>
            </a:r>
            <a:r>
              <a:rPr lang="en-US" altLang="zh-TW" i="1" dirty="0"/>
              <a:t>t</a:t>
            </a:r>
            <a:r>
              <a:rPr lang="zh-TW" altLang="en-US" dirty="0"/>
              <a:t> 檢定用的附註解電腦列印</a:t>
            </a:r>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251520" y="1556792"/>
            <a:ext cx="8572649" cy="237626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6.5</a:t>
            </a:r>
            <a:r>
              <a:rPr lang="zh-TW" altLang="en-US" dirty="0"/>
              <a:t> 雙樣本：兩個平均值的檢定</a:t>
            </a:r>
          </a:p>
        </p:txBody>
      </p:sp>
      <p:sp>
        <p:nvSpPr>
          <p:cNvPr id="5" name="內容版面配置區 4"/>
          <p:cNvSpPr>
            <a:spLocks noGrp="1"/>
          </p:cNvSpPr>
          <p:nvPr>
            <p:ph idx="1"/>
          </p:nvPr>
        </p:nvSpPr>
        <p:spPr/>
        <p:txBody>
          <a:bodyPr/>
          <a:lstStyle/>
          <a:p>
            <a:r>
              <a:rPr lang="zh-TW" altLang="en-US" dirty="0"/>
              <a:t>對兩個平均值的雙邊假說一般可寫成</a:t>
            </a:r>
            <a:br>
              <a:rPr lang="en-US" altLang="zh-TW" dirty="0"/>
            </a:br>
            <a:br>
              <a:rPr lang="en-US" altLang="zh-TW" dirty="0"/>
            </a:br>
            <a:endParaRPr lang="en-US" altLang="zh-TW" dirty="0"/>
          </a:p>
          <a:p>
            <a:r>
              <a:rPr lang="zh-TW" altLang="en-US" dirty="0"/>
              <a:t>對立假說可以是雙邊或單邊。所用的分布再度是 </a:t>
            </a:r>
            <a:r>
              <a:rPr lang="en-US" altLang="zh-TW" i="1" dirty="0"/>
              <a:t>H</a:t>
            </a:r>
            <a:r>
              <a:rPr lang="en-US" altLang="zh-TW" baseline="-25000" dirty="0"/>
              <a:t>0</a:t>
            </a:r>
            <a:r>
              <a:rPr lang="zh-TW" altLang="en-US" dirty="0"/>
              <a:t> 下的檢定統計量。計算出值    和   ，且當已知 </a:t>
            </a:r>
            <a:r>
              <a:rPr lang="el-GR" altLang="zh-TW" i="1" dirty="0"/>
              <a:t>σ</a:t>
            </a:r>
            <a:r>
              <a:rPr lang="en-US" altLang="zh-TW" baseline="-25000" dirty="0"/>
              <a:t>1</a:t>
            </a:r>
            <a:r>
              <a:rPr lang="zh-TW" altLang="en-US" dirty="0"/>
              <a:t> 和 </a:t>
            </a:r>
            <a:r>
              <a:rPr lang="el-GR" altLang="zh-TW" i="1" dirty="0"/>
              <a:t>σ</a:t>
            </a:r>
            <a:r>
              <a:rPr lang="en-US" altLang="zh-TW" baseline="-25000" dirty="0"/>
              <a:t>2</a:t>
            </a:r>
            <a:r>
              <a:rPr lang="zh-TW" altLang="en-US" dirty="0"/>
              <a:t> 時，檢定統計量為</a:t>
            </a:r>
          </a:p>
        </p:txBody>
      </p:sp>
      <p:graphicFrame>
        <p:nvGraphicFramePr>
          <p:cNvPr id="6" name="物件 5"/>
          <p:cNvGraphicFramePr>
            <a:graphicFrameLocks noChangeAspect="1"/>
          </p:cNvGraphicFramePr>
          <p:nvPr/>
        </p:nvGraphicFramePr>
        <p:xfrm>
          <a:off x="3530600" y="2060848"/>
          <a:ext cx="2082800" cy="381000"/>
        </p:xfrm>
        <a:graphic>
          <a:graphicData uri="http://schemas.openxmlformats.org/presentationml/2006/ole">
            <mc:AlternateContent xmlns:mc="http://schemas.openxmlformats.org/markup-compatibility/2006">
              <mc:Choice xmlns:v="urn:schemas-microsoft-com:vml" Requires="v">
                <p:oleObj spid="_x0000_s31746" name="方程式" r:id="rId3" imgW="2082600" imgH="380880" progId="Equation.3">
                  <p:embed/>
                </p:oleObj>
              </mc:Choice>
              <mc:Fallback>
                <p:oleObj name="方程式" r:id="rId3" imgW="208260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600" y="2060848"/>
                        <a:ext cx="2082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6372225" y="3321050"/>
          <a:ext cx="254000" cy="368300"/>
        </p:xfrm>
        <a:graphic>
          <a:graphicData uri="http://schemas.openxmlformats.org/presentationml/2006/ole">
            <mc:AlternateContent xmlns:mc="http://schemas.openxmlformats.org/markup-compatibility/2006">
              <mc:Choice xmlns:v="urn:schemas-microsoft-com:vml" Requires="v">
                <p:oleObj spid="_x0000_s31747" name="方程式" r:id="rId5" imgW="253800" imgH="368280" progId="Equation.3">
                  <p:embed/>
                </p:oleObj>
              </mc:Choice>
              <mc:Fallback>
                <p:oleObj name="方程式" r:id="rId5" imgW="253800" imgH="36828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3321050"/>
                        <a:ext cx="2540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5"/>
          <p:cNvGraphicFramePr>
            <a:graphicFrameLocks noChangeAspect="1"/>
          </p:cNvGraphicFramePr>
          <p:nvPr/>
        </p:nvGraphicFramePr>
        <p:xfrm>
          <a:off x="7092950" y="3321050"/>
          <a:ext cx="279400" cy="368300"/>
        </p:xfrm>
        <a:graphic>
          <a:graphicData uri="http://schemas.openxmlformats.org/presentationml/2006/ole">
            <mc:AlternateContent xmlns:mc="http://schemas.openxmlformats.org/markup-compatibility/2006">
              <mc:Choice xmlns:v="urn:schemas-microsoft-com:vml" Requires="v">
                <p:oleObj spid="_x0000_s31748" name="方程式" r:id="rId7" imgW="279360" imgH="368280" progId="Equation.3">
                  <p:embed/>
                </p:oleObj>
              </mc:Choice>
              <mc:Fallback>
                <p:oleObj name="方程式" r:id="rId7" imgW="279360" imgH="368280" progId="Equation.3">
                  <p:embed/>
                  <p:pic>
                    <p:nvPicPr>
                      <p:cNvPr id="6554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3321050"/>
                        <a:ext cx="279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3333750" y="4365104"/>
          <a:ext cx="2476500" cy="838200"/>
        </p:xfrm>
        <a:graphic>
          <a:graphicData uri="http://schemas.openxmlformats.org/presentationml/2006/ole">
            <mc:AlternateContent xmlns:mc="http://schemas.openxmlformats.org/markup-compatibility/2006">
              <mc:Choice xmlns:v="urn:schemas-microsoft-com:vml" Requires="v">
                <p:oleObj spid="_x0000_s31749" name="方程式" r:id="rId9" imgW="2476440" imgH="838080" progId="Equation.3">
                  <p:embed/>
                </p:oleObj>
              </mc:Choice>
              <mc:Fallback>
                <p:oleObj name="方程式" r:id="rId9" imgW="2476440" imgH="83808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750" y="4365104"/>
                        <a:ext cx="2476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雙樣本：兩個平均值的檢定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其中，在雙邊對立假說的情況下，它有雙尾的臨界區域。也就是說，如果           或            ，則拒絕 </a:t>
            </a:r>
            <a:r>
              <a:rPr lang="en-US" altLang="zh-TW" i="1" dirty="0"/>
              <a:t>H</a:t>
            </a:r>
            <a:r>
              <a:rPr lang="en-US" altLang="zh-TW" baseline="-25000" dirty="0"/>
              <a:t>0</a:t>
            </a:r>
            <a:r>
              <a:rPr lang="zh-TW" altLang="en-US" dirty="0"/>
              <a:t> 而贊同                      。在單邊對立假說的情況下，用單尾的臨界區域。</a:t>
            </a:r>
          </a:p>
        </p:txBody>
      </p:sp>
      <p:graphicFrame>
        <p:nvGraphicFramePr>
          <p:cNvPr id="4" name="物件 3"/>
          <p:cNvGraphicFramePr>
            <a:graphicFrameLocks noChangeAspect="1"/>
          </p:cNvGraphicFramePr>
          <p:nvPr/>
        </p:nvGraphicFramePr>
        <p:xfrm>
          <a:off x="5432400" y="1844824"/>
          <a:ext cx="939800" cy="381000"/>
        </p:xfrm>
        <a:graphic>
          <a:graphicData uri="http://schemas.openxmlformats.org/presentationml/2006/ole">
            <mc:AlternateContent xmlns:mc="http://schemas.openxmlformats.org/markup-compatibility/2006">
              <mc:Choice xmlns:v="urn:schemas-microsoft-com:vml" Requires="v">
                <p:oleObj spid="_x0000_s32770" name="方程式" r:id="rId3" imgW="939600" imgH="380880" progId="Equation.3">
                  <p:embed/>
                </p:oleObj>
              </mc:Choice>
              <mc:Fallback>
                <p:oleObj name="方程式" r:id="rId3" imgW="93960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400" y="1844824"/>
                        <a:ext cx="939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3" name="Object 3"/>
          <p:cNvGraphicFramePr>
            <a:graphicFrameLocks noChangeAspect="1"/>
          </p:cNvGraphicFramePr>
          <p:nvPr/>
        </p:nvGraphicFramePr>
        <p:xfrm>
          <a:off x="6804248" y="1844824"/>
          <a:ext cx="1117600" cy="381000"/>
        </p:xfrm>
        <a:graphic>
          <a:graphicData uri="http://schemas.openxmlformats.org/presentationml/2006/ole">
            <mc:AlternateContent xmlns:mc="http://schemas.openxmlformats.org/markup-compatibility/2006">
              <mc:Choice xmlns:v="urn:schemas-microsoft-com:vml" Requires="v">
                <p:oleObj spid="_x0000_s32771" name="方程式" r:id="rId5" imgW="1117440" imgH="380880" progId="Equation.3">
                  <p:embed/>
                </p:oleObj>
              </mc:Choice>
              <mc:Fallback>
                <p:oleObj name="方程式" r:id="rId5" imgW="1117440" imgH="380880" progId="Equation.3">
                  <p:embed/>
                  <p:pic>
                    <p:nvPicPr>
                      <p:cNvPr id="665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248" y="1844824"/>
                        <a:ext cx="1117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3378696" y="2327920"/>
          <a:ext cx="2057400" cy="381000"/>
        </p:xfrm>
        <a:graphic>
          <a:graphicData uri="http://schemas.openxmlformats.org/presentationml/2006/ole">
            <mc:AlternateContent xmlns:mc="http://schemas.openxmlformats.org/markup-compatibility/2006">
              <mc:Choice xmlns:v="urn:schemas-microsoft-com:vml" Requires="v">
                <p:oleObj spid="_x0000_s32772" name="方程式" r:id="rId7" imgW="2057400" imgH="380880" progId="Equation.3">
                  <p:embed/>
                </p:oleObj>
              </mc:Choice>
              <mc:Fallback>
                <p:oleObj name="方程式" r:id="rId7" imgW="2057400" imgH="3808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8696" y="2327920"/>
                        <a:ext cx="2057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未知但相等的變異數</a:t>
            </a:r>
          </a:p>
        </p:txBody>
      </p:sp>
      <p:sp>
        <p:nvSpPr>
          <p:cNvPr id="3" name="內容版面配置區 2"/>
          <p:cNvSpPr>
            <a:spLocks noGrp="1"/>
          </p:cNvSpPr>
          <p:nvPr>
            <p:ph idx="1"/>
          </p:nvPr>
        </p:nvSpPr>
        <p:spPr>
          <a:xfrm>
            <a:off x="323528" y="1196752"/>
            <a:ext cx="8496944" cy="5112568"/>
          </a:xfrm>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395538" y="1268760"/>
            <a:ext cx="8334463" cy="3701094"/>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395536" y="5059864"/>
            <a:ext cx="8334465" cy="132146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未知但相等的變異數</a:t>
            </a:r>
            <a:r>
              <a:rPr lang="en-US" altLang="zh-TW" dirty="0"/>
              <a:t>(</a:t>
            </a:r>
            <a:r>
              <a:rPr lang="zh-TW" altLang="en-US" dirty="0"/>
              <a:t>續</a:t>
            </a:r>
            <a:r>
              <a:rPr lang="en-US" altLang="zh-TW" dirty="0"/>
              <a:t>)</a:t>
            </a:r>
            <a:endParaRPr lang="zh-TW" altLang="en-US" dirty="0"/>
          </a:p>
        </p:txBody>
      </p:sp>
      <p:sp>
        <p:nvSpPr>
          <p:cNvPr id="6" name="內容版面配置區 5"/>
          <p:cNvSpPr>
            <a:spLocks noGrp="1"/>
          </p:cNvSpPr>
          <p:nvPr>
            <p:ph idx="1"/>
          </p:nvPr>
        </p:nvSpPr>
        <p:spPr/>
        <p:txBody>
          <a:bodyPr/>
          <a:lstStyle/>
          <a:p>
            <a:r>
              <a:rPr lang="zh-TW" altLang="en-US" dirty="0"/>
              <a:t>分布的自由度是從兩個估測 </a:t>
            </a:r>
            <a:r>
              <a:rPr lang="el-GR" altLang="zh-TW" i="1" dirty="0"/>
              <a:t>σ</a:t>
            </a:r>
            <a:r>
              <a:rPr lang="en-US" altLang="zh-TW" baseline="30000" dirty="0"/>
              <a:t>2</a:t>
            </a:r>
            <a:r>
              <a:rPr lang="zh-TW" altLang="en-US" dirty="0"/>
              <a:t> 的樣本而來的合併資訊結果。正如所預期的一樣，單邊對立假說表示單邊臨界區域。</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6.6</a:t>
            </a:r>
            <a:endParaRPr lang="zh-TW" altLang="en-US" dirty="0"/>
          </a:p>
        </p:txBody>
      </p:sp>
      <p:pic>
        <p:nvPicPr>
          <p:cNvPr id="75779" name="Picture 3"/>
          <p:cNvPicPr>
            <a:picLocks noGrp="1" noChangeAspect="1" noChangeArrowheads="1"/>
          </p:cNvPicPr>
          <p:nvPr>
            <p:ph idx="1"/>
          </p:nvPr>
        </p:nvPicPr>
        <p:blipFill>
          <a:blip r:embed="rId2" cstate="print"/>
          <a:srcRect b="929"/>
          <a:stretch>
            <a:fillRect/>
          </a:stretch>
        </p:blipFill>
        <p:spPr bwMode="auto">
          <a:xfrm>
            <a:off x="323850" y="1345640"/>
            <a:ext cx="8496300" cy="491284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6.6(</a:t>
            </a:r>
            <a:r>
              <a:rPr lang="zh-TW" altLang="en-US" dirty="0"/>
              <a:t>續</a:t>
            </a:r>
            <a:r>
              <a:rPr lang="en-US" altLang="zh-TW" dirty="0"/>
              <a:t>)</a:t>
            </a:r>
            <a:endParaRPr lang="zh-TW" altLang="en-US" dirty="0"/>
          </a:p>
        </p:txBody>
      </p:sp>
      <p:pic>
        <p:nvPicPr>
          <p:cNvPr id="76802" name="Picture 2"/>
          <p:cNvPicPr>
            <a:picLocks noGrp="1" noChangeAspect="1" noChangeArrowheads="1"/>
          </p:cNvPicPr>
          <p:nvPr>
            <p:ph idx="1"/>
          </p:nvPr>
        </p:nvPicPr>
        <p:blipFill>
          <a:blip r:embed="rId2" cstate="print"/>
          <a:srcRect t="320"/>
          <a:stretch>
            <a:fillRect/>
          </a:stretch>
        </p:blipFill>
        <p:spPr bwMode="auto">
          <a:xfrm>
            <a:off x="323850" y="1412776"/>
            <a:ext cx="8496300" cy="479765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未知但不相等的變異數</a:t>
            </a:r>
          </a:p>
        </p:txBody>
      </p:sp>
      <p:sp>
        <p:nvSpPr>
          <p:cNvPr id="5" name="內容版面配置區 4"/>
          <p:cNvSpPr>
            <a:spLocks noGrp="1"/>
          </p:cNvSpPr>
          <p:nvPr>
            <p:ph idx="1"/>
          </p:nvPr>
        </p:nvSpPr>
        <p:spPr>
          <a:xfrm>
            <a:off x="323528" y="1124744"/>
            <a:ext cx="8496944" cy="5112568"/>
          </a:xfrm>
        </p:spPr>
        <p:txBody>
          <a:bodyPr/>
          <a:lstStyle/>
          <a:p>
            <a:r>
              <a:rPr lang="zh-TW" altLang="en-US" sz="2900" dirty="0"/>
              <a:t>若母體為常態分布，則統計量</a:t>
            </a:r>
            <a:br>
              <a:rPr lang="en-US" altLang="zh-TW" sz="2900" dirty="0"/>
            </a:br>
            <a:br>
              <a:rPr lang="en-US" altLang="zh-TW" sz="2900" dirty="0"/>
            </a:br>
            <a:br>
              <a:rPr lang="en-US" altLang="zh-TW" sz="2900" dirty="0"/>
            </a:br>
            <a:br>
              <a:rPr lang="en-US" altLang="zh-TW" sz="2900" dirty="0"/>
            </a:br>
            <a:r>
              <a:rPr lang="zh-TW" altLang="en-US" sz="2900" dirty="0"/>
              <a:t>有一個近似的 </a:t>
            </a:r>
            <a:r>
              <a:rPr lang="en-US" altLang="zh-TW" sz="2900" i="1" dirty="0"/>
              <a:t>t </a:t>
            </a:r>
            <a:r>
              <a:rPr lang="zh-TW" altLang="en-US" sz="2900" dirty="0"/>
              <a:t>分布，其近似自由度為</a:t>
            </a:r>
            <a:br>
              <a:rPr lang="en-US" altLang="zh-TW" sz="2900" dirty="0"/>
            </a:br>
            <a:br>
              <a:rPr lang="en-US" altLang="zh-TW" sz="2900" dirty="0"/>
            </a:br>
            <a:br>
              <a:rPr lang="en-US" altLang="zh-TW" sz="2900" dirty="0"/>
            </a:br>
            <a:br>
              <a:rPr lang="en-US" altLang="zh-TW" sz="2900" dirty="0"/>
            </a:br>
            <a:r>
              <a:rPr lang="zh-TW" altLang="en-US" sz="2900" dirty="0"/>
              <a:t>結果，檢定程序是當                          時，</a:t>
            </a:r>
            <a:r>
              <a:rPr lang="zh-TW" altLang="en-US" sz="2900" dirty="0">
                <a:effectLst>
                  <a:outerShdw blurRad="38100" dist="38100" dir="2700000" algn="tl">
                    <a:srgbClr val="000000">
                      <a:alpha val="43137"/>
                    </a:srgbClr>
                  </a:outerShdw>
                </a:effectLst>
              </a:rPr>
              <a:t>不要拒絕 </a:t>
            </a:r>
            <a:r>
              <a:rPr lang="en-US" altLang="zh-TW" sz="2900" i="1" dirty="0"/>
              <a:t>H</a:t>
            </a:r>
            <a:r>
              <a:rPr lang="en-US" altLang="zh-TW" sz="2900" baseline="-25000" dirty="0"/>
              <a:t>0</a:t>
            </a:r>
            <a:r>
              <a:rPr lang="zh-TW" altLang="en-US" sz="2900" dirty="0"/>
              <a:t>，其中 </a:t>
            </a:r>
            <a:r>
              <a:rPr lang="en-US" altLang="zh-TW" sz="2900" i="1" dirty="0"/>
              <a:t>v </a:t>
            </a:r>
            <a:r>
              <a:rPr lang="zh-TW" altLang="en-US" sz="2900" dirty="0"/>
              <a:t>如上所示。</a:t>
            </a:r>
            <a:endParaRPr lang="en-US" altLang="zh-TW" sz="2900" dirty="0"/>
          </a:p>
          <a:p>
            <a:r>
              <a:rPr lang="zh-TW" altLang="en-US" sz="2900" dirty="0"/>
              <a:t>如合併 </a:t>
            </a:r>
            <a:r>
              <a:rPr lang="en-US" altLang="zh-TW" sz="2900" i="1" dirty="0"/>
              <a:t>t </a:t>
            </a:r>
            <a:r>
              <a:rPr lang="zh-TW" altLang="en-US" sz="2900" dirty="0"/>
              <a:t>檢定的情況一樣，單邊對立假說表示單邊臨界區域。</a:t>
            </a:r>
          </a:p>
        </p:txBody>
      </p:sp>
      <p:graphicFrame>
        <p:nvGraphicFramePr>
          <p:cNvPr id="4" name="物件 3"/>
          <p:cNvGraphicFramePr>
            <a:graphicFrameLocks noChangeAspect="1"/>
          </p:cNvGraphicFramePr>
          <p:nvPr/>
        </p:nvGraphicFramePr>
        <p:xfrm>
          <a:off x="3275856" y="1916832"/>
          <a:ext cx="2374900" cy="838200"/>
        </p:xfrm>
        <a:graphic>
          <a:graphicData uri="http://schemas.openxmlformats.org/presentationml/2006/ole">
            <mc:AlternateContent xmlns:mc="http://schemas.openxmlformats.org/markup-compatibility/2006">
              <mc:Choice xmlns:v="urn:schemas-microsoft-com:vml" Requires="v">
                <p:oleObj spid="_x0000_s33794" name="方程式" r:id="rId3" imgW="2374560" imgH="838080" progId="Equation.3">
                  <p:embed/>
                </p:oleObj>
              </mc:Choice>
              <mc:Fallback>
                <p:oleObj name="方程式" r:id="rId3" imgW="2374560" imgH="838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916832"/>
                        <a:ext cx="23749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27" name="Object 3"/>
          <p:cNvGraphicFramePr>
            <a:graphicFrameLocks noChangeAspect="1"/>
          </p:cNvGraphicFramePr>
          <p:nvPr/>
        </p:nvGraphicFramePr>
        <p:xfrm>
          <a:off x="2123728" y="3573016"/>
          <a:ext cx="4711700" cy="838200"/>
        </p:xfrm>
        <a:graphic>
          <a:graphicData uri="http://schemas.openxmlformats.org/presentationml/2006/ole">
            <mc:AlternateContent xmlns:mc="http://schemas.openxmlformats.org/markup-compatibility/2006">
              <mc:Choice xmlns:v="urn:schemas-microsoft-com:vml" Requires="v">
                <p:oleObj spid="_x0000_s33795" name="方程式" r:id="rId5" imgW="4711680" imgH="838080" progId="Equation.3">
                  <p:embed/>
                </p:oleObj>
              </mc:Choice>
              <mc:Fallback>
                <p:oleObj name="方程式" r:id="rId5" imgW="4711680" imgH="838080" progId="Equation.3">
                  <p:embed/>
                  <p:pic>
                    <p:nvPicPr>
                      <p:cNvPr id="778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3573016"/>
                        <a:ext cx="47117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4179292" y="4750792"/>
          <a:ext cx="2120900" cy="406400"/>
        </p:xfrm>
        <a:graphic>
          <a:graphicData uri="http://schemas.openxmlformats.org/presentationml/2006/ole">
            <mc:AlternateContent xmlns:mc="http://schemas.openxmlformats.org/markup-compatibility/2006">
              <mc:Choice xmlns:v="urn:schemas-microsoft-com:vml" Requires="v">
                <p:oleObj spid="_x0000_s33796" name="方程式" r:id="rId7" imgW="2120760" imgH="406080" progId="Equation.3">
                  <p:embed/>
                </p:oleObj>
              </mc:Choice>
              <mc:Fallback>
                <p:oleObj name="方程式" r:id="rId7" imgW="2120760" imgH="4060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9292" y="4750792"/>
                        <a:ext cx="2120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成對觀察</a:t>
            </a:r>
          </a:p>
        </p:txBody>
      </p:sp>
      <p:sp>
        <p:nvSpPr>
          <p:cNvPr id="5" name="內容版面配置區 4"/>
          <p:cNvSpPr>
            <a:spLocks noGrp="1"/>
          </p:cNvSpPr>
          <p:nvPr>
            <p:ph idx="1"/>
          </p:nvPr>
        </p:nvSpPr>
        <p:spPr>
          <a:xfrm>
            <a:off x="323528" y="1080000"/>
            <a:ext cx="8496944" cy="5112568"/>
          </a:xfrm>
        </p:spPr>
        <p:txBody>
          <a:bodyPr/>
          <a:lstStyle/>
          <a:p>
            <a:r>
              <a:rPr lang="zh-TW" altLang="en-US" sz="2900" dirty="0"/>
              <a:t>以假說檢定的行話來說，就是兩個平均值之間所發現的任何顯著差異都應來自於母體的不同條件，而非來自於研究中的實驗單元。</a:t>
            </a:r>
            <a:endParaRPr lang="en-US" altLang="zh-TW" sz="2900" dirty="0"/>
          </a:p>
          <a:p>
            <a:r>
              <a:rPr lang="zh-TW" altLang="en-US" sz="2900" dirty="0"/>
              <a:t>當資料是以成對觀察的形式呈現時，可達成兩個平均值的檢定。</a:t>
            </a:r>
            <a:endParaRPr lang="en-US" altLang="zh-TW" sz="2900" dirty="0"/>
          </a:p>
          <a:p>
            <a:r>
              <a:rPr lang="zh-TW" altLang="en-US" sz="2900" dirty="0"/>
              <a:t>在這個成對的結構中，兩個母體 </a:t>
            </a:r>
            <a:r>
              <a:rPr lang="en-US" altLang="zh-TW" sz="2900" dirty="0"/>
              <a:t>(</a:t>
            </a:r>
            <a:r>
              <a:rPr lang="zh-TW" altLang="en-US" sz="2900" dirty="0"/>
              <a:t>處理</a:t>
            </a:r>
            <a:r>
              <a:rPr lang="en-US" altLang="zh-TW" sz="2900" dirty="0"/>
              <a:t>) </a:t>
            </a:r>
            <a:r>
              <a:rPr lang="zh-TW" altLang="en-US" sz="2900" dirty="0"/>
              <a:t>的條件在均勻單元 </a:t>
            </a:r>
            <a:r>
              <a:rPr lang="en-US" altLang="zh-TW" sz="2900" dirty="0"/>
              <a:t>(</a:t>
            </a:r>
            <a:r>
              <a:rPr lang="zh-TW" altLang="en-US" sz="2900" dirty="0"/>
              <a:t>對</a:t>
            </a:r>
            <a:r>
              <a:rPr lang="en-US" altLang="zh-TW" sz="2900" dirty="0"/>
              <a:t>)</a:t>
            </a:r>
            <a:r>
              <a:rPr lang="zh-TW" altLang="en-US" sz="2900" dirty="0"/>
              <a:t>內被隨機指派。在成對觀察的情況中，對於           ，信心區間的計算是基於隨機變數</a:t>
            </a:r>
            <a:br>
              <a:rPr lang="en-US" altLang="zh-TW" sz="2900" dirty="0"/>
            </a:br>
            <a:br>
              <a:rPr lang="en-US" altLang="zh-TW" sz="2900" dirty="0"/>
            </a:br>
            <a:r>
              <a:rPr lang="zh-TW" altLang="en-US" sz="2900" dirty="0"/>
              <a:t>其中    和    代表實驗單元中觀察之差異的樣本平均值和標準差。</a:t>
            </a:r>
          </a:p>
        </p:txBody>
      </p:sp>
      <p:graphicFrame>
        <p:nvGraphicFramePr>
          <p:cNvPr id="4" name="物件 3"/>
          <p:cNvGraphicFramePr>
            <a:graphicFrameLocks noChangeAspect="1"/>
          </p:cNvGraphicFramePr>
          <p:nvPr/>
        </p:nvGraphicFramePr>
        <p:xfrm>
          <a:off x="2411760" y="4437112"/>
          <a:ext cx="876300" cy="368300"/>
        </p:xfrm>
        <a:graphic>
          <a:graphicData uri="http://schemas.openxmlformats.org/presentationml/2006/ole">
            <mc:AlternateContent xmlns:mc="http://schemas.openxmlformats.org/markup-compatibility/2006">
              <mc:Choice xmlns:v="urn:schemas-microsoft-com:vml" Requires="v">
                <p:oleObj spid="_x0000_s34818" name="方程式" r:id="rId3" imgW="876240" imgH="368280" progId="Equation.3">
                  <p:embed/>
                </p:oleObj>
              </mc:Choice>
              <mc:Fallback>
                <p:oleObj name="方程式" r:id="rId3" imgW="876240" imgH="368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4437112"/>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563888" y="4941168"/>
          <a:ext cx="1314450" cy="719137"/>
        </p:xfrm>
        <a:graphic>
          <a:graphicData uri="http://schemas.openxmlformats.org/presentationml/2006/ole">
            <mc:AlternateContent xmlns:mc="http://schemas.openxmlformats.org/markup-compatibility/2006">
              <mc:Choice xmlns:v="urn:schemas-microsoft-com:vml" Requires="v">
                <p:oleObj spid="_x0000_s34819" name="方程式" r:id="rId5" imgW="1460160" imgH="799920" progId="Equation.3">
                  <p:embed/>
                </p:oleObj>
              </mc:Choice>
              <mc:Fallback>
                <p:oleObj name="方程式" r:id="rId5" imgW="1460160" imgH="7999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4941168"/>
                        <a:ext cx="1314450"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2" name="Object 4"/>
          <p:cNvGraphicFramePr>
            <a:graphicFrameLocks noChangeAspect="1"/>
          </p:cNvGraphicFramePr>
          <p:nvPr/>
        </p:nvGraphicFramePr>
        <p:xfrm>
          <a:off x="1475656" y="5805264"/>
          <a:ext cx="304800" cy="292100"/>
        </p:xfrm>
        <a:graphic>
          <a:graphicData uri="http://schemas.openxmlformats.org/presentationml/2006/ole">
            <mc:AlternateContent xmlns:mc="http://schemas.openxmlformats.org/markup-compatibility/2006">
              <mc:Choice xmlns:v="urn:schemas-microsoft-com:vml" Requires="v">
                <p:oleObj spid="_x0000_s34820" name="方程式" r:id="rId7" imgW="304560" imgH="291960" progId="Equation.3">
                  <p:embed/>
                </p:oleObj>
              </mc:Choice>
              <mc:Fallback>
                <p:oleObj name="方程式" r:id="rId7" imgW="304560" imgH="291960" progId="Equation.3">
                  <p:embed/>
                  <p:pic>
                    <p:nvPicPr>
                      <p:cNvPr id="788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656" y="5805264"/>
                        <a:ext cx="304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3" name="Object 5"/>
          <p:cNvGraphicFramePr>
            <a:graphicFrameLocks noChangeAspect="1"/>
          </p:cNvGraphicFramePr>
          <p:nvPr/>
        </p:nvGraphicFramePr>
        <p:xfrm>
          <a:off x="2267744" y="5805264"/>
          <a:ext cx="317500" cy="381000"/>
        </p:xfrm>
        <a:graphic>
          <a:graphicData uri="http://schemas.openxmlformats.org/presentationml/2006/ole">
            <mc:AlternateContent xmlns:mc="http://schemas.openxmlformats.org/markup-compatibility/2006">
              <mc:Choice xmlns:v="urn:schemas-microsoft-com:vml" Requires="v">
                <p:oleObj spid="_x0000_s34821" name="方程式" r:id="rId9" imgW="317160" imgH="380880" progId="Equation.3">
                  <p:embed/>
                </p:oleObj>
              </mc:Choice>
              <mc:Fallback>
                <p:oleObj name="方程式" r:id="rId9" imgW="317160" imgH="380880" progId="Equation.3">
                  <p:embed/>
                  <p:pic>
                    <p:nvPicPr>
                      <p:cNvPr id="788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7744" y="5805264"/>
                        <a:ext cx="317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成對觀察</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和在</a:t>
            </a:r>
            <a:r>
              <a:rPr lang="zh-TW" altLang="en-US" dirty="0">
                <a:effectLst>
                  <a:outerShdw blurRad="38100" dist="38100" dir="2700000" algn="tl">
                    <a:srgbClr val="000000">
                      <a:alpha val="43137"/>
                    </a:srgbClr>
                  </a:outerShdw>
                </a:effectLst>
              </a:rPr>
              <a:t>合併 </a:t>
            </a:r>
            <a:r>
              <a:rPr lang="en-US" altLang="zh-TW" i="1" dirty="0">
                <a:effectLst>
                  <a:outerShdw blurRad="38100" dist="38100" dir="2700000" algn="tl">
                    <a:srgbClr val="000000">
                      <a:alpha val="43137"/>
                    </a:srgbClr>
                  </a:outerShdw>
                </a:effectLst>
              </a:rPr>
              <a:t>t </a:t>
            </a:r>
            <a:r>
              <a:rPr lang="zh-TW" altLang="en-US" dirty="0">
                <a:effectLst>
                  <a:outerShdw blurRad="38100" dist="38100" dir="2700000" algn="tl">
                    <a:srgbClr val="000000">
                      <a:alpha val="43137"/>
                    </a:srgbClr>
                  </a:outerShdw>
                </a:effectLst>
              </a:rPr>
              <a:t>檢定</a:t>
            </a:r>
            <a:r>
              <a:rPr lang="zh-TW" altLang="en-US" dirty="0"/>
              <a:t>的情況中一樣，所持的假設是來自每個母體的觀察都有常態分布。</a:t>
            </a:r>
            <a:endParaRPr lang="en-US" altLang="zh-TW" dirty="0"/>
          </a:p>
          <a:p>
            <a:r>
              <a:rPr lang="zh-TW" altLang="en-US" dirty="0"/>
              <a:t>藉由使用經計算的差                 ，這個雙樣本問題基本上簡化成單樣本問題。</a:t>
            </a:r>
            <a:endParaRPr lang="en-US" altLang="zh-TW" dirty="0"/>
          </a:p>
          <a:p>
            <a:r>
              <a:rPr lang="zh-TW" altLang="en-US" dirty="0"/>
              <a:t>假說簡化成</a:t>
            </a:r>
            <a:br>
              <a:rPr lang="en-US" altLang="zh-TW" dirty="0"/>
            </a:br>
            <a:br>
              <a:rPr lang="en-US" altLang="zh-TW" dirty="0"/>
            </a:br>
            <a:r>
              <a:rPr lang="zh-TW" altLang="en-US" dirty="0"/>
              <a:t>於是經計算的檢定統計量為</a:t>
            </a:r>
            <a:br>
              <a:rPr lang="en-US" altLang="zh-TW" dirty="0"/>
            </a:br>
            <a:br>
              <a:rPr lang="en-US" altLang="zh-TW" dirty="0"/>
            </a:br>
            <a:br>
              <a:rPr lang="en-US" altLang="zh-TW" dirty="0"/>
            </a:br>
            <a:r>
              <a:rPr lang="zh-TW" altLang="en-US" dirty="0"/>
              <a:t>臨界區是用自由度為        的 </a:t>
            </a:r>
            <a:r>
              <a:rPr lang="en-US" altLang="zh-TW" i="1" dirty="0"/>
              <a:t>t </a:t>
            </a:r>
            <a:r>
              <a:rPr lang="zh-TW" altLang="en-US" dirty="0"/>
              <a:t>分布來建構。</a:t>
            </a:r>
          </a:p>
        </p:txBody>
      </p:sp>
      <p:graphicFrame>
        <p:nvGraphicFramePr>
          <p:cNvPr id="4" name="物件 3"/>
          <p:cNvGraphicFramePr>
            <a:graphicFrameLocks noChangeAspect="1"/>
          </p:cNvGraphicFramePr>
          <p:nvPr/>
        </p:nvGraphicFramePr>
        <p:xfrm>
          <a:off x="4283968" y="2420888"/>
          <a:ext cx="1536700" cy="381000"/>
        </p:xfrm>
        <a:graphic>
          <a:graphicData uri="http://schemas.openxmlformats.org/presentationml/2006/ole">
            <mc:AlternateContent xmlns:mc="http://schemas.openxmlformats.org/markup-compatibility/2006">
              <mc:Choice xmlns:v="urn:schemas-microsoft-com:vml" Requires="v">
                <p:oleObj spid="_x0000_s35842" name="方程式" r:id="rId3" imgW="1536480" imgH="380880" progId="Equation.3">
                  <p:embed/>
                </p:oleObj>
              </mc:Choice>
              <mc:Fallback>
                <p:oleObj name="方程式" r:id="rId3" imgW="153648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420888"/>
                        <a:ext cx="15367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491880" y="3789040"/>
          <a:ext cx="1574800" cy="381000"/>
        </p:xfrm>
        <a:graphic>
          <a:graphicData uri="http://schemas.openxmlformats.org/presentationml/2006/ole">
            <mc:AlternateContent xmlns:mc="http://schemas.openxmlformats.org/markup-compatibility/2006">
              <mc:Choice xmlns:v="urn:schemas-microsoft-com:vml" Requires="v">
                <p:oleObj spid="_x0000_s35843" name="方程式" r:id="rId5" imgW="1574640" imgH="380880" progId="Equation.3">
                  <p:embed/>
                </p:oleObj>
              </mc:Choice>
              <mc:Fallback>
                <p:oleObj name="方程式" r:id="rId5" imgW="157464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3789040"/>
                        <a:ext cx="1574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563888" y="4797152"/>
          <a:ext cx="1257300" cy="800100"/>
        </p:xfrm>
        <a:graphic>
          <a:graphicData uri="http://schemas.openxmlformats.org/presentationml/2006/ole">
            <mc:AlternateContent xmlns:mc="http://schemas.openxmlformats.org/markup-compatibility/2006">
              <mc:Choice xmlns:v="urn:schemas-microsoft-com:vml" Requires="v">
                <p:oleObj spid="_x0000_s35844" name="方程式" r:id="rId7" imgW="1257120" imgH="799920" progId="Equation.3">
                  <p:embed/>
                </p:oleObj>
              </mc:Choice>
              <mc:Fallback>
                <p:oleObj name="方程式" r:id="rId7" imgW="1257120" imgH="7999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4797152"/>
                        <a:ext cx="12573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7" name="Object 5"/>
          <p:cNvGraphicFramePr>
            <a:graphicFrameLocks noChangeAspect="1"/>
          </p:cNvGraphicFramePr>
          <p:nvPr/>
        </p:nvGraphicFramePr>
        <p:xfrm>
          <a:off x="4283968" y="5733256"/>
          <a:ext cx="558800" cy="279400"/>
        </p:xfrm>
        <a:graphic>
          <a:graphicData uri="http://schemas.openxmlformats.org/presentationml/2006/ole">
            <mc:AlternateContent xmlns:mc="http://schemas.openxmlformats.org/markup-compatibility/2006">
              <mc:Choice xmlns:v="urn:schemas-microsoft-com:vml" Requires="v">
                <p:oleObj spid="_x0000_s35845" name="方程式" r:id="rId9" imgW="558720" imgH="279360" progId="Equation.3">
                  <p:embed/>
                </p:oleObj>
              </mc:Choice>
              <mc:Fallback>
                <p:oleObj name="方程式" r:id="rId9" imgW="558720" imgH="279360" progId="Equation.3">
                  <p:embed/>
                  <p:pic>
                    <p:nvPicPr>
                      <p:cNvPr id="798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3968" y="5733256"/>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F9AC39-ABFB-4CAC-B22A-3A98496FC12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E00A40A1-51B6-4FA3-82A1-1CF9260948B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98A2A25-2299-49FF-937A-2E55ADC6DC67}"/>
              </a:ext>
            </a:extLst>
          </p:cNvPr>
          <p:cNvSpPr>
            <a:spLocks noGrp="1"/>
          </p:cNvSpPr>
          <p:nvPr>
            <p:ph type="sldNum" sz="quarter" idx="12"/>
          </p:nvPr>
        </p:nvSpPr>
        <p:spPr/>
        <p:txBody>
          <a:bodyPr/>
          <a:lstStyle/>
          <a:p>
            <a:fld id="{4ED57DA5-3079-4B49-823B-EE503FF95CF7}" type="slidenum">
              <a:rPr lang="zh-TW" altLang="en-US" smtClean="0"/>
              <a:pPr/>
              <a:t>8</a:t>
            </a:fld>
            <a:endParaRPr lang="zh-TW" altLang="en-US"/>
          </a:p>
        </p:txBody>
      </p:sp>
      <p:grpSp>
        <p:nvGrpSpPr>
          <p:cNvPr id="189" name="群組 188">
            <a:extLst>
              <a:ext uri="{FF2B5EF4-FFF2-40B4-BE49-F238E27FC236}">
                <a16:creationId xmlns:a16="http://schemas.microsoft.com/office/drawing/2014/main" id="{7F8837AB-D683-4E15-8AB2-54D39E0DFEC9}"/>
              </a:ext>
            </a:extLst>
          </p:cNvPr>
          <p:cNvGrpSpPr/>
          <p:nvPr/>
        </p:nvGrpSpPr>
        <p:grpSpPr>
          <a:xfrm>
            <a:off x="539552" y="1481738"/>
            <a:ext cx="4032448" cy="2091278"/>
            <a:chOff x="725386" y="3090358"/>
            <a:chExt cx="6976080" cy="3607200"/>
          </a:xfrm>
        </p:grpSpPr>
        <p:grpSp>
          <p:nvGrpSpPr>
            <p:cNvPr id="6" name="群組 5">
              <a:extLst>
                <a:ext uri="{FF2B5EF4-FFF2-40B4-BE49-F238E27FC236}">
                  <a16:creationId xmlns:a16="http://schemas.microsoft.com/office/drawing/2014/main" id="{20BA61A6-B79F-448D-BBD4-9F7C63E8AD88}"/>
                </a:ext>
              </a:extLst>
            </p:cNvPr>
            <p:cNvGrpSpPr/>
            <p:nvPr/>
          </p:nvGrpSpPr>
          <p:grpSpPr>
            <a:xfrm>
              <a:off x="727906" y="3090358"/>
              <a:ext cx="244440" cy="336240"/>
              <a:chOff x="727906" y="3090358"/>
              <a:chExt cx="244440" cy="336240"/>
            </a:xfrm>
          </p:grpSpPr>
          <mc:AlternateContent xmlns:mc="http://schemas.openxmlformats.org/markup-compatibility/2006">
            <mc:Choice xmlns:p14="http://schemas.microsoft.com/office/powerpoint/2010/main" Requires="p14">
              <p:contentPart p14:bwMode="auto" r:id="rId2">
                <p14:nvContentPartPr>
                  <p14:cNvPr id="7" name="筆跡 6">
                    <a:extLst>
                      <a:ext uri="{FF2B5EF4-FFF2-40B4-BE49-F238E27FC236}">
                        <a16:creationId xmlns:a16="http://schemas.microsoft.com/office/drawing/2014/main" id="{18F675BB-0C76-4BCE-BEF9-DEFCD3E212F8}"/>
                      </a:ext>
                    </a:extLst>
                  </p14:cNvPr>
                  <p14:cNvContentPartPr/>
                  <p14:nvPr/>
                </p14:nvContentPartPr>
                <p14:xfrm>
                  <a:off x="753106" y="3090358"/>
                  <a:ext cx="211320" cy="12240"/>
                </p14:xfrm>
              </p:contentPart>
            </mc:Choice>
            <mc:Fallback>
              <p:pic>
                <p:nvPicPr>
                  <p:cNvPr id="7" name="筆跡 6">
                    <a:extLst>
                      <a:ext uri="{FF2B5EF4-FFF2-40B4-BE49-F238E27FC236}">
                        <a16:creationId xmlns:a16="http://schemas.microsoft.com/office/drawing/2014/main" id="{18F675BB-0C76-4BCE-BEF9-DEFCD3E212F8}"/>
                      </a:ext>
                    </a:extLst>
                  </p:cNvPr>
                  <p:cNvPicPr/>
                  <p:nvPr/>
                </p:nvPicPr>
                <p:blipFill>
                  <a:blip r:embed="rId3"/>
                  <a:stretch>
                    <a:fillRect/>
                  </a:stretch>
                </p:blipFill>
                <p:spPr>
                  <a:xfrm>
                    <a:off x="737568" y="3075058"/>
                    <a:ext cx="241775" cy="42228"/>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筆跡 7">
                    <a:extLst>
                      <a:ext uri="{FF2B5EF4-FFF2-40B4-BE49-F238E27FC236}">
                        <a16:creationId xmlns:a16="http://schemas.microsoft.com/office/drawing/2014/main" id="{7B5D537F-9FDB-43E6-B91C-E9DF1EA4B2AB}"/>
                      </a:ext>
                    </a:extLst>
                  </p14:cNvPr>
                  <p14:cNvContentPartPr/>
                  <p14:nvPr/>
                </p14:nvContentPartPr>
                <p14:xfrm>
                  <a:off x="727906" y="3116998"/>
                  <a:ext cx="129600" cy="273240"/>
                </p14:xfrm>
              </p:contentPart>
            </mc:Choice>
            <mc:Fallback>
              <p:pic>
                <p:nvPicPr>
                  <p:cNvPr id="8" name="筆跡 7">
                    <a:extLst>
                      <a:ext uri="{FF2B5EF4-FFF2-40B4-BE49-F238E27FC236}">
                        <a16:creationId xmlns:a16="http://schemas.microsoft.com/office/drawing/2014/main" id="{7B5D537F-9FDB-43E6-B91C-E9DF1EA4B2AB}"/>
                      </a:ext>
                    </a:extLst>
                  </p:cNvPr>
                  <p:cNvPicPr/>
                  <p:nvPr/>
                </p:nvPicPr>
                <p:blipFill>
                  <a:blip r:embed="rId5"/>
                  <a:stretch>
                    <a:fillRect/>
                  </a:stretch>
                </p:blipFill>
                <p:spPr>
                  <a:xfrm>
                    <a:off x="712329" y="3101473"/>
                    <a:ext cx="160131" cy="30366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筆跡 8">
                    <a:extLst>
                      <a:ext uri="{FF2B5EF4-FFF2-40B4-BE49-F238E27FC236}">
                        <a16:creationId xmlns:a16="http://schemas.microsoft.com/office/drawing/2014/main" id="{2E3085BB-29FD-476E-A193-DE983447DBBF}"/>
                      </a:ext>
                    </a:extLst>
                  </p14:cNvPr>
                  <p14:cNvContentPartPr/>
                  <p14:nvPr/>
                </p14:nvContentPartPr>
                <p14:xfrm>
                  <a:off x="733666" y="3274678"/>
                  <a:ext cx="183240" cy="18720"/>
                </p14:xfrm>
              </p:contentPart>
            </mc:Choice>
            <mc:Fallback>
              <p:pic>
                <p:nvPicPr>
                  <p:cNvPr id="9" name="筆跡 8">
                    <a:extLst>
                      <a:ext uri="{FF2B5EF4-FFF2-40B4-BE49-F238E27FC236}">
                        <a16:creationId xmlns:a16="http://schemas.microsoft.com/office/drawing/2014/main" id="{2E3085BB-29FD-476E-A193-DE983447DBBF}"/>
                      </a:ext>
                    </a:extLst>
                  </p:cNvPr>
                  <p:cNvPicPr/>
                  <p:nvPr/>
                </p:nvPicPr>
                <p:blipFill>
                  <a:blip r:embed="rId7"/>
                  <a:stretch>
                    <a:fillRect/>
                  </a:stretch>
                </p:blipFill>
                <p:spPr>
                  <a:xfrm>
                    <a:off x="718137" y="3259581"/>
                    <a:ext cx="213676" cy="4831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筆跡 9">
                    <a:extLst>
                      <a:ext uri="{FF2B5EF4-FFF2-40B4-BE49-F238E27FC236}">
                        <a16:creationId xmlns:a16="http://schemas.microsoft.com/office/drawing/2014/main" id="{63C4910E-2847-43C6-9C89-884BE4A381FC}"/>
                      </a:ext>
                    </a:extLst>
                  </p14:cNvPr>
                  <p14:cNvContentPartPr/>
                  <p14:nvPr/>
                </p14:nvContentPartPr>
                <p14:xfrm>
                  <a:off x="901786" y="3337318"/>
                  <a:ext cx="70560" cy="89280"/>
                </p14:xfrm>
              </p:contentPart>
            </mc:Choice>
            <mc:Fallback>
              <p:pic>
                <p:nvPicPr>
                  <p:cNvPr id="10" name="筆跡 9">
                    <a:extLst>
                      <a:ext uri="{FF2B5EF4-FFF2-40B4-BE49-F238E27FC236}">
                        <a16:creationId xmlns:a16="http://schemas.microsoft.com/office/drawing/2014/main" id="{63C4910E-2847-43C6-9C89-884BE4A381FC}"/>
                      </a:ext>
                    </a:extLst>
                  </p:cNvPr>
                  <p:cNvPicPr/>
                  <p:nvPr/>
                </p:nvPicPr>
                <p:blipFill>
                  <a:blip r:embed="rId9"/>
                  <a:stretch>
                    <a:fillRect/>
                  </a:stretch>
                </p:blipFill>
                <p:spPr>
                  <a:xfrm>
                    <a:off x="886312" y="3321818"/>
                    <a:ext cx="100888" cy="119660"/>
                  </a:xfrm>
                  <a:prstGeom prst="rect">
                    <a:avLst/>
                  </a:prstGeom>
                </p:spPr>
              </p:pic>
            </mc:Fallback>
          </mc:AlternateContent>
        </p:grpSp>
        <p:grpSp>
          <p:nvGrpSpPr>
            <p:cNvPr id="11" name="群組 10">
              <a:extLst>
                <a:ext uri="{FF2B5EF4-FFF2-40B4-BE49-F238E27FC236}">
                  <a16:creationId xmlns:a16="http://schemas.microsoft.com/office/drawing/2014/main" id="{CF311F5C-A45E-4EF1-B891-2A46334E14F7}"/>
                </a:ext>
              </a:extLst>
            </p:cNvPr>
            <p:cNvGrpSpPr/>
            <p:nvPr/>
          </p:nvGrpSpPr>
          <p:grpSpPr>
            <a:xfrm>
              <a:off x="1150906" y="3246598"/>
              <a:ext cx="21960" cy="81720"/>
              <a:chOff x="1150906" y="3246598"/>
              <a:chExt cx="21960" cy="81720"/>
            </a:xfrm>
          </p:grpSpPr>
          <mc:AlternateContent xmlns:mc="http://schemas.openxmlformats.org/markup-compatibility/2006">
            <mc:Choice xmlns:p14="http://schemas.microsoft.com/office/powerpoint/2010/main" Requires="p14">
              <p:contentPart p14:bwMode="auto" r:id="rId10">
                <p14:nvContentPartPr>
                  <p14:cNvPr id="12" name="筆跡 11">
                    <a:extLst>
                      <a:ext uri="{FF2B5EF4-FFF2-40B4-BE49-F238E27FC236}">
                        <a16:creationId xmlns:a16="http://schemas.microsoft.com/office/drawing/2014/main" id="{AB5E53E5-C8C0-422D-8CB9-91EF4874F178}"/>
                      </a:ext>
                    </a:extLst>
                  </p14:cNvPr>
                  <p14:cNvContentPartPr/>
                  <p14:nvPr/>
                </p14:nvContentPartPr>
                <p14:xfrm>
                  <a:off x="1150906" y="3246598"/>
                  <a:ext cx="21960" cy="10800"/>
                </p14:xfrm>
              </p:contentPart>
            </mc:Choice>
            <mc:Fallback>
              <p:pic>
                <p:nvPicPr>
                  <p:cNvPr id="12" name="筆跡 11">
                    <a:extLst>
                      <a:ext uri="{FF2B5EF4-FFF2-40B4-BE49-F238E27FC236}">
                        <a16:creationId xmlns:a16="http://schemas.microsoft.com/office/drawing/2014/main" id="{AB5E53E5-C8C0-422D-8CB9-91EF4874F178}"/>
                      </a:ext>
                    </a:extLst>
                  </p:cNvPr>
                  <p:cNvPicPr/>
                  <p:nvPr/>
                </p:nvPicPr>
                <p:blipFill>
                  <a:blip r:embed="rId11"/>
                  <a:stretch>
                    <a:fillRect/>
                  </a:stretch>
                </p:blipFill>
                <p:spPr>
                  <a:xfrm>
                    <a:off x="1135656" y="3231598"/>
                    <a:ext cx="51850" cy="40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筆跡 12">
                    <a:extLst>
                      <a:ext uri="{FF2B5EF4-FFF2-40B4-BE49-F238E27FC236}">
                        <a16:creationId xmlns:a16="http://schemas.microsoft.com/office/drawing/2014/main" id="{87E1B477-CDC3-4FFC-B934-CAD7F62AB243}"/>
                      </a:ext>
                    </a:extLst>
                  </p14:cNvPr>
                  <p14:cNvContentPartPr/>
                  <p14:nvPr/>
                </p14:nvContentPartPr>
                <p14:xfrm>
                  <a:off x="1150906" y="3318598"/>
                  <a:ext cx="3960" cy="9720"/>
                </p14:xfrm>
              </p:contentPart>
            </mc:Choice>
            <mc:Fallback>
              <p:pic>
                <p:nvPicPr>
                  <p:cNvPr id="13" name="筆跡 12">
                    <a:extLst>
                      <a:ext uri="{FF2B5EF4-FFF2-40B4-BE49-F238E27FC236}">
                        <a16:creationId xmlns:a16="http://schemas.microsoft.com/office/drawing/2014/main" id="{87E1B477-CDC3-4FFC-B934-CAD7F62AB243}"/>
                      </a:ext>
                    </a:extLst>
                  </p:cNvPr>
                  <p:cNvPicPr/>
                  <p:nvPr/>
                </p:nvPicPr>
                <p:blipFill>
                  <a:blip r:embed="rId13"/>
                  <a:stretch>
                    <a:fillRect/>
                  </a:stretch>
                </p:blipFill>
                <p:spPr>
                  <a:xfrm>
                    <a:off x="1136763" y="3304018"/>
                    <a:ext cx="31680" cy="39488"/>
                  </a:xfrm>
                  <a:prstGeom prst="rect">
                    <a:avLst/>
                  </a:prstGeom>
                </p:spPr>
              </p:pic>
            </mc:Fallback>
          </mc:AlternateContent>
        </p:grpSp>
        <p:grpSp>
          <p:nvGrpSpPr>
            <p:cNvPr id="14" name="群組 13">
              <a:extLst>
                <a:ext uri="{FF2B5EF4-FFF2-40B4-BE49-F238E27FC236}">
                  <a16:creationId xmlns:a16="http://schemas.microsoft.com/office/drawing/2014/main" id="{27805166-31A5-47B0-B674-49685BAB1866}"/>
                </a:ext>
              </a:extLst>
            </p:cNvPr>
            <p:cNvGrpSpPr/>
            <p:nvPr/>
          </p:nvGrpSpPr>
          <p:grpSpPr>
            <a:xfrm>
              <a:off x="1604866" y="3133558"/>
              <a:ext cx="378720" cy="212400"/>
              <a:chOff x="1604866" y="3133558"/>
              <a:chExt cx="378720" cy="212400"/>
            </a:xfrm>
          </p:grpSpPr>
          <mc:AlternateContent xmlns:mc="http://schemas.openxmlformats.org/markup-compatibility/2006">
            <mc:Choice xmlns:p14="http://schemas.microsoft.com/office/powerpoint/2010/main" Requires="p14">
              <p:contentPart p14:bwMode="auto" r:id="rId14">
                <p14:nvContentPartPr>
                  <p14:cNvPr id="15" name="筆跡 14">
                    <a:extLst>
                      <a:ext uri="{FF2B5EF4-FFF2-40B4-BE49-F238E27FC236}">
                        <a16:creationId xmlns:a16="http://schemas.microsoft.com/office/drawing/2014/main" id="{24429EFB-9C37-4AA2-AC96-DAAA3E179024}"/>
                      </a:ext>
                    </a:extLst>
                  </p14:cNvPr>
                  <p14:cNvContentPartPr/>
                  <p14:nvPr/>
                </p14:nvContentPartPr>
                <p14:xfrm>
                  <a:off x="1604866" y="3133558"/>
                  <a:ext cx="198360" cy="212400"/>
                </p14:xfrm>
              </p:contentPart>
            </mc:Choice>
            <mc:Fallback>
              <p:pic>
                <p:nvPicPr>
                  <p:cNvPr id="15" name="筆跡 14">
                    <a:extLst>
                      <a:ext uri="{FF2B5EF4-FFF2-40B4-BE49-F238E27FC236}">
                        <a16:creationId xmlns:a16="http://schemas.microsoft.com/office/drawing/2014/main" id="{24429EFB-9C37-4AA2-AC96-DAAA3E179024}"/>
                      </a:ext>
                    </a:extLst>
                  </p:cNvPr>
                  <p:cNvPicPr/>
                  <p:nvPr/>
                </p:nvPicPr>
                <p:blipFill>
                  <a:blip r:embed="rId15"/>
                  <a:stretch>
                    <a:fillRect/>
                  </a:stretch>
                </p:blipFill>
                <p:spPr>
                  <a:xfrm>
                    <a:off x="1589942" y="3118032"/>
                    <a:ext cx="228829" cy="242832"/>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筆跡 15">
                    <a:extLst>
                      <a:ext uri="{FF2B5EF4-FFF2-40B4-BE49-F238E27FC236}">
                        <a16:creationId xmlns:a16="http://schemas.microsoft.com/office/drawing/2014/main" id="{7FD16D64-CFD2-4596-B75B-865ECCE36867}"/>
                      </a:ext>
                    </a:extLst>
                  </p14:cNvPr>
                  <p14:cNvContentPartPr/>
                  <p14:nvPr/>
                </p14:nvContentPartPr>
                <p14:xfrm>
                  <a:off x="1672546" y="3137518"/>
                  <a:ext cx="141120" cy="193680"/>
                </p14:xfrm>
              </p:contentPart>
            </mc:Choice>
            <mc:Fallback>
              <p:pic>
                <p:nvPicPr>
                  <p:cNvPr id="16" name="筆跡 15">
                    <a:extLst>
                      <a:ext uri="{FF2B5EF4-FFF2-40B4-BE49-F238E27FC236}">
                        <a16:creationId xmlns:a16="http://schemas.microsoft.com/office/drawing/2014/main" id="{7FD16D64-CFD2-4596-B75B-865ECCE36867}"/>
                      </a:ext>
                    </a:extLst>
                  </p:cNvPr>
                  <p:cNvPicPr/>
                  <p:nvPr/>
                </p:nvPicPr>
                <p:blipFill>
                  <a:blip r:embed="rId17"/>
                  <a:stretch>
                    <a:fillRect/>
                  </a:stretch>
                </p:blipFill>
                <p:spPr>
                  <a:xfrm>
                    <a:off x="1657004" y="3122667"/>
                    <a:ext cx="171582" cy="224001"/>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筆跡 16">
                    <a:extLst>
                      <a:ext uri="{FF2B5EF4-FFF2-40B4-BE49-F238E27FC236}">
                        <a16:creationId xmlns:a16="http://schemas.microsoft.com/office/drawing/2014/main" id="{79703AF7-2B80-4DBD-BB7B-DD8CCBD82AE3}"/>
                      </a:ext>
                    </a:extLst>
                  </p14:cNvPr>
                  <p14:cNvContentPartPr/>
                  <p14:nvPr/>
                </p14:nvContentPartPr>
                <p14:xfrm>
                  <a:off x="1889626" y="3183958"/>
                  <a:ext cx="93960" cy="16920"/>
                </p14:xfrm>
              </p:contentPart>
            </mc:Choice>
            <mc:Fallback>
              <p:pic>
                <p:nvPicPr>
                  <p:cNvPr id="17" name="筆跡 16">
                    <a:extLst>
                      <a:ext uri="{FF2B5EF4-FFF2-40B4-BE49-F238E27FC236}">
                        <a16:creationId xmlns:a16="http://schemas.microsoft.com/office/drawing/2014/main" id="{79703AF7-2B80-4DBD-BB7B-DD8CCBD82AE3}"/>
                      </a:ext>
                    </a:extLst>
                  </p:cNvPr>
                  <p:cNvPicPr/>
                  <p:nvPr/>
                </p:nvPicPr>
                <p:blipFill>
                  <a:blip r:embed="rId19"/>
                  <a:stretch>
                    <a:fillRect/>
                  </a:stretch>
                </p:blipFill>
                <p:spPr>
                  <a:xfrm>
                    <a:off x="1874790" y="3168851"/>
                    <a:ext cx="124250" cy="4653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筆跡 17">
                    <a:extLst>
                      <a:ext uri="{FF2B5EF4-FFF2-40B4-BE49-F238E27FC236}">
                        <a16:creationId xmlns:a16="http://schemas.microsoft.com/office/drawing/2014/main" id="{DD3A3EE9-349B-4696-BC59-D971166BF9E3}"/>
                      </a:ext>
                    </a:extLst>
                  </p14:cNvPr>
                  <p14:cNvContentPartPr/>
                  <p14:nvPr/>
                </p14:nvContentPartPr>
                <p14:xfrm>
                  <a:off x="1874866" y="3267478"/>
                  <a:ext cx="89640" cy="4320"/>
                </p14:xfrm>
              </p:contentPart>
            </mc:Choice>
            <mc:Fallback>
              <p:pic>
                <p:nvPicPr>
                  <p:cNvPr id="18" name="筆跡 17">
                    <a:extLst>
                      <a:ext uri="{FF2B5EF4-FFF2-40B4-BE49-F238E27FC236}">
                        <a16:creationId xmlns:a16="http://schemas.microsoft.com/office/drawing/2014/main" id="{DD3A3EE9-349B-4696-BC59-D971166BF9E3}"/>
                      </a:ext>
                    </a:extLst>
                  </p:cNvPr>
                  <p:cNvPicPr/>
                  <p:nvPr/>
                </p:nvPicPr>
                <p:blipFill>
                  <a:blip r:embed="rId21"/>
                  <a:stretch>
                    <a:fillRect/>
                  </a:stretch>
                </p:blipFill>
                <p:spPr>
                  <a:xfrm>
                    <a:off x="1859303" y="3253978"/>
                    <a:ext cx="120143" cy="30780"/>
                  </a:xfrm>
                  <a:prstGeom prst="rect">
                    <a:avLst/>
                  </a:prstGeom>
                </p:spPr>
              </p:pic>
            </mc:Fallback>
          </mc:AlternateContent>
        </p:grpSp>
        <p:grpSp>
          <p:nvGrpSpPr>
            <p:cNvPr id="19" name="群組 18">
              <a:extLst>
                <a:ext uri="{FF2B5EF4-FFF2-40B4-BE49-F238E27FC236}">
                  <a16:creationId xmlns:a16="http://schemas.microsoft.com/office/drawing/2014/main" id="{55102563-A897-45DC-B86C-052C8910D725}"/>
                </a:ext>
              </a:extLst>
            </p:cNvPr>
            <p:cNvGrpSpPr/>
            <p:nvPr/>
          </p:nvGrpSpPr>
          <p:grpSpPr>
            <a:xfrm>
              <a:off x="2153866" y="3147958"/>
              <a:ext cx="196200" cy="211320"/>
              <a:chOff x="2153866" y="3147958"/>
              <a:chExt cx="196200" cy="211320"/>
            </a:xfrm>
          </p:grpSpPr>
          <mc:AlternateContent xmlns:mc="http://schemas.openxmlformats.org/markup-compatibility/2006">
            <mc:Choice xmlns:p14="http://schemas.microsoft.com/office/powerpoint/2010/main" Requires="p14">
              <p:contentPart p14:bwMode="auto" r:id="rId22">
                <p14:nvContentPartPr>
                  <p14:cNvPr id="20" name="筆跡 19">
                    <a:extLst>
                      <a:ext uri="{FF2B5EF4-FFF2-40B4-BE49-F238E27FC236}">
                        <a16:creationId xmlns:a16="http://schemas.microsoft.com/office/drawing/2014/main" id="{F16E7BB0-A90A-400F-9428-A85A241161D3}"/>
                      </a:ext>
                    </a:extLst>
                  </p14:cNvPr>
                  <p14:cNvContentPartPr/>
                  <p14:nvPr/>
                </p14:nvContentPartPr>
                <p14:xfrm>
                  <a:off x="2153866" y="3147958"/>
                  <a:ext cx="30240" cy="211320"/>
                </p14:xfrm>
              </p:contentPart>
            </mc:Choice>
            <mc:Fallback>
              <p:pic>
                <p:nvPicPr>
                  <p:cNvPr id="20" name="筆跡 19">
                    <a:extLst>
                      <a:ext uri="{FF2B5EF4-FFF2-40B4-BE49-F238E27FC236}">
                        <a16:creationId xmlns:a16="http://schemas.microsoft.com/office/drawing/2014/main" id="{F16E7BB0-A90A-400F-9428-A85A241161D3}"/>
                      </a:ext>
                    </a:extLst>
                  </p:cNvPr>
                  <p:cNvPicPr/>
                  <p:nvPr/>
                </p:nvPicPr>
                <p:blipFill>
                  <a:blip r:embed="rId23"/>
                  <a:stretch>
                    <a:fillRect/>
                  </a:stretch>
                </p:blipFill>
                <p:spPr>
                  <a:xfrm>
                    <a:off x="2138437" y="3132465"/>
                    <a:ext cx="60480" cy="24168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筆跡 20">
                    <a:extLst>
                      <a:ext uri="{FF2B5EF4-FFF2-40B4-BE49-F238E27FC236}">
                        <a16:creationId xmlns:a16="http://schemas.microsoft.com/office/drawing/2014/main" id="{53D3CDF5-52C8-45C2-984E-B25ADA1C10F6}"/>
                      </a:ext>
                    </a:extLst>
                  </p14:cNvPr>
                  <p14:cNvContentPartPr/>
                  <p14:nvPr/>
                </p14:nvContentPartPr>
                <p14:xfrm>
                  <a:off x="2243866" y="3181798"/>
                  <a:ext cx="106200" cy="148320"/>
                </p14:xfrm>
              </p:contentPart>
            </mc:Choice>
            <mc:Fallback>
              <p:pic>
                <p:nvPicPr>
                  <p:cNvPr id="21" name="筆跡 20">
                    <a:extLst>
                      <a:ext uri="{FF2B5EF4-FFF2-40B4-BE49-F238E27FC236}">
                        <a16:creationId xmlns:a16="http://schemas.microsoft.com/office/drawing/2014/main" id="{53D3CDF5-52C8-45C2-984E-B25ADA1C10F6}"/>
                      </a:ext>
                    </a:extLst>
                  </p:cNvPr>
                  <p:cNvPicPr/>
                  <p:nvPr/>
                </p:nvPicPr>
                <p:blipFill>
                  <a:blip r:embed="rId25"/>
                  <a:stretch>
                    <a:fillRect/>
                  </a:stretch>
                </p:blipFill>
                <p:spPr>
                  <a:xfrm>
                    <a:off x="2228340" y="3166283"/>
                    <a:ext cx="136632" cy="178729"/>
                  </a:xfrm>
                  <a:prstGeom prst="rect">
                    <a:avLst/>
                  </a:prstGeom>
                </p:spPr>
              </p:pic>
            </mc:Fallback>
          </mc:AlternateContent>
        </p:grpSp>
        <p:grpSp>
          <p:nvGrpSpPr>
            <p:cNvPr id="22" name="群組 21">
              <a:extLst>
                <a:ext uri="{FF2B5EF4-FFF2-40B4-BE49-F238E27FC236}">
                  <a16:creationId xmlns:a16="http://schemas.microsoft.com/office/drawing/2014/main" id="{70B1596D-11EF-4BC8-9421-7F4E1AF97197}"/>
                </a:ext>
              </a:extLst>
            </p:cNvPr>
            <p:cNvGrpSpPr/>
            <p:nvPr/>
          </p:nvGrpSpPr>
          <p:grpSpPr>
            <a:xfrm>
              <a:off x="744106" y="3700558"/>
              <a:ext cx="219600" cy="307080"/>
              <a:chOff x="744106" y="3700558"/>
              <a:chExt cx="219600" cy="307080"/>
            </a:xfrm>
          </p:grpSpPr>
          <mc:AlternateContent xmlns:mc="http://schemas.openxmlformats.org/markup-compatibility/2006">
            <mc:Choice xmlns:p14="http://schemas.microsoft.com/office/powerpoint/2010/main" Requires="p14">
              <p:contentPart p14:bwMode="auto" r:id="rId26">
                <p14:nvContentPartPr>
                  <p14:cNvPr id="23" name="筆跡 22">
                    <a:extLst>
                      <a:ext uri="{FF2B5EF4-FFF2-40B4-BE49-F238E27FC236}">
                        <a16:creationId xmlns:a16="http://schemas.microsoft.com/office/drawing/2014/main" id="{B524AEA0-385E-4B7F-93BE-F5D3E94A37D8}"/>
                      </a:ext>
                    </a:extLst>
                  </p14:cNvPr>
                  <p14:cNvContentPartPr/>
                  <p14:nvPr/>
                </p14:nvContentPartPr>
                <p14:xfrm>
                  <a:off x="753106" y="3700558"/>
                  <a:ext cx="195840" cy="25200"/>
                </p14:xfrm>
              </p:contentPart>
            </mc:Choice>
            <mc:Fallback>
              <p:pic>
                <p:nvPicPr>
                  <p:cNvPr id="23" name="筆跡 22">
                    <a:extLst>
                      <a:ext uri="{FF2B5EF4-FFF2-40B4-BE49-F238E27FC236}">
                        <a16:creationId xmlns:a16="http://schemas.microsoft.com/office/drawing/2014/main" id="{B524AEA0-385E-4B7F-93BE-F5D3E94A37D8}"/>
                      </a:ext>
                    </a:extLst>
                  </p:cNvPr>
                  <p:cNvPicPr/>
                  <p:nvPr/>
                </p:nvPicPr>
                <p:blipFill>
                  <a:blip r:embed="rId27"/>
                  <a:stretch>
                    <a:fillRect/>
                  </a:stretch>
                </p:blipFill>
                <p:spPr>
                  <a:xfrm>
                    <a:off x="737563" y="3685192"/>
                    <a:ext cx="226304" cy="55317"/>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筆跡 23">
                    <a:extLst>
                      <a:ext uri="{FF2B5EF4-FFF2-40B4-BE49-F238E27FC236}">
                        <a16:creationId xmlns:a16="http://schemas.microsoft.com/office/drawing/2014/main" id="{5B4BAE2A-8AAA-4E74-9FD3-7B69656DD1E9}"/>
                      </a:ext>
                    </a:extLst>
                  </p14:cNvPr>
                  <p14:cNvContentPartPr/>
                  <p14:nvPr/>
                </p14:nvContentPartPr>
                <p14:xfrm>
                  <a:off x="744106" y="3727198"/>
                  <a:ext cx="139680" cy="244440"/>
                </p14:xfrm>
              </p:contentPart>
            </mc:Choice>
            <mc:Fallback>
              <p:pic>
                <p:nvPicPr>
                  <p:cNvPr id="24" name="筆跡 23">
                    <a:extLst>
                      <a:ext uri="{FF2B5EF4-FFF2-40B4-BE49-F238E27FC236}">
                        <a16:creationId xmlns:a16="http://schemas.microsoft.com/office/drawing/2014/main" id="{5B4BAE2A-8AAA-4E74-9FD3-7B69656DD1E9}"/>
                      </a:ext>
                    </a:extLst>
                  </p:cNvPr>
                  <p:cNvPicPr/>
                  <p:nvPr/>
                </p:nvPicPr>
                <p:blipFill>
                  <a:blip r:embed="rId29"/>
                  <a:stretch>
                    <a:fillRect/>
                  </a:stretch>
                </p:blipFill>
                <p:spPr>
                  <a:xfrm>
                    <a:off x="728586" y="3711688"/>
                    <a:ext cx="170099" cy="274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筆跡 24">
                    <a:extLst>
                      <a:ext uri="{FF2B5EF4-FFF2-40B4-BE49-F238E27FC236}">
                        <a16:creationId xmlns:a16="http://schemas.microsoft.com/office/drawing/2014/main" id="{73BE37F9-00E6-4749-9AC0-C8FB50243939}"/>
                      </a:ext>
                    </a:extLst>
                  </p14:cNvPr>
                  <p14:cNvContentPartPr/>
                  <p14:nvPr/>
                </p14:nvContentPartPr>
                <p14:xfrm>
                  <a:off x="757786" y="3889918"/>
                  <a:ext cx="162720" cy="12600"/>
                </p14:xfrm>
              </p:contentPart>
            </mc:Choice>
            <mc:Fallback>
              <p:pic>
                <p:nvPicPr>
                  <p:cNvPr id="25" name="筆跡 24">
                    <a:extLst>
                      <a:ext uri="{FF2B5EF4-FFF2-40B4-BE49-F238E27FC236}">
                        <a16:creationId xmlns:a16="http://schemas.microsoft.com/office/drawing/2014/main" id="{73BE37F9-00E6-4749-9AC0-C8FB50243939}"/>
                      </a:ext>
                    </a:extLst>
                  </p:cNvPr>
                  <p:cNvPicPr/>
                  <p:nvPr/>
                </p:nvPicPr>
                <p:blipFill>
                  <a:blip r:embed="rId31"/>
                  <a:stretch>
                    <a:fillRect/>
                  </a:stretch>
                </p:blipFill>
                <p:spPr>
                  <a:xfrm>
                    <a:off x="742259" y="3874918"/>
                    <a:ext cx="193152" cy="4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筆跡 25">
                    <a:extLst>
                      <a:ext uri="{FF2B5EF4-FFF2-40B4-BE49-F238E27FC236}">
                        <a16:creationId xmlns:a16="http://schemas.microsoft.com/office/drawing/2014/main" id="{059E586A-441B-4A60-8474-4A93D36B86D8}"/>
                      </a:ext>
                    </a:extLst>
                  </p14:cNvPr>
                  <p14:cNvContentPartPr/>
                  <p14:nvPr/>
                </p14:nvContentPartPr>
                <p14:xfrm>
                  <a:off x="942826" y="3911518"/>
                  <a:ext cx="20880" cy="96120"/>
                </p14:xfrm>
              </p:contentPart>
            </mc:Choice>
            <mc:Fallback>
              <p:pic>
                <p:nvPicPr>
                  <p:cNvPr id="26" name="筆跡 25">
                    <a:extLst>
                      <a:ext uri="{FF2B5EF4-FFF2-40B4-BE49-F238E27FC236}">
                        <a16:creationId xmlns:a16="http://schemas.microsoft.com/office/drawing/2014/main" id="{059E586A-441B-4A60-8474-4A93D36B86D8}"/>
                      </a:ext>
                    </a:extLst>
                  </p:cNvPr>
                  <p:cNvPicPr/>
                  <p:nvPr/>
                </p:nvPicPr>
                <p:blipFill>
                  <a:blip r:embed="rId33"/>
                  <a:stretch>
                    <a:fillRect/>
                  </a:stretch>
                </p:blipFill>
                <p:spPr>
                  <a:xfrm>
                    <a:off x="927473" y="3896015"/>
                    <a:ext cx="50972" cy="12650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27" name="筆跡 26">
                  <a:extLst>
                    <a:ext uri="{FF2B5EF4-FFF2-40B4-BE49-F238E27FC236}">
                      <a16:creationId xmlns:a16="http://schemas.microsoft.com/office/drawing/2014/main" id="{FCE59FD8-796B-4A41-B119-7D5F20818FFB}"/>
                    </a:ext>
                  </a:extLst>
                </p14:cNvPr>
                <p14:cNvContentPartPr/>
                <p14:nvPr/>
              </p14:nvContentPartPr>
              <p14:xfrm>
                <a:off x="1127146" y="3826198"/>
                <a:ext cx="6120" cy="7560"/>
              </p14:xfrm>
            </p:contentPart>
          </mc:Choice>
          <mc:Fallback>
            <p:pic>
              <p:nvPicPr>
                <p:cNvPr id="27" name="筆跡 26">
                  <a:extLst>
                    <a:ext uri="{FF2B5EF4-FFF2-40B4-BE49-F238E27FC236}">
                      <a16:creationId xmlns:a16="http://schemas.microsoft.com/office/drawing/2014/main" id="{FCE59FD8-796B-4A41-B119-7D5F20818FFB}"/>
                    </a:ext>
                  </a:extLst>
                </p:cNvPr>
                <p:cNvPicPr/>
                <p:nvPr/>
              </p:nvPicPr>
              <p:blipFill>
                <a:blip r:embed="rId13"/>
                <a:stretch>
                  <a:fillRect/>
                </a:stretch>
              </p:blipFill>
              <p:spPr>
                <a:xfrm>
                  <a:off x="1111846" y="3812241"/>
                  <a:ext cx="36108" cy="36055"/>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8" name="筆跡 27">
                  <a:extLst>
                    <a:ext uri="{FF2B5EF4-FFF2-40B4-BE49-F238E27FC236}">
                      <a16:creationId xmlns:a16="http://schemas.microsoft.com/office/drawing/2014/main" id="{A3C0C430-9895-48B7-9306-42B55521BD97}"/>
                    </a:ext>
                  </a:extLst>
                </p14:cNvPr>
                <p14:cNvContentPartPr/>
                <p14:nvPr/>
              </p14:nvContentPartPr>
              <p14:xfrm>
                <a:off x="1123546" y="3902158"/>
                <a:ext cx="1440" cy="2520"/>
              </p14:xfrm>
            </p:contentPart>
          </mc:Choice>
          <mc:Fallback>
            <p:pic>
              <p:nvPicPr>
                <p:cNvPr id="28" name="筆跡 27">
                  <a:extLst>
                    <a:ext uri="{FF2B5EF4-FFF2-40B4-BE49-F238E27FC236}">
                      <a16:creationId xmlns:a16="http://schemas.microsoft.com/office/drawing/2014/main" id="{A3C0C430-9895-48B7-9306-42B55521BD97}"/>
                    </a:ext>
                  </a:extLst>
                </p:cNvPr>
                <p:cNvPicPr/>
                <p:nvPr/>
              </p:nvPicPr>
              <p:blipFill>
                <a:blip r:embed="rId13"/>
                <a:stretch>
                  <a:fillRect/>
                </a:stretch>
              </p:blipFill>
              <p:spPr>
                <a:xfrm>
                  <a:off x="1111546" y="3886408"/>
                  <a:ext cx="24960" cy="33390"/>
                </a:xfrm>
                <a:prstGeom prst="rect">
                  <a:avLst/>
                </a:prstGeom>
              </p:spPr>
            </p:pic>
          </mc:Fallback>
        </mc:AlternateContent>
        <p:grpSp>
          <p:nvGrpSpPr>
            <p:cNvPr id="29" name="群組 28">
              <a:extLst>
                <a:ext uri="{FF2B5EF4-FFF2-40B4-BE49-F238E27FC236}">
                  <a16:creationId xmlns:a16="http://schemas.microsoft.com/office/drawing/2014/main" id="{6441EABB-61F1-4D24-B2D6-50B1AC97A857}"/>
                </a:ext>
              </a:extLst>
            </p:cNvPr>
            <p:cNvGrpSpPr/>
            <p:nvPr/>
          </p:nvGrpSpPr>
          <p:grpSpPr>
            <a:xfrm>
              <a:off x="1652026" y="3790198"/>
              <a:ext cx="383400" cy="191520"/>
              <a:chOff x="1652026" y="3790198"/>
              <a:chExt cx="383400" cy="191520"/>
            </a:xfrm>
          </p:grpSpPr>
          <mc:AlternateContent xmlns:mc="http://schemas.openxmlformats.org/markup-compatibility/2006">
            <mc:Choice xmlns:p14="http://schemas.microsoft.com/office/powerpoint/2010/main" Requires="p14">
              <p:contentPart p14:bwMode="auto" r:id="rId36">
                <p14:nvContentPartPr>
                  <p14:cNvPr id="30" name="筆跡 29">
                    <a:extLst>
                      <a:ext uri="{FF2B5EF4-FFF2-40B4-BE49-F238E27FC236}">
                        <a16:creationId xmlns:a16="http://schemas.microsoft.com/office/drawing/2014/main" id="{9E429937-C9CD-4D1E-AB58-163267D4117D}"/>
                      </a:ext>
                    </a:extLst>
                  </p14:cNvPr>
                  <p14:cNvContentPartPr/>
                  <p14:nvPr/>
                </p14:nvContentPartPr>
                <p14:xfrm>
                  <a:off x="1652026" y="3793078"/>
                  <a:ext cx="191160" cy="188640"/>
                </p14:xfrm>
              </p:contentPart>
            </mc:Choice>
            <mc:Fallback>
              <p:pic>
                <p:nvPicPr>
                  <p:cNvPr id="30" name="筆跡 29">
                    <a:extLst>
                      <a:ext uri="{FF2B5EF4-FFF2-40B4-BE49-F238E27FC236}">
                        <a16:creationId xmlns:a16="http://schemas.microsoft.com/office/drawing/2014/main" id="{9E429937-C9CD-4D1E-AB58-163267D4117D}"/>
                      </a:ext>
                    </a:extLst>
                  </p:cNvPr>
                  <p:cNvPicPr/>
                  <p:nvPr/>
                </p:nvPicPr>
                <p:blipFill>
                  <a:blip r:embed="rId37"/>
                  <a:stretch>
                    <a:fillRect/>
                  </a:stretch>
                </p:blipFill>
                <p:spPr>
                  <a:xfrm>
                    <a:off x="1636510" y="3777565"/>
                    <a:ext cx="221572" cy="219046"/>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1" name="筆跡 30">
                    <a:extLst>
                      <a:ext uri="{FF2B5EF4-FFF2-40B4-BE49-F238E27FC236}">
                        <a16:creationId xmlns:a16="http://schemas.microsoft.com/office/drawing/2014/main" id="{E278EB45-5824-475F-8B77-87792C4910D3}"/>
                      </a:ext>
                    </a:extLst>
                  </p14:cNvPr>
                  <p14:cNvContentPartPr/>
                  <p14:nvPr/>
                </p14:nvContentPartPr>
                <p14:xfrm>
                  <a:off x="1705666" y="3790198"/>
                  <a:ext cx="120600" cy="171360"/>
                </p14:xfrm>
              </p:contentPart>
            </mc:Choice>
            <mc:Fallback>
              <p:pic>
                <p:nvPicPr>
                  <p:cNvPr id="31" name="筆跡 30">
                    <a:extLst>
                      <a:ext uri="{FF2B5EF4-FFF2-40B4-BE49-F238E27FC236}">
                        <a16:creationId xmlns:a16="http://schemas.microsoft.com/office/drawing/2014/main" id="{E278EB45-5824-475F-8B77-87792C4910D3}"/>
                      </a:ext>
                    </a:extLst>
                  </p:cNvPr>
                  <p:cNvPicPr/>
                  <p:nvPr/>
                </p:nvPicPr>
                <p:blipFill>
                  <a:blip r:embed="rId39"/>
                  <a:stretch>
                    <a:fillRect/>
                  </a:stretch>
                </p:blipFill>
                <p:spPr>
                  <a:xfrm>
                    <a:off x="1690125" y="3774676"/>
                    <a:ext cx="151061" cy="201783"/>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2" name="筆跡 31">
                    <a:extLst>
                      <a:ext uri="{FF2B5EF4-FFF2-40B4-BE49-F238E27FC236}">
                        <a16:creationId xmlns:a16="http://schemas.microsoft.com/office/drawing/2014/main" id="{53E8040C-0845-4A7E-80A1-4216907E6FE0}"/>
                      </a:ext>
                    </a:extLst>
                  </p14:cNvPr>
                  <p14:cNvContentPartPr/>
                  <p14:nvPr/>
                </p14:nvContentPartPr>
                <p14:xfrm>
                  <a:off x="1927426" y="3837358"/>
                  <a:ext cx="108000" cy="8640"/>
                </p14:xfrm>
              </p:contentPart>
            </mc:Choice>
            <mc:Fallback>
              <p:pic>
                <p:nvPicPr>
                  <p:cNvPr id="32" name="筆跡 31">
                    <a:extLst>
                      <a:ext uri="{FF2B5EF4-FFF2-40B4-BE49-F238E27FC236}">
                        <a16:creationId xmlns:a16="http://schemas.microsoft.com/office/drawing/2014/main" id="{53E8040C-0845-4A7E-80A1-4216907E6FE0}"/>
                      </a:ext>
                    </a:extLst>
                  </p:cNvPr>
                  <p:cNvPicPr/>
                  <p:nvPr/>
                </p:nvPicPr>
                <p:blipFill>
                  <a:blip r:embed="rId41"/>
                  <a:stretch>
                    <a:fillRect/>
                  </a:stretch>
                </p:blipFill>
                <p:spPr>
                  <a:xfrm>
                    <a:off x="1911909" y="3821929"/>
                    <a:ext cx="138414"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筆跡 32">
                    <a:extLst>
                      <a:ext uri="{FF2B5EF4-FFF2-40B4-BE49-F238E27FC236}">
                        <a16:creationId xmlns:a16="http://schemas.microsoft.com/office/drawing/2014/main" id="{B2781A91-AB4D-4197-8CB0-CE5F0785C760}"/>
                      </a:ext>
                    </a:extLst>
                  </p14:cNvPr>
                  <p14:cNvContentPartPr/>
                  <p14:nvPr/>
                </p14:nvContentPartPr>
                <p14:xfrm>
                  <a:off x="1942546" y="3907558"/>
                  <a:ext cx="84960" cy="9720"/>
                </p14:xfrm>
              </p:contentPart>
            </mc:Choice>
            <mc:Fallback>
              <p:pic>
                <p:nvPicPr>
                  <p:cNvPr id="33" name="筆跡 32">
                    <a:extLst>
                      <a:ext uri="{FF2B5EF4-FFF2-40B4-BE49-F238E27FC236}">
                        <a16:creationId xmlns:a16="http://schemas.microsoft.com/office/drawing/2014/main" id="{B2781A91-AB4D-4197-8CB0-CE5F0785C760}"/>
                      </a:ext>
                    </a:extLst>
                  </p:cNvPr>
                  <p:cNvPicPr/>
                  <p:nvPr/>
                </p:nvPicPr>
                <p:blipFill>
                  <a:blip r:embed="rId43"/>
                  <a:stretch>
                    <a:fillRect/>
                  </a:stretch>
                </p:blipFill>
                <p:spPr>
                  <a:xfrm>
                    <a:off x="1927042" y="3892370"/>
                    <a:ext cx="115347" cy="39488"/>
                  </a:xfrm>
                  <a:prstGeom prst="rect">
                    <a:avLst/>
                  </a:prstGeom>
                </p:spPr>
              </p:pic>
            </mc:Fallback>
          </mc:AlternateContent>
        </p:grpSp>
        <p:grpSp>
          <p:nvGrpSpPr>
            <p:cNvPr id="34" name="群組 33">
              <a:extLst>
                <a:ext uri="{FF2B5EF4-FFF2-40B4-BE49-F238E27FC236}">
                  <a16:creationId xmlns:a16="http://schemas.microsoft.com/office/drawing/2014/main" id="{C0B1660A-1ED9-4B30-93B6-61F2D538E348}"/>
                </a:ext>
              </a:extLst>
            </p:cNvPr>
            <p:cNvGrpSpPr/>
            <p:nvPr/>
          </p:nvGrpSpPr>
          <p:grpSpPr>
            <a:xfrm>
              <a:off x="2205346" y="3833398"/>
              <a:ext cx="303480" cy="150480"/>
              <a:chOff x="2205346" y="3833398"/>
              <a:chExt cx="303480" cy="150480"/>
            </a:xfrm>
          </p:grpSpPr>
          <mc:AlternateContent xmlns:mc="http://schemas.openxmlformats.org/markup-compatibility/2006">
            <mc:Choice xmlns:p14="http://schemas.microsoft.com/office/powerpoint/2010/main" Requires="p14">
              <p:contentPart p14:bwMode="auto" r:id="rId44">
                <p14:nvContentPartPr>
                  <p14:cNvPr id="35" name="筆跡 34">
                    <a:extLst>
                      <a:ext uri="{FF2B5EF4-FFF2-40B4-BE49-F238E27FC236}">
                        <a16:creationId xmlns:a16="http://schemas.microsoft.com/office/drawing/2014/main" id="{3993A391-2B54-4B1A-B226-B6631349FE10}"/>
                      </a:ext>
                    </a:extLst>
                  </p14:cNvPr>
                  <p14:cNvContentPartPr/>
                  <p14:nvPr/>
                </p14:nvContentPartPr>
                <p14:xfrm>
                  <a:off x="2205346" y="3846718"/>
                  <a:ext cx="38160" cy="137160"/>
                </p14:xfrm>
              </p:contentPart>
            </mc:Choice>
            <mc:Fallback>
              <p:pic>
                <p:nvPicPr>
                  <p:cNvPr id="35" name="筆跡 34">
                    <a:extLst>
                      <a:ext uri="{FF2B5EF4-FFF2-40B4-BE49-F238E27FC236}">
                        <a16:creationId xmlns:a16="http://schemas.microsoft.com/office/drawing/2014/main" id="{3993A391-2B54-4B1A-B226-B6631349FE10}"/>
                      </a:ext>
                    </a:extLst>
                  </p:cNvPr>
                  <p:cNvPicPr/>
                  <p:nvPr/>
                </p:nvPicPr>
                <p:blipFill>
                  <a:blip r:embed="rId45"/>
                  <a:stretch>
                    <a:fillRect/>
                  </a:stretch>
                </p:blipFill>
                <p:spPr>
                  <a:xfrm>
                    <a:off x="2189959" y="3831202"/>
                    <a:ext cx="68319" cy="167571"/>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6" name="筆跡 35">
                    <a:extLst>
                      <a:ext uri="{FF2B5EF4-FFF2-40B4-BE49-F238E27FC236}">
                        <a16:creationId xmlns:a16="http://schemas.microsoft.com/office/drawing/2014/main" id="{64B30F64-ADD5-430D-96DE-3A5F693CD8CD}"/>
                      </a:ext>
                    </a:extLst>
                  </p14:cNvPr>
                  <p14:cNvContentPartPr/>
                  <p14:nvPr/>
                </p14:nvContentPartPr>
                <p14:xfrm>
                  <a:off x="2342146" y="3833398"/>
                  <a:ext cx="166680" cy="127800"/>
                </p14:xfrm>
              </p:contentPart>
            </mc:Choice>
            <mc:Fallback>
              <p:pic>
                <p:nvPicPr>
                  <p:cNvPr id="36" name="筆跡 35">
                    <a:extLst>
                      <a:ext uri="{FF2B5EF4-FFF2-40B4-BE49-F238E27FC236}">
                        <a16:creationId xmlns:a16="http://schemas.microsoft.com/office/drawing/2014/main" id="{64B30F64-ADD5-430D-96DE-3A5F693CD8CD}"/>
                      </a:ext>
                    </a:extLst>
                  </p:cNvPr>
                  <p:cNvPicPr/>
                  <p:nvPr/>
                </p:nvPicPr>
                <p:blipFill>
                  <a:blip r:embed="rId47"/>
                  <a:stretch>
                    <a:fillRect/>
                  </a:stretch>
                </p:blipFill>
                <p:spPr>
                  <a:xfrm>
                    <a:off x="2326597" y="3817963"/>
                    <a:ext cx="197155" cy="158052"/>
                  </a:xfrm>
                  <a:prstGeom prst="rect">
                    <a:avLst/>
                  </a:prstGeom>
                </p:spPr>
              </p:pic>
            </mc:Fallback>
          </mc:AlternateContent>
        </p:grpSp>
        <p:grpSp>
          <p:nvGrpSpPr>
            <p:cNvPr id="37" name="群組 36">
              <a:extLst>
                <a:ext uri="{FF2B5EF4-FFF2-40B4-BE49-F238E27FC236}">
                  <a16:creationId xmlns:a16="http://schemas.microsoft.com/office/drawing/2014/main" id="{D0012256-75DD-46A8-A2C0-CCAA7BE17ACA}"/>
                </a:ext>
              </a:extLst>
            </p:cNvPr>
            <p:cNvGrpSpPr/>
            <p:nvPr/>
          </p:nvGrpSpPr>
          <p:grpSpPr>
            <a:xfrm>
              <a:off x="725386" y="4288865"/>
              <a:ext cx="387360" cy="292320"/>
              <a:chOff x="704506" y="4307878"/>
              <a:chExt cx="387360" cy="292320"/>
            </a:xfrm>
          </p:grpSpPr>
          <mc:AlternateContent xmlns:mc="http://schemas.openxmlformats.org/markup-compatibility/2006">
            <mc:Choice xmlns:p14="http://schemas.microsoft.com/office/powerpoint/2010/main" Requires="p14">
              <p:contentPart p14:bwMode="auto" r:id="rId48">
                <p14:nvContentPartPr>
                  <p14:cNvPr id="38" name="筆跡 37">
                    <a:extLst>
                      <a:ext uri="{FF2B5EF4-FFF2-40B4-BE49-F238E27FC236}">
                        <a16:creationId xmlns:a16="http://schemas.microsoft.com/office/drawing/2014/main" id="{CE2E69C7-8F03-4C7F-BD2D-39E75B82B194}"/>
                      </a:ext>
                    </a:extLst>
                  </p14:cNvPr>
                  <p14:cNvContentPartPr/>
                  <p14:nvPr/>
                </p14:nvContentPartPr>
                <p14:xfrm>
                  <a:off x="837706" y="4231826"/>
                  <a:ext cx="163800" cy="7560"/>
                </p14:xfrm>
              </p:contentPart>
            </mc:Choice>
            <mc:Fallback>
              <p:pic>
                <p:nvPicPr>
                  <p:cNvPr id="38" name="筆跡 37">
                    <a:extLst>
                      <a:ext uri="{FF2B5EF4-FFF2-40B4-BE49-F238E27FC236}">
                        <a16:creationId xmlns:a16="http://schemas.microsoft.com/office/drawing/2014/main" id="{CE2E69C7-8F03-4C7F-BD2D-39E75B82B194}"/>
                      </a:ext>
                    </a:extLst>
                  </p:cNvPr>
                  <p:cNvPicPr/>
                  <p:nvPr/>
                </p:nvPicPr>
                <p:blipFill>
                  <a:blip r:embed="rId49"/>
                  <a:stretch>
                    <a:fillRect/>
                  </a:stretch>
                </p:blipFill>
                <p:spPr>
                  <a:xfrm>
                    <a:off x="822195" y="4216076"/>
                    <a:ext cx="194202" cy="3843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9" name="筆跡 38">
                    <a:extLst>
                      <a:ext uri="{FF2B5EF4-FFF2-40B4-BE49-F238E27FC236}">
                        <a16:creationId xmlns:a16="http://schemas.microsoft.com/office/drawing/2014/main" id="{2C665906-B8B2-4AE3-AD85-020AF4964638}"/>
                      </a:ext>
                    </a:extLst>
                  </p14:cNvPr>
                  <p14:cNvContentPartPr/>
                  <p14:nvPr/>
                </p14:nvContentPartPr>
                <p14:xfrm>
                  <a:off x="788026" y="4247306"/>
                  <a:ext cx="127800" cy="258120"/>
                </p14:xfrm>
              </p:contentPart>
            </mc:Choice>
            <mc:Fallback>
              <p:pic>
                <p:nvPicPr>
                  <p:cNvPr id="39" name="筆跡 38">
                    <a:extLst>
                      <a:ext uri="{FF2B5EF4-FFF2-40B4-BE49-F238E27FC236}">
                        <a16:creationId xmlns:a16="http://schemas.microsoft.com/office/drawing/2014/main" id="{2C665906-B8B2-4AE3-AD85-020AF4964638}"/>
                      </a:ext>
                    </a:extLst>
                  </p:cNvPr>
                  <p:cNvPicPr/>
                  <p:nvPr/>
                </p:nvPicPr>
                <p:blipFill>
                  <a:blip r:embed="rId51"/>
                  <a:stretch>
                    <a:fillRect/>
                  </a:stretch>
                </p:blipFill>
                <p:spPr>
                  <a:xfrm>
                    <a:off x="772516" y="4231794"/>
                    <a:ext cx="158199" cy="288524"/>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0" name="筆跡 39">
                    <a:extLst>
                      <a:ext uri="{FF2B5EF4-FFF2-40B4-BE49-F238E27FC236}">
                        <a16:creationId xmlns:a16="http://schemas.microsoft.com/office/drawing/2014/main" id="{BF76660D-1942-4FD2-A7D5-110F40F01556}"/>
                      </a:ext>
                    </a:extLst>
                  </p14:cNvPr>
                  <p14:cNvContentPartPr/>
                  <p14:nvPr/>
                </p14:nvContentPartPr>
                <p14:xfrm>
                  <a:off x="802426" y="4403546"/>
                  <a:ext cx="126000" cy="10800"/>
                </p14:xfrm>
              </p:contentPart>
            </mc:Choice>
            <mc:Fallback>
              <p:pic>
                <p:nvPicPr>
                  <p:cNvPr id="40" name="筆跡 39">
                    <a:extLst>
                      <a:ext uri="{FF2B5EF4-FFF2-40B4-BE49-F238E27FC236}">
                        <a16:creationId xmlns:a16="http://schemas.microsoft.com/office/drawing/2014/main" id="{BF76660D-1942-4FD2-A7D5-110F40F01556}"/>
                      </a:ext>
                    </a:extLst>
                  </p:cNvPr>
                  <p:cNvPicPr/>
                  <p:nvPr/>
                </p:nvPicPr>
                <p:blipFill>
                  <a:blip r:embed="rId53"/>
                  <a:stretch>
                    <a:fillRect/>
                  </a:stretch>
                </p:blipFill>
                <p:spPr>
                  <a:xfrm>
                    <a:off x="786909" y="4388546"/>
                    <a:ext cx="156414" cy="402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1" name="筆跡 40">
                    <a:extLst>
                      <a:ext uri="{FF2B5EF4-FFF2-40B4-BE49-F238E27FC236}">
                        <a16:creationId xmlns:a16="http://schemas.microsoft.com/office/drawing/2014/main" id="{C54A8FD7-3FD9-4AD9-B516-9797C50C3B6E}"/>
                      </a:ext>
                    </a:extLst>
                  </p14:cNvPr>
                  <p14:cNvContentPartPr/>
                  <p14:nvPr/>
                </p14:nvContentPartPr>
                <p14:xfrm>
                  <a:off x="989986" y="4455026"/>
                  <a:ext cx="99720" cy="69120"/>
                </p14:xfrm>
              </p:contentPart>
            </mc:Choice>
            <mc:Fallback>
              <p:pic>
                <p:nvPicPr>
                  <p:cNvPr id="41" name="筆跡 40">
                    <a:extLst>
                      <a:ext uri="{FF2B5EF4-FFF2-40B4-BE49-F238E27FC236}">
                        <a16:creationId xmlns:a16="http://schemas.microsoft.com/office/drawing/2014/main" id="{C54A8FD7-3FD9-4AD9-B516-9797C50C3B6E}"/>
                      </a:ext>
                    </a:extLst>
                  </p:cNvPr>
                  <p:cNvPicPr/>
                  <p:nvPr/>
                </p:nvPicPr>
                <p:blipFill>
                  <a:blip r:embed="rId55"/>
                  <a:stretch>
                    <a:fillRect/>
                  </a:stretch>
                </p:blipFill>
                <p:spPr>
                  <a:xfrm>
                    <a:off x="974502" y="4439458"/>
                    <a:ext cx="130070" cy="99632"/>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筆跡 41">
                    <a:extLst>
                      <a:ext uri="{FF2B5EF4-FFF2-40B4-BE49-F238E27FC236}">
                        <a16:creationId xmlns:a16="http://schemas.microsoft.com/office/drawing/2014/main" id="{27AC5135-5360-4CD1-9DDD-ED029942FCF4}"/>
                      </a:ext>
                    </a:extLst>
                  </p14:cNvPr>
                  <p14:cNvContentPartPr/>
                  <p14:nvPr/>
                </p14:nvContentPartPr>
                <p14:xfrm>
                  <a:off x="1172866" y="4380866"/>
                  <a:ext cx="2520" cy="4320"/>
                </p14:xfrm>
              </p:contentPart>
            </mc:Choice>
            <mc:Fallback>
              <p:pic>
                <p:nvPicPr>
                  <p:cNvPr id="42" name="筆跡 41">
                    <a:extLst>
                      <a:ext uri="{FF2B5EF4-FFF2-40B4-BE49-F238E27FC236}">
                        <a16:creationId xmlns:a16="http://schemas.microsoft.com/office/drawing/2014/main" id="{27AC5135-5360-4CD1-9DDD-ED029942FCF4}"/>
                      </a:ext>
                    </a:extLst>
                  </p:cNvPr>
                  <p:cNvPicPr/>
                  <p:nvPr/>
                </p:nvPicPr>
                <p:blipFill>
                  <a:blip r:embed="rId13"/>
                  <a:stretch>
                    <a:fillRect/>
                  </a:stretch>
                </p:blipFill>
                <p:spPr>
                  <a:xfrm>
                    <a:off x="1160266" y="4367366"/>
                    <a:ext cx="27216" cy="307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3" name="筆跡 42">
                    <a:extLst>
                      <a:ext uri="{FF2B5EF4-FFF2-40B4-BE49-F238E27FC236}">
                        <a16:creationId xmlns:a16="http://schemas.microsoft.com/office/drawing/2014/main" id="{50D2B1D6-0436-4A68-A313-606B366DCBF8}"/>
                      </a:ext>
                    </a:extLst>
                  </p14:cNvPr>
                  <p14:cNvContentPartPr/>
                  <p14:nvPr/>
                </p14:nvContentPartPr>
                <p14:xfrm>
                  <a:off x="1166026" y="4429466"/>
                  <a:ext cx="8280" cy="3600"/>
                </p14:xfrm>
              </p:contentPart>
            </mc:Choice>
            <mc:Fallback>
              <p:pic>
                <p:nvPicPr>
                  <p:cNvPr id="43" name="筆跡 42">
                    <a:extLst>
                      <a:ext uri="{FF2B5EF4-FFF2-40B4-BE49-F238E27FC236}">
                        <a16:creationId xmlns:a16="http://schemas.microsoft.com/office/drawing/2014/main" id="{50D2B1D6-0436-4A68-A313-606B366DCBF8}"/>
                      </a:ext>
                    </a:extLst>
                  </p:cNvPr>
                  <p:cNvPicPr/>
                  <p:nvPr/>
                </p:nvPicPr>
                <p:blipFill>
                  <a:blip r:embed="rId13"/>
                  <a:stretch>
                    <a:fillRect/>
                  </a:stretch>
                </p:blipFill>
                <p:spPr>
                  <a:xfrm>
                    <a:off x="1151240" y="4414466"/>
                    <a:ext cx="37260" cy="33000"/>
                  </a:xfrm>
                  <a:prstGeom prst="rect">
                    <a:avLst/>
                  </a:prstGeom>
                </p:spPr>
              </p:pic>
            </mc:Fallback>
          </mc:AlternateContent>
        </p:grpSp>
        <p:grpSp>
          <p:nvGrpSpPr>
            <p:cNvPr id="44" name="群組 43">
              <a:extLst>
                <a:ext uri="{FF2B5EF4-FFF2-40B4-BE49-F238E27FC236}">
                  <a16:creationId xmlns:a16="http://schemas.microsoft.com/office/drawing/2014/main" id="{B68EC0C2-762E-41F0-8050-52CD00FC360B}"/>
                </a:ext>
              </a:extLst>
            </p:cNvPr>
            <p:cNvGrpSpPr/>
            <p:nvPr/>
          </p:nvGrpSpPr>
          <p:grpSpPr>
            <a:xfrm>
              <a:off x="1685506" y="4368065"/>
              <a:ext cx="814320" cy="254520"/>
              <a:chOff x="1664626" y="4387078"/>
              <a:chExt cx="814320" cy="254520"/>
            </a:xfrm>
          </p:grpSpPr>
          <mc:AlternateContent xmlns:mc="http://schemas.openxmlformats.org/markup-compatibility/2006">
            <mc:Choice xmlns:p14="http://schemas.microsoft.com/office/powerpoint/2010/main" Requires="p14">
              <p:contentPart p14:bwMode="auto" r:id="rId58">
                <p14:nvContentPartPr>
                  <p14:cNvPr id="45" name="筆跡 44">
                    <a:extLst>
                      <a:ext uri="{FF2B5EF4-FFF2-40B4-BE49-F238E27FC236}">
                        <a16:creationId xmlns:a16="http://schemas.microsoft.com/office/drawing/2014/main" id="{55D36380-AF18-456E-AD91-11BF7981C7DF}"/>
                      </a:ext>
                    </a:extLst>
                  </p14:cNvPr>
                  <p14:cNvContentPartPr/>
                  <p14:nvPr/>
                </p14:nvContentPartPr>
                <p14:xfrm>
                  <a:off x="1748146" y="4311026"/>
                  <a:ext cx="206280" cy="194760"/>
                </p14:xfrm>
              </p:contentPart>
            </mc:Choice>
            <mc:Fallback>
              <p:pic>
                <p:nvPicPr>
                  <p:cNvPr id="45" name="筆跡 44">
                    <a:extLst>
                      <a:ext uri="{FF2B5EF4-FFF2-40B4-BE49-F238E27FC236}">
                        <a16:creationId xmlns:a16="http://schemas.microsoft.com/office/drawing/2014/main" id="{55D36380-AF18-456E-AD91-11BF7981C7DF}"/>
                      </a:ext>
                    </a:extLst>
                  </p:cNvPr>
                  <p:cNvPicPr/>
                  <p:nvPr/>
                </p:nvPicPr>
                <p:blipFill>
                  <a:blip r:embed="rId59"/>
                  <a:stretch>
                    <a:fillRect/>
                  </a:stretch>
                </p:blipFill>
                <p:spPr>
                  <a:xfrm>
                    <a:off x="1732613" y="4295520"/>
                    <a:ext cx="236725" cy="225152"/>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6" name="筆跡 45">
                    <a:extLst>
                      <a:ext uri="{FF2B5EF4-FFF2-40B4-BE49-F238E27FC236}">
                        <a16:creationId xmlns:a16="http://schemas.microsoft.com/office/drawing/2014/main" id="{EB4F2CDA-23E9-42CF-82CC-DF1A5BDE1C7D}"/>
                      </a:ext>
                    </a:extLst>
                  </p14:cNvPr>
                  <p14:cNvContentPartPr/>
                  <p14:nvPr/>
                </p14:nvContentPartPr>
                <p14:xfrm>
                  <a:off x="1793866" y="4324346"/>
                  <a:ext cx="124920" cy="164880"/>
                </p14:xfrm>
              </p:contentPart>
            </mc:Choice>
            <mc:Fallback>
              <p:pic>
                <p:nvPicPr>
                  <p:cNvPr id="46" name="筆跡 45">
                    <a:extLst>
                      <a:ext uri="{FF2B5EF4-FFF2-40B4-BE49-F238E27FC236}">
                        <a16:creationId xmlns:a16="http://schemas.microsoft.com/office/drawing/2014/main" id="{EB4F2CDA-23E9-42CF-82CC-DF1A5BDE1C7D}"/>
                      </a:ext>
                    </a:extLst>
                  </p:cNvPr>
                  <p:cNvPicPr/>
                  <p:nvPr/>
                </p:nvPicPr>
                <p:blipFill>
                  <a:blip r:embed="rId61"/>
                  <a:stretch>
                    <a:fillRect/>
                  </a:stretch>
                </p:blipFill>
                <p:spPr>
                  <a:xfrm>
                    <a:off x="1778329" y="4308850"/>
                    <a:ext cx="155373" cy="195253"/>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7" name="筆跡 46">
                    <a:extLst>
                      <a:ext uri="{FF2B5EF4-FFF2-40B4-BE49-F238E27FC236}">
                        <a16:creationId xmlns:a16="http://schemas.microsoft.com/office/drawing/2014/main" id="{8531FD9B-7DB2-4381-8EE8-68E43328AE54}"/>
                      </a:ext>
                    </a:extLst>
                  </p14:cNvPr>
                  <p14:cNvContentPartPr/>
                  <p14:nvPr/>
                </p14:nvContentPartPr>
                <p14:xfrm>
                  <a:off x="2047666" y="4355306"/>
                  <a:ext cx="137520" cy="76680"/>
                </p14:xfrm>
              </p:contentPart>
            </mc:Choice>
            <mc:Fallback>
              <p:pic>
                <p:nvPicPr>
                  <p:cNvPr id="47" name="筆跡 46">
                    <a:extLst>
                      <a:ext uri="{FF2B5EF4-FFF2-40B4-BE49-F238E27FC236}">
                        <a16:creationId xmlns:a16="http://schemas.microsoft.com/office/drawing/2014/main" id="{8531FD9B-7DB2-4381-8EE8-68E43328AE54}"/>
                      </a:ext>
                    </a:extLst>
                  </p:cNvPr>
                  <p:cNvPicPr/>
                  <p:nvPr/>
                </p:nvPicPr>
                <p:blipFill>
                  <a:blip r:embed="rId63"/>
                  <a:stretch>
                    <a:fillRect/>
                  </a:stretch>
                </p:blipFill>
                <p:spPr>
                  <a:xfrm>
                    <a:off x="2032109" y="4339846"/>
                    <a:ext cx="168011" cy="106981"/>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8" name="筆跡 47">
                    <a:extLst>
                      <a:ext uri="{FF2B5EF4-FFF2-40B4-BE49-F238E27FC236}">
                        <a16:creationId xmlns:a16="http://schemas.microsoft.com/office/drawing/2014/main" id="{395426CA-1A19-403B-9DA9-E83214F2781D}"/>
                      </a:ext>
                    </a:extLst>
                  </p14:cNvPr>
                  <p14:cNvContentPartPr/>
                  <p14:nvPr/>
                </p14:nvContentPartPr>
                <p14:xfrm>
                  <a:off x="2020306" y="4496066"/>
                  <a:ext cx="153720" cy="9720"/>
                </p14:xfrm>
              </p:contentPart>
            </mc:Choice>
            <mc:Fallback>
              <p:pic>
                <p:nvPicPr>
                  <p:cNvPr id="48" name="筆跡 47">
                    <a:extLst>
                      <a:ext uri="{FF2B5EF4-FFF2-40B4-BE49-F238E27FC236}">
                        <a16:creationId xmlns:a16="http://schemas.microsoft.com/office/drawing/2014/main" id="{395426CA-1A19-403B-9DA9-E83214F2781D}"/>
                      </a:ext>
                    </a:extLst>
                  </p:cNvPr>
                  <p:cNvPicPr/>
                  <p:nvPr/>
                </p:nvPicPr>
                <p:blipFill>
                  <a:blip r:embed="rId65"/>
                  <a:stretch>
                    <a:fillRect/>
                  </a:stretch>
                </p:blipFill>
                <p:spPr>
                  <a:xfrm>
                    <a:off x="2004747" y="4480878"/>
                    <a:ext cx="184215" cy="39488"/>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9" name="筆跡 48">
                    <a:extLst>
                      <a:ext uri="{FF2B5EF4-FFF2-40B4-BE49-F238E27FC236}">
                        <a16:creationId xmlns:a16="http://schemas.microsoft.com/office/drawing/2014/main" id="{B64A501D-AB17-4170-A4A4-0D26C388A418}"/>
                      </a:ext>
                    </a:extLst>
                  </p14:cNvPr>
                  <p14:cNvContentPartPr/>
                  <p14:nvPr/>
                </p14:nvContentPartPr>
                <p14:xfrm>
                  <a:off x="2292466" y="4392386"/>
                  <a:ext cx="14040" cy="173160"/>
                </p14:xfrm>
              </p:contentPart>
            </mc:Choice>
            <mc:Fallback>
              <p:pic>
                <p:nvPicPr>
                  <p:cNvPr id="49" name="筆跡 48">
                    <a:extLst>
                      <a:ext uri="{FF2B5EF4-FFF2-40B4-BE49-F238E27FC236}">
                        <a16:creationId xmlns:a16="http://schemas.microsoft.com/office/drawing/2014/main" id="{B64A501D-AB17-4170-A4A4-0D26C388A418}"/>
                      </a:ext>
                    </a:extLst>
                  </p:cNvPr>
                  <p:cNvPicPr/>
                  <p:nvPr/>
                </p:nvPicPr>
                <p:blipFill>
                  <a:blip r:embed="rId67"/>
                  <a:stretch>
                    <a:fillRect/>
                  </a:stretch>
                </p:blipFill>
                <p:spPr>
                  <a:xfrm>
                    <a:off x="2277205" y="4376870"/>
                    <a:ext cx="43951" cy="203572"/>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0" name="筆跡 49">
                    <a:extLst>
                      <a:ext uri="{FF2B5EF4-FFF2-40B4-BE49-F238E27FC236}">
                        <a16:creationId xmlns:a16="http://schemas.microsoft.com/office/drawing/2014/main" id="{363DFE8B-3A2F-4238-A482-A80BC11F097F}"/>
                      </a:ext>
                    </a:extLst>
                  </p14:cNvPr>
                  <p14:cNvContentPartPr/>
                  <p14:nvPr/>
                </p14:nvContentPartPr>
                <p14:xfrm>
                  <a:off x="2384266" y="4398866"/>
                  <a:ext cx="178200" cy="148320"/>
                </p14:xfrm>
              </p:contentPart>
            </mc:Choice>
            <mc:Fallback>
              <p:pic>
                <p:nvPicPr>
                  <p:cNvPr id="50" name="筆跡 49">
                    <a:extLst>
                      <a:ext uri="{FF2B5EF4-FFF2-40B4-BE49-F238E27FC236}">
                        <a16:creationId xmlns:a16="http://schemas.microsoft.com/office/drawing/2014/main" id="{363DFE8B-3A2F-4238-A482-A80BC11F097F}"/>
                      </a:ext>
                    </a:extLst>
                  </p:cNvPr>
                  <p:cNvPicPr/>
                  <p:nvPr/>
                </p:nvPicPr>
                <p:blipFill>
                  <a:blip r:embed="rId69"/>
                  <a:stretch>
                    <a:fillRect/>
                  </a:stretch>
                </p:blipFill>
                <p:spPr>
                  <a:xfrm>
                    <a:off x="2369312" y="4383351"/>
                    <a:ext cx="208731" cy="178729"/>
                  </a:xfrm>
                  <a:prstGeom prst="rect">
                    <a:avLst/>
                  </a:prstGeom>
                </p:spPr>
              </p:pic>
            </mc:Fallback>
          </mc:AlternateContent>
        </p:grpSp>
        <p:grpSp>
          <p:nvGrpSpPr>
            <p:cNvPr id="51" name="群組 50">
              <a:extLst>
                <a:ext uri="{FF2B5EF4-FFF2-40B4-BE49-F238E27FC236}">
                  <a16:creationId xmlns:a16="http://schemas.microsoft.com/office/drawing/2014/main" id="{BAF07700-4034-4065-9CE0-B6C8D50C71A4}"/>
                </a:ext>
              </a:extLst>
            </p:cNvPr>
            <p:cNvGrpSpPr/>
            <p:nvPr/>
          </p:nvGrpSpPr>
          <p:grpSpPr>
            <a:xfrm>
              <a:off x="770386" y="4861198"/>
              <a:ext cx="405000" cy="414000"/>
              <a:chOff x="770386" y="4861198"/>
              <a:chExt cx="405000" cy="414000"/>
            </a:xfrm>
          </p:grpSpPr>
          <mc:AlternateContent xmlns:mc="http://schemas.openxmlformats.org/markup-compatibility/2006">
            <mc:Choice xmlns:p14="http://schemas.microsoft.com/office/powerpoint/2010/main" Requires="p14">
              <p:contentPart p14:bwMode="auto" r:id="rId70">
                <p14:nvContentPartPr>
                  <p14:cNvPr id="52" name="筆跡 51">
                    <a:extLst>
                      <a:ext uri="{FF2B5EF4-FFF2-40B4-BE49-F238E27FC236}">
                        <a16:creationId xmlns:a16="http://schemas.microsoft.com/office/drawing/2014/main" id="{18B461D3-2562-4057-BCD0-CB6F79319AD1}"/>
                      </a:ext>
                    </a:extLst>
                  </p14:cNvPr>
                  <p14:cNvContentPartPr/>
                  <p14:nvPr/>
                </p14:nvContentPartPr>
                <p14:xfrm>
                  <a:off x="780466" y="4861198"/>
                  <a:ext cx="199440" cy="37080"/>
                </p14:xfrm>
              </p:contentPart>
            </mc:Choice>
            <mc:Fallback>
              <p:pic>
                <p:nvPicPr>
                  <p:cNvPr id="52" name="筆跡 51">
                    <a:extLst>
                      <a:ext uri="{FF2B5EF4-FFF2-40B4-BE49-F238E27FC236}">
                        <a16:creationId xmlns:a16="http://schemas.microsoft.com/office/drawing/2014/main" id="{18B461D3-2562-4057-BCD0-CB6F79319AD1}"/>
                      </a:ext>
                    </a:extLst>
                  </p:cNvPr>
                  <p:cNvPicPr/>
                  <p:nvPr/>
                </p:nvPicPr>
                <p:blipFill>
                  <a:blip r:embed="rId71"/>
                  <a:stretch>
                    <a:fillRect/>
                  </a:stretch>
                </p:blipFill>
                <p:spPr>
                  <a:xfrm>
                    <a:off x="764933" y="4845748"/>
                    <a:ext cx="229884" cy="67362"/>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3" name="筆跡 52">
                    <a:extLst>
                      <a:ext uri="{FF2B5EF4-FFF2-40B4-BE49-F238E27FC236}">
                        <a16:creationId xmlns:a16="http://schemas.microsoft.com/office/drawing/2014/main" id="{D9C49101-E76C-4FD8-B862-C3D3C99330C5}"/>
                      </a:ext>
                    </a:extLst>
                  </p14:cNvPr>
                  <p14:cNvContentPartPr/>
                  <p14:nvPr/>
                </p14:nvContentPartPr>
                <p14:xfrm>
                  <a:off x="770386" y="4925278"/>
                  <a:ext cx="117720" cy="288000"/>
                </p14:xfrm>
              </p:contentPart>
            </mc:Choice>
            <mc:Fallback>
              <p:pic>
                <p:nvPicPr>
                  <p:cNvPr id="53" name="筆跡 52">
                    <a:extLst>
                      <a:ext uri="{FF2B5EF4-FFF2-40B4-BE49-F238E27FC236}">
                        <a16:creationId xmlns:a16="http://schemas.microsoft.com/office/drawing/2014/main" id="{D9C49101-E76C-4FD8-B862-C3D3C99330C5}"/>
                      </a:ext>
                    </a:extLst>
                  </p:cNvPr>
                  <p:cNvPicPr/>
                  <p:nvPr/>
                </p:nvPicPr>
                <p:blipFill>
                  <a:blip r:embed="rId73"/>
                  <a:stretch>
                    <a:fillRect/>
                  </a:stretch>
                </p:blipFill>
                <p:spPr>
                  <a:xfrm>
                    <a:off x="754897" y="4909761"/>
                    <a:ext cx="148079" cy="318414"/>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4" name="筆跡 53">
                    <a:extLst>
                      <a:ext uri="{FF2B5EF4-FFF2-40B4-BE49-F238E27FC236}">
                        <a16:creationId xmlns:a16="http://schemas.microsoft.com/office/drawing/2014/main" id="{4B91B601-1ED8-4061-B2EF-107223DD1B60}"/>
                      </a:ext>
                    </a:extLst>
                  </p14:cNvPr>
                  <p14:cNvContentPartPr/>
                  <p14:nvPr/>
                </p14:nvContentPartPr>
                <p14:xfrm>
                  <a:off x="793066" y="5102398"/>
                  <a:ext cx="142200" cy="7560"/>
                </p14:xfrm>
              </p:contentPart>
            </mc:Choice>
            <mc:Fallback>
              <p:pic>
                <p:nvPicPr>
                  <p:cNvPr id="54" name="筆跡 53">
                    <a:extLst>
                      <a:ext uri="{FF2B5EF4-FFF2-40B4-BE49-F238E27FC236}">
                        <a16:creationId xmlns:a16="http://schemas.microsoft.com/office/drawing/2014/main" id="{4B91B601-1ED8-4061-B2EF-107223DD1B60}"/>
                      </a:ext>
                    </a:extLst>
                  </p:cNvPr>
                  <p:cNvPicPr/>
                  <p:nvPr/>
                </p:nvPicPr>
                <p:blipFill>
                  <a:blip r:embed="rId75"/>
                  <a:stretch>
                    <a:fillRect/>
                  </a:stretch>
                </p:blipFill>
                <p:spPr>
                  <a:xfrm>
                    <a:off x="777542" y="5087860"/>
                    <a:ext cx="172627" cy="36055"/>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5" name="筆跡 54">
                    <a:extLst>
                      <a:ext uri="{FF2B5EF4-FFF2-40B4-BE49-F238E27FC236}">
                        <a16:creationId xmlns:a16="http://schemas.microsoft.com/office/drawing/2014/main" id="{7161EC10-DCEB-45EF-88BA-FDC4E782E9D0}"/>
                      </a:ext>
                    </a:extLst>
                  </p14:cNvPr>
                  <p14:cNvContentPartPr/>
                  <p14:nvPr/>
                </p14:nvContentPartPr>
                <p14:xfrm>
                  <a:off x="941746" y="5145598"/>
                  <a:ext cx="95040" cy="129600"/>
                </p14:xfrm>
              </p:contentPart>
            </mc:Choice>
            <mc:Fallback>
              <p:pic>
                <p:nvPicPr>
                  <p:cNvPr id="55" name="筆跡 54">
                    <a:extLst>
                      <a:ext uri="{FF2B5EF4-FFF2-40B4-BE49-F238E27FC236}">
                        <a16:creationId xmlns:a16="http://schemas.microsoft.com/office/drawing/2014/main" id="{7161EC10-DCEB-45EF-88BA-FDC4E782E9D0}"/>
                      </a:ext>
                    </a:extLst>
                  </p:cNvPr>
                  <p:cNvPicPr/>
                  <p:nvPr/>
                </p:nvPicPr>
                <p:blipFill>
                  <a:blip r:embed="rId77"/>
                  <a:stretch>
                    <a:fillRect/>
                  </a:stretch>
                </p:blipFill>
                <p:spPr>
                  <a:xfrm>
                    <a:off x="926217" y="5130096"/>
                    <a:ext cx="125478" cy="159985"/>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6" name="筆跡 55">
                    <a:extLst>
                      <a:ext uri="{FF2B5EF4-FFF2-40B4-BE49-F238E27FC236}">
                        <a16:creationId xmlns:a16="http://schemas.microsoft.com/office/drawing/2014/main" id="{416B6C72-4E18-4DD5-9133-722F5A07FB90}"/>
                      </a:ext>
                    </a:extLst>
                  </p14:cNvPr>
                  <p14:cNvContentPartPr/>
                  <p14:nvPr/>
                </p14:nvContentPartPr>
                <p14:xfrm>
                  <a:off x="1172866" y="5069278"/>
                  <a:ext cx="2520" cy="11520"/>
                </p14:xfrm>
              </p:contentPart>
            </mc:Choice>
            <mc:Fallback>
              <p:pic>
                <p:nvPicPr>
                  <p:cNvPr id="56" name="筆跡 55">
                    <a:extLst>
                      <a:ext uri="{FF2B5EF4-FFF2-40B4-BE49-F238E27FC236}">
                        <a16:creationId xmlns:a16="http://schemas.microsoft.com/office/drawing/2014/main" id="{416B6C72-4E18-4DD5-9133-722F5A07FB90}"/>
                      </a:ext>
                    </a:extLst>
                  </p:cNvPr>
                  <p:cNvPicPr/>
                  <p:nvPr/>
                </p:nvPicPr>
                <p:blipFill>
                  <a:blip r:embed="rId13"/>
                  <a:stretch>
                    <a:fillRect/>
                  </a:stretch>
                </p:blipFill>
                <p:spPr>
                  <a:xfrm>
                    <a:off x="1160266" y="5054120"/>
                    <a:ext cx="27216" cy="41229"/>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7" name="筆跡 56">
                    <a:extLst>
                      <a:ext uri="{FF2B5EF4-FFF2-40B4-BE49-F238E27FC236}">
                        <a16:creationId xmlns:a16="http://schemas.microsoft.com/office/drawing/2014/main" id="{16E257A1-EF33-4612-91EF-C0731E491946}"/>
                      </a:ext>
                    </a:extLst>
                  </p14:cNvPr>
                  <p14:cNvContentPartPr/>
                  <p14:nvPr/>
                </p14:nvContentPartPr>
                <p14:xfrm>
                  <a:off x="1167106" y="5138398"/>
                  <a:ext cx="2520" cy="7560"/>
                </p14:xfrm>
              </p:contentPart>
            </mc:Choice>
            <mc:Fallback>
              <p:pic>
                <p:nvPicPr>
                  <p:cNvPr id="57" name="筆跡 56">
                    <a:extLst>
                      <a:ext uri="{FF2B5EF4-FFF2-40B4-BE49-F238E27FC236}">
                        <a16:creationId xmlns:a16="http://schemas.microsoft.com/office/drawing/2014/main" id="{16E257A1-EF33-4612-91EF-C0731E491946}"/>
                      </a:ext>
                    </a:extLst>
                  </p:cNvPr>
                  <p:cNvPicPr/>
                  <p:nvPr/>
                </p:nvPicPr>
                <p:blipFill>
                  <a:blip r:embed="rId13"/>
                  <a:stretch>
                    <a:fillRect/>
                  </a:stretch>
                </p:blipFill>
                <p:spPr>
                  <a:xfrm>
                    <a:off x="1154506" y="5123860"/>
                    <a:ext cx="27216" cy="36055"/>
                  </a:xfrm>
                  <a:prstGeom prst="rect">
                    <a:avLst/>
                  </a:prstGeom>
                </p:spPr>
              </p:pic>
            </mc:Fallback>
          </mc:AlternateContent>
        </p:grpSp>
        <p:grpSp>
          <p:nvGrpSpPr>
            <p:cNvPr id="58" name="群組 57">
              <a:extLst>
                <a:ext uri="{FF2B5EF4-FFF2-40B4-BE49-F238E27FC236}">
                  <a16:creationId xmlns:a16="http://schemas.microsoft.com/office/drawing/2014/main" id="{FE4B96A0-B469-4158-A20D-BB1DA32C531F}"/>
                </a:ext>
              </a:extLst>
            </p:cNvPr>
            <p:cNvGrpSpPr/>
            <p:nvPr/>
          </p:nvGrpSpPr>
          <p:grpSpPr>
            <a:xfrm>
              <a:off x="1686226" y="4919158"/>
              <a:ext cx="853560" cy="272160"/>
              <a:chOff x="1686226" y="4919158"/>
              <a:chExt cx="853560" cy="272160"/>
            </a:xfrm>
          </p:grpSpPr>
          <mc:AlternateContent xmlns:mc="http://schemas.openxmlformats.org/markup-compatibility/2006">
            <mc:Choice xmlns:p14="http://schemas.microsoft.com/office/powerpoint/2010/main" Requires="p14">
              <p:contentPart p14:bwMode="auto" r:id="rId80">
                <p14:nvContentPartPr>
                  <p14:cNvPr id="59" name="筆跡 58">
                    <a:extLst>
                      <a:ext uri="{FF2B5EF4-FFF2-40B4-BE49-F238E27FC236}">
                        <a16:creationId xmlns:a16="http://schemas.microsoft.com/office/drawing/2014/main" id="{04031042-AD79-4D32-9A16-57621141B235}"/>
                      </a:ext>
                    </a:extLst>
                  </p14:cNvPr>
                  <p14:cNvContentPartPr/>
                  <p14:nvPr/>
                </p14:nvContentPartPr>
                <p14:xfrm>
                  <a:off x="1686226" y="4919158"/>
                  <a:ext cx="193680" cy="240120"/>
                </p14:xfrm>
              </p:contentPart>
            </mc:Choice>
            <mc:Fallback>
              <p:pic>
                <p:nvPicPr>
                  <p:cNvPr id="59" name="筆跡 58">
                    <a:extLst>
                      <a:ext uri="{FF2B5EF4-FFF2-40B4-BE49-F238E27FC236}">
                        <a16:creationId xmlns:a16="http://schemas.microsoft.com/office/drawing/2014/main" id="{04031042-AD79-4D32-9A16-57621141B235}"/>
                      </a:ext>
                    </a:extLst>
                  </p:cNvPr>
                  <p:cNvPicPr/>
                  <p:nvPr/>
                </p:nvPicPr>
                <p:blipFill>
                  <a:blip r:embed="rId81"/>
                  <a:stretch>
                    <a:fillRect/>
                  </a:stretch>
                </p:blipFill>
                <p:spPr>
                  <a:xfrm>
                    <a:off x="1670707" y="4903646"/>
                    <a:ext cx="224098" cy="270523"/>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0" name="筆跡 59">
                    <a:extLst>
                      <a:ext uri="{FF2B5EF4-FFF2-40B4-BE49-F238E27FC236}">
                        <a16:creationId xmlns:a16="http://schemas.microsoft.com/office/drawing/2014/main" id="{F8D0CB40-C87D-4200-9F13-25713929ED16}"/>
                      </a:ext>
                    </a:extLst>
                  </p14:cNvPr>
                  <p14:cNvContentPartPr/>
                  <p14:nvPr/>
                </p14:nvContentPartPr>
                <p14:xfrm>
                  <a:off x="1734106" y="4986118"/>
                  <a:ext cx="152280" cy="181440"/>
                </p14:xfrm>
              </p:contentPart>
            </mc:Choice>
            <mc:Fallback>
              <p:pic>
                <p:nvPicPr>
                  <p:cNvPr id="60" name="筆跡 59">
                    <a:extLst>
                      <a:ext uri="{FF2B5EF4-FFF2-40B4-BE49-F238E27FC236}">
                        <a16:creationId xmlns:a16="http://schemas.microsoft.com/office/drawing/2014/main" id="{F8D0CB40-C87D-4200-9F13-25713929ED16}"/>
                      </a:ext>
                    </a:extLst>
                  </p:cNvPr>
                  <p:cNvPicPr/>
                  <p:nvPr/>
                </p:nvPicPr>
                <p:blipFill>
                  <a:blip r:embed="rId83"/>
                  <a:stretch>
                    <a:fillRect/>
                  </a:stretch>
                </p:blipFill>
                <p:spPr>
                  <a:xfrm>
                    <a:off x="1719189" y="4970637"/>
                    <a:ext cx="182736" cy="211783"/>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1" name="筆跡 60">
                    <a:extLst>
                      <a:ext uri="{FF2B5EF4-FFF2-40B4-BE49-F238E27FC236}">
                        <a16:creationId xmlns:a16="http://schemas.microsoft.com/office/drawing/2014/main" id="{DF093FEF-D360-473C-9817-B022A52B4B4B}"/>
                      </a:ext>
                    </a:extLst>
                  </p14:cNvPr>
                  <p14:cNvContentPartPr/>
                  <p14:nvPr/>
                </p14:nvContentPartPr>
                <p14:xfrm>
                  <a:off x="1977826" y="5035438"/>
                  <a:ext cx="80280" cy="11520"/>
                </p14:xfrm>
              </p:contentPart>
            </mc:Choice>
            <mc:Fallback>
              <p:pic>
                <p:nvPicPr>
                  <p:cNvPr id="61" name="筆跡 60">
                    <a:extLst>
                      <a:ext uri="{FF2B5EF4-FFF2-40B4-BE49-F238E27FC236}">
                        <a16:creationId xmlns:a16="http://schemas.microsoft.com/office/drawing/2014/main" id="{DF093FEF-D360-473C-9817-B022A52B4B4B}"/>
                      </a:ext>
                    </a:extLst>
                  </p:cNvPr>
                  <p:cNvPicPr/>
                  <p:nvPr/>
                </p:nvPicPr>
                <p:blipFill>
                  <a:blip r:embed="rId85"/>
                  <a:stretch>
                    <a:fillRect/>
                  </a:stretch>
                </p:blipFill>
                <p:spPr>
                  <a:xfrm>
                    <a:off x="1962388" y="5020280"/>
                    <a:ext cx="110539" cy="41229"/>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2" name="筆跡 61">
                    <a:extLst>
                      <a:ext uri="{FF2B5EF4-FFF2-40B4-BE49-F238E27FC236}">
                        <a16:creationId xmlns:a16="http://schemas.microsoft.com/office/drawing/2014/main" id="{EC7DE849-DAD8-4FD4-8063-A25715A82A73}"/>
                      </a:ext>
                    </a:extLst>
                  </p14:cNvPr>
                  <p14:cNvContentPartPr/>
                  <p14:nvPr/>
                </p14:nvContentPartPr>
                <p14:xfrm>
                  <a:off x="1988266" y="5100238"/>
                  <a:ext cx="73440" cy="8640"/>
                </p14:xfrm>
              </p:contentPart>
            </mc:Choice>
            <mc:Fallback>
              <p:pic>
                <p:nvPicPr>
                  <p:cNvPr id="62" name="筆跡 61">
                    <a:extLst>
                      <a:ext uri="{FF2B5EF4-FFF2-40B4-BE49-F238E27FC236}">
                        <a16:creationId xmlns:a16="http://schemas.microsoft.com/office/drawing/2014/main" id="{EC7DE849-DAD8-4FD4-8063-A25715A82A73}"/>
                      </a:ext>
                    </a:extLst>
                  </p:cNvPr>
                  <p:cNvPicPr/>
                  <p:nvPr/>
                </p:nvPicPr>
                <p:blipFill>
                  <a:blip r:embed="rId87"/>
                  <a:stretch>
                    <a:fillRect/>
                  </a:stretch>
                </p:blipFill>
                <p:spPr>
                  <a:xfrm>
                    <a:off x="1972837" y="5084809"/>
                    <a:ext cx="1036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3" name="筆跡 62">
                    <a:extLst>
                      <a:ext uri="{FF2B5EF4-FFF2-40B4-BE49-F238E27FC236}">
                        <a16:creationId xmlns:a16="http://schemas.microsoft.com/office/drawing/2014/main" id="{503529EB-889E-454C-97C1-691644BD1E7E}"/>
                      </a:ext>
                    </a:extLst>
                  </p14:cNvPr>
                  <p14:cNvContentPartPr/>
                  <p14:nvPr/>
                </p14:nvContentPartPr>
                <p14:xfrm>
                  <a:off x="2177266" y="5024998"/>
                  <a:ext cx="148680" cy="136080"/>
                </p14:xfrm>
              </p:contentPart>
            </mc:Choice>
            <mc:Fallback>
              <p:pic>
                <p:nvPicPr>
                  <p:cNvPr id="63" name="筆跡 62">
                    <a:extLst>
                      <a:ext uri="{FF2B5EF4-FFF2-40B4-BE49-F238E27FC236}">
                        <a16:creationId xmlns:a16="http://schemas.microsoft.com/office/drawing/2014/main" id="{503529EB-889E-454C-97C1-691644BD1E7E}"/>
                      </a:ext>
                    </a:extLst>
                  </p:cNvPr>
                  <p:cNvPicPr/>
                  <p:nvPr/>
                </p:nvPicPr>
                <p:blipFill>
                  <a:blip r:embed="rId89"/>
                  <a:stretch>
                    <a:fillRect/>
                  </a:stretch>
                </p:blipFill>
                <p:spPr>
                  <a:xfrm>
                    <a:off x="2161714" y="5009464"/>
                    <a:ext cx="179163" cy="166527"/>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4" name="筆跡 63">
                    <a:extLst>
                      <a:ext uri="{FF2B5EF4-FFF2-40B4-BE49-F238E27FC236}">
                        <a16:creationId xmlns:a16="http://schemas.microsoft.com/office/drawing/2014/main" id="{1888CF7A-F9D8-4F2E-9FFA-2629A62903B7}"/>
                      </a:ext>
                    </a:extLst>
                  </p14:cNvPr>
                  <p14:cNvContentPartPr/>
                  <p14:nvPr/>
                </p14:nvContentPartPr>
                <p14:xfrm>
                  <a:off x="2371666" y="5029318"/>
                  <a:ext cx="168120" cy="162000"/>
                </p14:xfrm>
              </p:contentPart>
            </mc:Choice>
            <mc:Fallback>
              <p:pic>
                <p:nvPicPr>
                  <p:cNvPr id="64" name="筆跡 63">
                    <a:extLst>
                      <a:ext uri="{FF2B5EF4-FFF2-40B4-BE49-F238E27FC236}">
                        <a16:creationId xmlns:a16="http://schemas.microsoft.com/office/drawing/2014/main" id="{1888CF7A-F9D8-4F2E-9FFA-2629A62903B7}"/>
                      </a:ext>
                    </a:extLst>
                  </p:cNvPr>
                  <p:cNvPicPr/>
                  <p:nvPr/>
                </p:nvPicPr>
                <p:blipFill>
                  <a:blip r:embed="rId91"/>
                  <a:stretch>
                    <a:fillRect/>
                  </a:stretch>
                </p:blipFill>
                <p:spPr>
                  <a:xfrm>
                    <a:off x="2356157" y="5013801"/>
                    <a:ext cx="198518" cy="192414"/>
                  </a:xfrm>
                  <a:prstGeom prst="rect">
                    <a:avLst/>
                  </a:prstGeom>
                </p:spPr>
              </p:pic>
            </mc:Fallback>
          </mc:AlternateContent>
        </p:grpSp>
        <p:grpSp>
          <p:nvGrpSpPr>
            <p:cNvPr id="65" name="群組 64">
              <a:extLst>
                <a:ext uri="{FF2B5EF4-FFF2-40B4-BE49-F238E27FC236}">
                  <a16:creationId xmlns:a16="http://schemas.microsoft.com/office/drawing/2014/main" id="{A30E40D7-4983-478E-AC97-C712DBC6806D}"/>
                </a:ext>
              </a:extLst>
            </p:cNvPr>
            <p:cNvGrpSpPr/>
            <p:nvPr/>
          </p:nvGrpSpPr>
          <p:grpSpPr>
            <a:xfrm>
              <a:off x="826546" y="5539438"/>
              <a:ext cx="408600" cy="376920"/>
              <a:chOff x="826546" y="5539438"/>
              <a:chExt cx="408600" cy="376920"/>
            </a:xfrm>
          </p:grpSpPr>
          <mc:AlternateContent xmlns:mc="http://schemas.openxmlformats.org/markup-compatibility/2006">
            <mc:Choice xmlns:p14="http://schemas.microsoft.com/office/powerpoint/2010/main" Requires="p14">
              <p:contentPart p14:bwMode="auto" r:id="rId92">
                <p14:nvContentPartPr>
                  <p14:cNvPr id="66" name="筆跡 65">
                    <a:extLst>
                      <a:ext uri="{FF2B5EF4-FFF2-40B4-BE49-F238E27FC236}">
                        <a16:creationId xmlns:a16="http://schemas.microsoft.com/office/drawing/2014/main" id="{D62A09D3-D52E-4E98-8798-D5FCCA7B8FF0}"/>
                      </a:ext>
                    </a:extLst>
                  </p14:cNvPr>
                  <p14:cNvContentPartPr/>
                  <p14:nvPr/>
                </p14:nvContentPartPr>
                <p14:xfrm>
                  <a:off x="836626" y="5539438"/>
                  <a:ext cx="178920" cy="24120"/>
                </p14:xfrm>
              </p:contentPart>
            </mc:Choice>
            <mc:Fallback>
              <p:pic>
                <p:nvPicPr>
                  <p:cNvPr id="66" name="筆跡 65">
                    <a:extLst>
                      <a:ext uri="{FF2B5EF4-FFF2-40B4-BE49-F238E27FC236}">
                        <a16:creationId xmlns:a16="http://schemas.microsoft.com/office/drawing/2014/main" id="{D62A09D3-D52E-4E98-8798-D5FCCA7B8FF0}"/>
                      </a:ext>
                    </a:extLst>
                  </p:cNvPr>
                  <p:cNvPicPr/>
                  <p:nvPr/>
                </p:nvPicPr>
                <p:blipFill>
                  <a:blip r:embed="rId93"/>
                  <a:stretch>
                    <a:fillRect/>
                  </a:stretch>
                </p:blipFill>
                <p:spPr>
                  <a:xfrm>
                    <a:off x="821041" y="5523976"/>
                    <a:ext cx="209467" cy="54425"/>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7" name="筆跡 66">
                    <a:extLst>
                      <a:ext uri="{FF2B5EF4-FFF2-40B4-BE49-F238E27FC236}">
                        <a16:creationId xmlns:a16="http://schemas.microsoft.com/office/drawing/2014/main" id="{B44ED308-9354-4B5A-871D-D8F87063BE62}"/>
                      </a:ext>
                    </a:extLst>
                  </p14:cNvPr>
                  <p14:cNvContentPartPr/>
                  <p14:nvPr/>
                </p14:nvContentPartPr>
                <p14:xfrm>
                  <a:off x="826546" y="5576518"/>
                  <a:ext cx="144360" cy="323280"/>
                </p14:xfrm>
              </p:contentPart>
            </mc:Choice>
            <mc:Fallback>
              <p:pic>
                <p:nvPicPr>
                  <p:cNvPr id="67" name="筆跡 66">
                    <a:extLst>
                      <a:ext uri="{FF2B5EF4-FFF2-40B4-BE49-F238E27FC236}">
                        <a16:creationId xmlns:a16="http://schemas.microsoft.com/office/drawing/2014/main" id="{B44ED308-9354-4B5A-871D-D8F87063BE62}"/>
                      </a:ext>
                    </a:extLst>
                  </p:cNvPr>
                  <p:cNvPicPr/>
                  <p:nvPr/>
                </p:nvPicPr>
                <p:blipFill>
                  <a:blip r:embed="rId95"/>
                  <a:stretch>
                    <a:fillRect/>
                  </a:stretch>
                </p:blipFill>
                <p:spPr>
                  <a:xfrm>
                    <a:off x="810990" y="5561626"/>
                    <a:ext cx="174850" cy="353684"/>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8" name="筆跡 67">
                    <a:extLst>
                      <a:ext uri="{FF2B5EF4-FFF2-40B4-BE49-F238E27FC236}">
                        <a16:creationId xmlns:a16="http://schemas.microsoft.com/office/drawing/2014/main" id="{279555D9-FD42-4EB4-AF6D-4B1E81C5BEA5}"/>
                      </a:ext>
                    </a:extLst>
                  </p14:cNvPr>
                  <p14:cNvContentPartPr/>
                  <p14:nvPr/>
                </p14:nvContentPartPr>
                <p14:xfrm>
                  <a:off x="870826" y="5765158"/>
                  <a:ext cx="109080" cy="9360"/>
                </p14:xfrm>
              </p:contentPart>
            </mc:Choice>
            <mc:Fallback>
              <p:pic>
                <p:nvPicPr>
                  <p:cNvPr id="68" name="筆跡 67">
                    <a:extLst>
                      <a:ext uri="{FF2B5EF4-FFF2-40B4-BE49-F238E27FC236}">
                        <a16:creationId xmlns:a16="http://schemas.microsoft.com/office/drawing/2014/main" id="{279555D9-FD42-4EB4-AF6D-4B1E81C5BEA5}"/>
                      </a:ext>
                    </a:extLst>
                  </p:cNvPr>
                  <p:cNvPicPr/>
                  <p:nvPr/>
                </p:nvPicPr>
                <p:blipFill>
                  <a:blip r:embed="rId97"/>
                  <a:stretch>
                    <a:fillRect/>
                  </a:stretch>
                </p:blipFill>
                <p:spPr>
                  <a:xfrm>
                    <a:off x="855243" y="5750533"/>
                    <a:ext cx="139622" cy="3802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9" name="筆跡 68">
                    <a:extLst>
                      <a:ext uri="{FF2B5EF4-FFF2-40B4-BE49-F238E27FC236}">
                        <a16:creationId xmlns:a16="http://schemas.microsoft.com/office/drawing/2014/main" id="{02CD7CDC-4FEA-4745-9E3D-DB6A7B92AD41}"/>
                      </a:ext>
                    </a:extLst>
                  </p14:cNvPr>
                  <p14:cNvContentPartPr/>
                  <p14:nvPr/>
                </p14:nvContentPartPr>
                <p14:xfrm>
                  <a:off x="985306" y="5797918"/>
                  <a:ext cx="108720" cy="87120"/>
                </p14:xfrm>
              </p:contentPart>
            </mc:Choice>
            <mc:Fallback>
              <p:pic>
                <p:nvPicPr>
                  <p:cNvPr id="69" name="筆跡 68">
                    <a:extLst>
                      <a:ext uri="{FF2B5EF4-FFF2-40B4-BE49-F238E27FC236}">
                        <a16:creationId xmlns:a16="http://schemas.microsoft.com/office/drawing/2014/main" id="{02CD7CDC-4FEA-4745-9E3D-DB6A7B92AD41}"/>
                      </a:ext>
                    </a:extLst>
                  </p:cNvPr>
                  <p:cNvPicPr/>
                  <p:nvPr/>
                </p:nvPicPr>
                <p:blipFill>
                  <a:blip r:embed="rId99"/>
                  <a:stretch>
                    <a:fillRect/>
                  </a:stretch>
                </p:blipFill>
                <p:spPr>
                  <a:xfrm>
                    <a:off x="969775" y="5782361"/>
                    <a:ext cx="139162" cy="117612"/>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0" name="筆跡 69">
                    <a:extLst>
                      <a:ext uri="{FF2B5EF4-FFF2-40B4-BE49-F238E27FC236}">
                        <a16:creationId xmlns:a16="http://schemas.microsoft.com/office/drawing/2014/main" id="{F3B25986-8F72-4728-97E2-C0334FEC8831}"/>
                      </a:ext>
                    </a:extLst>
                  </p14:cNvPr>
                  <p14:cNvContentPartPr/>
                  <p14:nvPr/>
                </p14:nvContentPartPr>
                <p14:xfrm>
                  <a:off x="1037866" y="5802958"/>
                  <a:ext cx="18720" cy="113400"/>
                </p14:xfrm>
              </p:contentPart>
            </mc:Choice>
            <mc:Fallback>
              <p:pic>
                <p:nvPicPr>
                  <p:cNvPr id="70" name="筆跡 69">
                    <a:extLst>
                      <a:ext uri="{FF2B5EF4-FFF2-40B4-BE49-F238E27FC236}">
                        <a16:creationId xmlns:a16="http://schemas.microsoft.com/office/drawing/2014/main" id="{F3B25986-8F72-4728-97E2-C0334FEC8831}"/>
                      </a:ext>
                    </a:extLst>
                  </p:cNvPr>
                  <p:cNvPicPr/>
                  <p:nvPr/>
                </p:nvPicPr>
                <p:blipFill>
                  <a:blip r:embed="rId101"/>
                  <a:stretch>
                    <a:fillRect/>
                  </a:stretch>
                </p:blipFill>
                <p:spPr>
                  <a:xfrm>
                    <a:off x="1022266" y="5788086"/>
                    <a:ext cx="49296" cy="143764"/>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1" name="筆跡 70">
                    <a:extLst>
                      <a:ext uri="{FF2B5EF4-FFF2-40B4-BE49-F238E27FC236}">
                        <a16:creationId xmlns:a16="http://schemas.microsoft.com/office/drawing/2014/main" id="{5C745F59-A376-43E4-A733-6ED7727097A5}"/>
                      </a:ext>
                    </a:extLst>
                  </p14:cNvPr>
                  <p14:cNvContentPartPr/>
                  <p14:nvPr/>
                </p14:nvContentPartPr>
                <p14:xfrm>
                  <a:off x="1224346" y="5710438"/>
                  <a:ext cx="10800" cy="18000"/>
                </p14:xfrm>
              </p:contentPart>
            </mc:Choice>
            <mc:Fallback>
              <p:pic>
                <p:nvPicPr>
                  <p:cNvPr id="71" name="筆跡 70">
                    <a:extLst>
                      <a:ext uri="{FF2B5EF4-FFF2-40B4-BE49-F238E27FC236}">
                        <a16:creationId xmlns:a16="http://schemas.microsoft.com/office/drawing/2014/main" id="{5C745F59-A376-43E4-A733-6ED7727097A5}"/>
                      </a:ext>
                    </a:extLst>
                  </p:cNvPr>
                  <p:cNvPicPr/>
                  <p:nvPr/>
                </p:nvPicPr>
                <p:blipFill>
                  <a:blip r:embed="rId103"/>
                  <a:stretch>
                    <a:fillRect/>
                  </a:stretch>
                </p:blipFill>
                <p:spPr>
                  <a:xfrm>
                    <a:off x="1209346" y="5694921"/>
                    <a:ext cx="40200" cy="48414"/>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2" name="筆跡 71">
                    <a:extLst>
                      <a:ext uri="{FF2B5EF4-FFF2-40B4-BE49-F238E27FC236}">
                        <a16:creationId xmlns:a16="http://schemas.microsoft.com/office/drawing/2014/main" id="{8510C13C-9284-4712-8784-8991459945F1}"/>
                      </a:ext>
                    </a:extLst>
                  </p14:cNvPr>
                  <p14:cNvContentPartPr/>
                  <p14:nvPr/>
                </p14:nvContentPartPr>
                <p14:xfrm>
                  <a:off x="1230106" y="5806198"/>
                  <a:ext cx="1440" cy="14760"/>
                </p14:xfrm>
              </p:contentPart>
            </mc:Choice>
            <mc:Fallback>
              <p:pic>
                <p:nvPicPr>
                  <p:cNvPr id="72" name="筆跡 71">
                    <a:extLst>
                      <a:ext uri="{FF2B5EF4-FFF2-40B4-BE49-F238E27FC236}">
                        <a16:creationId xmlns:a16="http://schemas.microsoft.com/office/drawing/2014/main" id="{8510C13C-9284-4712-8784-8991459945F1}"/>
                      </a:ext>
                    </a:extLst>
                  </p:cNvPr>
                  <p:cNvPicPr/>
                  <p:nvPr/>
                </p:nvPicPr>
                <p:blipFill>
                  <a:blip r:embed="rId105"/>
                  <a:stretch>
                    <a:fillRect/>
                  </a:stretch>
                </p:blipFill>
                <p:spPr>
                  <a:xfrm>
                    <a:off x="1218106" y="5790823"/>
                    <a:ext cx="24960" cy="44895"/>
                  </a:xfrm>
                  <a:prstGeom prst="rect">
                    <a:avLst/>
                  </a:prstGeom>
                </p:spPr>
              </p:pic>
            </mc:Fallback>
          </mc:AlternateContent>
        </p:grpSp>
        <p:grpSp>
          <p:nvGrpSpPr>
            <p:cNvPr id="73" name="群組 72">
              <a:extLst>
                <a:ext uri="{FF2B5EF4-FFF2-40B4-BE49-F238E27FC236}">
                  <a16:creationId xmlns:a16="http://schemas.microsoft.com/office/drawing/2014/main" id="{4BA1846D-2F29-48EA-9E64-921549E7695E}"/>
                </a:ext>
              </a:extLst>
            </p:cNvPr>
            <p:cNvGrpSpPr/>
            <p:nvPr/>
          </p:nvGrpSpPr>
          <p:grpSpPr>
            <a:xfrm>
              <a:off x="1875946" y="5602798"/>
              <a:ext cx="898200" cy="284040"/>
              <a:chOff x="1875946" y="5602798"/>
              <a:chExt cx="898200" cy="284040"/>
            </a:xfrm>
          </p:grpSpPr>
          <mc:AlternateContent xmlns:mc="http://schemas.openxmlformats.org/markup-compatibility/2006">
            <mc:Choice xmlns:p14="http://schemas.microsoft.com/office/powerpoint/2010/main" Requires="p14">
              <p:contentPart p14:bwMode="auto" r:id="rId106">
                <p14:nvContentPartPr>
                  <p14:cNvPr id="74" name="筆跡 73">
                    <a:extLst>
                      <a:ext uri="{FF2B5EF4-FFF2-40B4-BE49-F238E27FC236}">
                        <a16:creationId xmlns:a16="http://schemas.microsoft.com/office/drawing/2014/main" id="{6E9AE852-1C00-4D4A-8C0B-9CB28B12FD6F}"/>
                      </a:ext>
                    </a:extLst>
                  </p14:cNvPr>
                  <p14:cNvContentPartPr/>
                  <p14:nvPr/>
                </p14:nvContentPartPr>
                <p14:xfrm>
                  <a:off x="1875946" y="5602798"/>
                  <a:ext cx="170640" cy="227520"/>
                </p14:xfrm>
              </p:contentPart>
            </mc:Choice>
            <mc:Fallback>
              <p:pic>
                <p:nvPicPr>
                  <p:cNvPr id="74" name="筆跡 73">
                    <a:extLst>
                      <a:ext uri="{FF2B5EF4-FFF2-40B4-BE49-F238E27FC236}">
                        <a16:creationId xmlns:a16="http://schemas.microsoft.com/office/drawing/2014/main" id="{6E9AE852-1C00-4D4A-8C0B-9CB28B12FD6F}"/>
                      </a:ext>
                    </a:extLst>
                  </p:cNvPr>
                  <p:cNvPicPr/>
                  <p:nvPr/>
                </p:nvPicPr>
                <p:blipFill>
                  <a:blip r:embed="rId107"/>
                  <a:stretch>
                    <a:fillRect/>
                  </a:stretch>
                </p:blipFill>
                <p:spPr>
                  <a:xfrm>
                    <a:off x="1860433" y="5587299"/>
                    <a:ext cx="201045" cy="257897"/>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5" name="筆跡 74">
                    <a:extLst>
                      <a:ext uri="{FF2B5EF4-FFF2-40B4-BE49-F238E27FC236}">
                        <a16:creationId xmlns:a16="http://schemas.microsoft.com/office/drawing/2014/main" id="{E2C664AD-CBE0-47A7-A9AF-CD6C09E3AB80}"/>
                      </a:ext>
                    </a:extLst>
                  </p14:cNvPr>
                  <p14:cNvContentPartPr/>
                  <p14:nvPr/>
                </p14:nvContentPartPr>
                <p14:xfrm>
                  <a:off x="1902946" y="5606398"/>
                  <a:ext cx="148320" cy="181440"/>
                </p14:xfrm>
              </p:contentPart>
            </mc:Choice>
            <mc:Fallback>
              <p:pic>
                <p:nvPicPr>
                  <p:cNvPr id="75" name="筆跡 74">
                    <a:extLst>
                      <a:ext uri="{FF2B5EF4-FFF2-40B4-BE49-F238E27FC236}">
                        <a16:creationId xmlns:a16="http://schemas.microsoft.com/office/drawing/2014/main" id="{E2C664AD-CBE0-47A7-A9AF-CD6C09E3AB80}"/>
                      </a:ext>
                    </a:extLst>
                  </p:cNvPr>
                  <p:cNvPicPr/>
                  <p:nvPr/>
                </p:nvPicPr>
                <p:blipFill>
                  <a:blip r:embed="rId109"/>
                  <a:stretch>
                    <a:fillRect/>
                  </a:stretch>
                </p:blipFill>
                <p:spPr>
                  <a:xfrm>
                    <a:off x="1887431" y="5590917"/>
                    <a:ext cx="178729" cy="211783"/>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6" name="筆跡 75">
                    <a:extLst>
                      <a:ext uri="{FF2B5EF4-FFF2-40B4-BE49-F238E27FC236}">
                        <a16:creationId xmlns:a16="http://schemas.microsoft.com/office/drawing/2014/main" id="{7444F8A4-6C5B-4F33-AA14-70AA538B5982}"/>
                      </a:ext>
                    </a:extLst>
                  </p14:cNvPr>
                  <p14:cNvContentPartPr/>
                  <p14:nvPr/>
                </p14:nvContentPartPr>
                <p14:xfrm>
                  <a:off x="2159626" y="5638438"/>
                  <a:ext cx="146520" cy="99000"/>
                </p14:xfrm>
              </p:contentPart>
            </mc:Choice>
            <mc:Fallback>
              <p:pic>
                <p:nvPicPr>
                  <p:cNvPr id="76" name="筆跡 75">
                    <a:extLst>
                      <a:ext uri="{FF2B5EF4-FFF2-40B4-BE49-F238E27FC236}">
                        <a16:creationId xmlns:a16="http://schemas.microsoft.com/office/drawing/2014/main" id="{7444F8A4-6C5B-4F33-AA14-70AA538B5982}"/>
                      </a:ext>
                    </a:extLst>
                  </p:cNvPr>
                  <p:cNvPicPr/>
                  <p:nvPr/>
                </p:nvPicPr>
                <p:blipFill>
                  <a:blip r:embed="rId111"/>
                  <a:stretch>
                    <a:fillRect/>
                  </a:stretch>
                </p:blipFill>
                <p:spPr>
                  <a:xfrm>
                    <a:off x="2144105" y="5622969"/>
                    <a:ext cx="176942" cy="129319"/>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7" name="筆跡 76">
                    <a:extLst>
                      <a:ext uri="{FF2B5EF4-FFF2-40B4-BE49-F238E27FC236}">
                        <a16:creationId xmlns:a16="http://schemas.microsoft.com/office/drawing/2014/main" id="{CE5F03B1-2905-4344-83F4-92522014BA1B}"/>
                      </a:ext>
                    </a:extLst>
                  </p14:cNvPr>
                  <p14:cNvContentPartPr/>
                  <p14:nvPr/>
                </p14:nvContentPartPr>
                <p14:xfrm>
                  <a:off x="2129746" y="5823478"/>
                  <a:ext cx="141120" cy="9720"/>
                </p14:xfrm>
              </p:contentPart>
            </mc:Choice>
            <mc:Fallback>
              <p:pic>
                <p:nvPicPr>
                  <p:cNvPr id="77" name="筆跡 76">
                    <a:extLst>
                      <a:ext uri="{FF2B5EF4-FFF2-40B4-BE49-F238E27FC236}">
                        <a16:creationId xmlns:a16="http://schemas.microsoft.com/office/drawing/2014/main" id="{CE5F03B1-2905-4344-83F4-92522014BA1B}"/>
                      </a:ext>
                    </a:extLst>
                  </p:cNvPr>
                  <p:cNvPicPr/>
                  <p:nvPr/>
                </p:nvPicPr>
                <p:blipFill>
                  <a:blip r:embed="rId75"/>
                  <a:stretch>
                    <a:fillRect/>
                  </a:stretch>
                </p:blipFill>
                <p:spPr>
                  <a:xfrm>
                    <a:off x="2114826" y="5808290"/>
                    <a:ext cx="171582" cy="39488"/>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8" name="筆跡 77">
                    <a:extLst>
                      <a:ext uri="{FF2B5EF4-FFF2-40B4-BE49-F238E27FC236}">
                        <a16:creationId xmlns:a16="http://schemas.microsoft.com/office/drawing/2014/main" id="{49325CA3-F027-4F95-941C-EE0ED6B972D8}"/>
                      </a:ext>
                    </a:extLst>
                  </p14:cNvPr>
                  <p14:cNvContentPartPr/>
                  <p14:nvPr/>
                </p14:nvContentPartPr>
                <p14:xfrm>
                  <a:off x="2358706" y="5726278"/>
                  <a:ext cx="162720" cy="142920"/>
                </p14:xfrm>
              </p:contentPart>
            </mc:Choice>
            <mc:Fallback>
              <p:pic>
                <p:nvPicPr>
                  <p:cNvPr id="78" name="筆跡 77">
                    <a:extLst>
                      <a:ext uri="{FF2B5EF4-FFF2-40B4-BE49-F238E27FC236}">
                        <a16:creationId xmlns:a16="http://schemas.microsoft.com/office/drawing/2014/main" id="{49325CA3-F027-4F95-941C-EE0ED6B972D8}"/>
                      </a:ext>
                    </a:extLst>
                  </p:cNvPr>
                  <p:cNvPicPr/>
                  <p:nvPr/>
                </p:nvPicPr>
                <p:blipFill>
                  <a:blip r:embed="rId114"/>
                  <a:stretch>
                    <a:fillRect/>
                  </a:stretch>
                </p:blipFill>
                <p:spPr>
                  <a:xfrm>
                    <a:off x="2343179" y="5710743"/>
                    <a:ext cx="193152" cy="173368"/>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9" name="筆跡 78">
                    <a:extLst>
                      <a:ext uri="{FF2B5EF4-FFF2-40B4-BE49-F238E27FC236}">
                        <a16:creationId xmlns:a16="http://schemas.microsoft.com/office/drawing/2014/main" id="{9B8C9266-45D0-47C2-A654-1400AF91FFE4}"/>
                      </a:ext>
                    </a:extLst>
                  </p14:cNvPr>
                  <p14:cNvContentPartPr/>
                  <p14:nvPr/>
                </p14:nvContentPartPr>
                <p14:xfrm>
                  <a:off x="2621506" y="5703238"/>
                  <a:ext cx="152640" cy="183600"/>
                </p14:xfrm>
              </p:contentPart>
            </mc:Choice>
            <mc:Fallback>
              <p:pic>
                <p:nvPicPr>
                  <p:cNvPr id="79" name="筆跡 78">
                    <a:extLst>
                      <a:ext uri="{FF2B5EF4-FFF2-40B4-BE49-F238E27FC236}">
                        <a16:creationId xmlns:a16="http://schemas.microsoft.com/office/drawing/2014/main" id="{9B8C9266-45D0-47C2-A654-1400AF91FFE4}"/>
                      </a:ext>
                    </a:extLst>
                  </p:cNvPr>
                  <p:cNvPicPr/>
                  <p:nvPr/>
                </p:nvPicPr>
                <p:blipFill>
                  <a:blip r:embed="rId116"/>
                  <a:stretch>
                    <a:fillRect/>
                  </a:stretch>
                </p:blipFill>
                <p:spPr>
                  <a:xfrm>
                    <a:off x="2605930" y="5687731"/>
                    <a:ext cx="183168" cy="213993"/>
                  </a:xfrm>
                  <a:prstGeom prst="rect">
                    <a:avLst/>
                  </a:prstGeom>
                </p:spPr>
              </p:pic>
            </mc:Fallback>
          </mc:AlternateContent>
        </p:grpSp>
        <p:grpSp>
          <p:nvGrpSpPr>
            <p:cNvPr id="80" name="群組 79">
              <a:extLst>
                <a:ext uri="{FF2B5EF4-FFF2-40B4-BE49-F238E27FC236}">
                  <a16:creationId xmlns:a16="http://schemas.microsoft.com/office/drawing/2014/main" id="{2A6DDD77-B32D-48DF-B51E-90EBD653175A}"/>
                </a:ext>
              </a:extLst>
            </p:cNvPr>
            <p:cNvGrpSpPr/>
            <p:nvPr/>
          </p:nvGrpSpPr>
          <p:grpSpPr>
            <a:xfrm>
              <a:off x="3034426" y="3171718"/>
              <a:ext cx="324360" cy="219600"/>
              <a:chOff x="3034426" y="3171718"/>
              <a:chExt cx="324360" cy="219600"/>
            </a:xfrm>
          </p:grpSpPr>
          <mc:AlternateContent xmlns:mc="http://schemas.openxmlformats.org/markup-compatibility/2006">
            <mc:Choice xmlns:p14="http://schemas.microsoft.com/office/powerpoint/2010/main" Requires="p14">
              <p:contentPart p14:bwMode="auto" r:id="rId117">
                <p14:nvContentPartPr>
                  <p14:cNvPr id="81" name="筆跡 80">
                    <a:extLst>
                      <a:ext uri="{FF2B5EF4-FFF2-40B4-BE49-F238E27FC236}">
                        <a16:creationId xmlns:a16="http://schemas.microsoft.com/office/drawing/2014/main" id="{EC112A11-87AD-4943-B382-81E111959AE0}"/>
                      </a:ext>
                    </a:extLst>
                  </p14:cNvPr>
                  <p14:cNvContentPartPr/>
                  <p14:nvPr/>
                </p14:nvContentPartPr>
                <p14:xfrm>
                  <a:off x="3034426" y="3236518"/>
                  <a:ext cx="274680" cy="23400"/>
                </p14:xfrm>
              </p:contentPart>
            </mc:Choice>
            <mc:Fallback>
              <p:pic>
                <p:nvPicPr>
                  <p:cNvPr id="81" name="筆跡 80">
                    <a:extLst>
                      <a:ext uri="{FF2B5EF4-FFF2-40B4-BE49-F238E27FC236}">
                        <a16:creationId xmlns:a16="http://schemas.microsoft.com/office/drawing/2014/main" id="{EC112A11-87AD-4943-B382-81E111959AE0}"/>
                      </a:ext>
                    </a:extLst>
                  </p:cNvPr>
                  <p:cNvPicPr/>
                  <p:nvPr/>
                </p:nvPicPr>
                <p:blipFill>
                  <a:blip r:embed="rId118"/>
                  <a:stretch>
                    <a:fillRect/>
                  </a:stretch>
                </p:blipFill>
                <p:spPr>
                  <a:xfrm>
                    <a:off x="3018890" y="3221123"/>
                    <a:ext cx="305131" cy="53574"/>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2" name="筆跡 81">
                    <a:extLst>
                      <a:ext uri="{FF2B5EF4-FFF2-40B4-BE49-F238E27FC236}">
                        <a16:creationId xmlns:a16="http://schemas.microsoft.com/office/drawing/2014/main" id="{A2B46B81-D30B-47C8-BF92-75161CA60AC4}"/>
                      </a:ext>
                    </a:extLst>
                  </p14:cNvPr>
                  <p14:cNvContentPartPr/>
                  <p14:nvPr/>
                </p14:nvContentPartPr>
                <p14:xfrm>
                  <a:off x="3047026" y="3307438"/>
                  <a:ext cx="261000" cy="13680"/>
                </p14:xfrm>
              </p:contentPart>
            </mc:Choice>
            <mc:Fallback>
              <p:pic>
                <p:nvPicPr>
                  <p:cNvPr id="82" name="筆跡 81">
                    <a:extLst>
                      <a:ext uri="{FF2B5EF4-FFF2-40B4-BE49-F238E27FC236}">
                        <a16:creationId xmlns:a16="http://schemas.microsoft.com/office/drawing/2014/main" id="{A2B46B81-D30B-47C8-BF92-75161CA60AC4}"/>
                      </a:ext>
                    </a:extLst>
                  </p:cNvPr>
                  <p:cNvPicPr/>
                  <p:nvPr/>
                </p:nvPicPr>
                <p:blipFill>
                  <a:blip r:embed="rId120"/>
                  <a:stretch>
                    <a:fillRect/>
                  </a:stretch>
                </p:blipFill>
                <p:spPr>
                  <a:xfrm>
                    <a:off x="3031490" y="3292514"/>
                    <a:ext cx="291450" cy="44149"/>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3" name="筆跡 82">
                    <a:extLst>
                      <a:ext uri="{FF2B5EF4-FFF2-40B4-BE49-F238E27FC236}">
                        <a16:creationId xmlns:a16="http://schemas.microsoft.com/office/drawing/2014/main" id="{080C7D67-5B84-4479-9DD3-D2E2D37854D4}"/>
                      </a:ext>
                    </a:extLst>
                  </p14:cNvPr>
                  <p14:cNvContentPartPr/>
                  <p14:nvPr/>
                </p14:nvContentPartPr>
                <p14:xfrm>
                  <a:off x="3185266" y="3171718"/>
                  <a:ext cx="173520" cy="219600"/>
                </p14:xfrm>
              </p:contentPart>
            </mc:Choice>
            <mc:Fallback>
              <p:pic>
                <p:nvPicPr>
                  <p:cNvPr id="83" name="筆跡 82">
                    <a:extLst>
                      <a:ext uri="{FF2B5EF4-FFF2-40B4-BE49-F238E27FC236}">
                        <a16:creationId xmlns:a16="http://schemas.microsoft.com/office/drawing/2014/main" id="{080C7D67-5B84-4479-9DD3-D2E2D37854D4}"/>
                      </a:ext>
                    </a:extLst>
                  </p:cNvPr>
                  <p:cNvPicPr/>
                  <p:nvPr/>
                </p:nvPicPr>
                <p:blipFill>
                  <a:blip r:embed="rId122"/>
                  <a:stretch>
                    <a:fillRect/>
                  </a:stretch>
                </p:blipFill>
                <p:spPr>
                  <a:xfrm>
                    <a:off x="3169718" y="3156210"/>
                    <a:ext cx="203995" cy="249997"/>
                  </a:xfrm>
                  <a:prstGeom prst="rect">
                    <a:avLst/>
                  </a:prstGeom>
                </p:spPr>
              </p:pic>
            </mc:Fallback>
          </mc:AlternateContent>
        </p:grpSp>
        <p:grpSp>
          <p:nvGrpSpPr>
            <p:cNvPr id="84" name="群組 83">
              <a:extLst>
                <a:ext uri="{FF2B5EF4-FFF2-40B4-BE49-F238E27FC236}">
                  <a16:creationId xmlns:a16="http://schemas.microsoft.com/office/drawing/2014/main" id="{44CDAAA4-80B9-4C4A-98D3-CCC36E4004AE}"/>
                </a:ext>
              </a:extLst>
            </p:cNvPr>
            <p:cNvGrpSpPr/>
            <p:nvPr/>
          </p:nvGrpSpPr>
          <p:grpSpPr>
            <a:xfrm>
              <a:off x="3779986" y="3090358"/>
              <a:ext cx="459000" cy="343080"/>
              <a:chOff x="3779986" y="3090358"/>
              <a:chExt cx="459000" cy="343080"/>
            </a:xfrm>
          </p:grpSpPr>
          <mc:AlternateContent xmlns:mc="http://schemas.openxmlformats.org/markup-compatibility/2006">
            <mc:Choice xmlns:p14="http://schemas.microsoft.com/office/powerpoint/2010/main" Requires="p14">
              <p:contentPart p14:bwMode="auto" r:id="rId123">
                <p14:nvContentPartPr>
                  <p14:cNvPr id="85" name="筆跡 84">
                    <a:extLst>
                      <a:ext uri="{FF2B5EF4-FFF2-40B4-BE49-F238E27FC236}">
                        <a16:creationId xmlns:a16="http://schemas.microsoft.com/office/drawing/2014/main" id="{049ED366-49E3-4872-B179-0EB7DC26BEDD}"/>
                      </a:ext>
                    </a:extLst>
                  </p14:cNvPr>
                  <p14:cNvContentPartPr/>
                  <p14:nvPr/>
                </p14:nvContentPartPr>
                <p14:xfrm>
                  <a:off x="3826066" y="3090358"/>
                  <a:ext cx="44640" cy="343080"/>
                </p14:xfrm>
              </p:contentPart>
            </mc:Choice>
            <mc:Fallback>
              <p:pic>
                <p:nvPicPr>
                  <p:cNvPr id="85" name="筆跡 84">
                    <a:extLst>
                      <a:ext uri="{FF2B5EF4-FFF2-40B4-BE49-F238E27FC236}">
                        <a16:creationId xmlns:a16="http://schemas.microsoft.com/office/drawing/2014/main" id="{049ED366-49E3-4872-B179-0EB7DC26BEDD}"/>
                      </a:ext>
                    </a:extLst>
                  </p:cNvPr>
                  <p:cNvPicPr/>
                  <p:nvPr/>
                </p:nvPicPr>
                <p:blipFill>
                  <a:blip r:embed="rId124"/>
                  <a:stretch>
                    <a:fillRect/>
                  </a:stretch>
                </p:blipFill>
                <p:spPr>
                  <a:xfrm>
                    <a:off x="3810566" y="3074848"/>
                    <a:ext cx="75020" cy="373479"/>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6" name="筆跡 85">
                    <a:extLst>
                      <a:ext uri="{FF2B5EF4-FFF2-40B4-BE49-F238E27FC236}">
                        <a16:creationId xmlns:a16="http://schemas.microsoft.com/office/drawing/2014/main" id="{7BFFB176-24BB-4A3B-B1E6-A20642541697}"/>
                      </a:ext>
                    </a:extLst>
                  </p14:cNvPr>
                  <p14:cNvContentPartPr/>
                  <p14:nvPr/>
                </p14:nvContentPartPr>
                <p14:xfrm>
                  <a:off x="3779986" y="3100438"/>
                  <a:ext cx="241560" cy="198720"/>
                </p14:xfrm>
              </p:contentPart>
            </mc:Choice>
            <mc:Fallback>
              <p:pic>
                <p:nvPicPr>
                  <p:cNvPr id="86" name="筆跡 85">
                    <a:extLst>
                      <a:ext uri="{FF2B5EF4-FFF2-40B4-BE49-F238E27FC236}">
                        <a16:creationId xmlns:a16="http://schemas.microsoft.com/office/drawing/2014/main" id="{7BFFB176-24BB-4A3B-B1E6-A20642541697}"/>
                      </a:ext>
                    </a:extLst>
                  </p:cNvPr>
                  <p:cNvPicPr/>
                  <p:nvPr/>
                </p:nvPicPr>
                <p:blipFill>
                  <a:blip r:embed="rId126"/>
                  <a:stretch>
                    <a:fillRect/>
                  </a:stretch>
                </p:blipFill>
                <p:spPr>
                  <a:xfrm>
                    <a:off x="3764422" y="3085534"/>
                    <a:ext cx="272066" cy="229149"/>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7" name="筆跡 86">
                    <a:extLst>
                      <a:ext uri="{FF2B5EF4-FFF2-40B4-BE49-F238E27FC236}">
                        <a16:creationId xmlns:a16="http://schemas.microsoft.com/office/drawing/2014/main" id="{665375C4-1BBC-496D-85BD-B6DF397EA2E9}"/>
                      </a:ext>
                    </a:extLst>
                  </p14:cNvPr>
                  <p14:cNvContentPartPr/>
                  <p14:nvPr/>
                </p14:nvContentPartPr>
                <p14:xfrm>
                  <a:off x="4110466" y="3207718"/>
                  <a:ext cx="128520" cy="11520"/>
                </p14:xfrm>
              </p:contentPart>
            </mc:Choice>
            <mc:Fallback>
              <p:pic>
                <p:nvPicPr>
                  <p:cNvPr id="87" name="筆跡 86">
                    <a:extLst>
                      <a:ext uri="{FF2B5EF4-FFF2-40B4-BE49-F238E27FC236}">
                        <a16:creationId xmlns:a16="http://schemas.microsoft.com/office/drawing/2014/main" id="{665375C4-1BBC-496D-85BD-B6DF397EA2E9}"/>
                      </a:ext>
                    </a:extLst>
                  </p:cNvPr>
                  <p:cNvPicPr/>
                  <p:nvPr/>
                </p:nvPicPr>
                <p:blipFill>
                  <a:blip r:embed="rId128"/>
                  <a:stretch>
                    <a:fillRect/>
                  </a:stretch>
                </p:blipFill>
                <p:spPr>
                  <a:xfrm>
                    <a:off x="4094944" y="3192560"/>
                    <a:ext cx="158943" cy="41229"/>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8" name="筆跡 87">
                    <a:extLst>
                      <a:ext uri="{FF2B5EF4-FFF2-40B4-BE49-F238E27FC236}">
                        <a16:creationId xmlns:a16="http://schemas.microsoft.com/office/drawing/2014/main" id="{14F579FC-2BAD-4C12-A7D8-6C46A9455C2C}"/>
                      </a:ext>
                    </a:extLst>
                  </p14:cNvPr>
                  <p14:cNvContentPartPr/>
                  <p14:nvPr/>
                </p14:nvContentPartPr>
                <p14:xfrm>
                  <a:off x="4085266" y="3279718"/>
                  <a:ext cx="126000" cy="14760"/>
                </p14:xfrm>
              </p:contentPart>
            </mc:Choice>
            <mc:Fallback>
              <p:pic>
                <p:nvPicPr>
                  <p:cNvPr id="88" name="筆跡 87">
                    <a:extLst>
                      <a:ext uri="{FF2B5EF4-FFF2-40B4-BE49-F238E27FC236}">
                        <a16:creationId xmlns:a16="http://schemas.microsoft.com/office/drawing/2014/main" id="{14F579FC-2BAD-4C12-A7D8-6C46A9455C2C}"/>
                      </a:ext>
                    </a:extLst>
                  </p:cNvPr>
                  <p:cNvPicPr/>
                  <p:nvPr/>
                </p:nvPicPr>
                <p:blipFill>
                  <a:blip r:embed="rId130"/>
                  <a:stretch>
                    <a:fillRect/>
                  </a:stretch>
                </p:blipFill>
                <p:spPr>
                  <a:xfrm>
                    <a:off x="4069749" y="3264343"/>
                    <a:ext cx="156414" cy="4489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1">
              <p14:nvContentPartPr>
                <p14:cNvPr id="89" name="筆跡 88">
                  <a:extLst>
                    <a:ext uri="{FF2B5EF4-FFF2-40B4-BE49-F238E27FC236}">
                      <a16:creationId xmlns:a16="http://schemas.microsoft.com/office/drawing/2014/main" id="{593BE2A1-23E5-4853-9175-D6D763E2EB8C}"/>
                    </a:ext>
                  </a:extLst>
                </p14:cNvPr>
                <p14:cNvContentPartPr/>
                <p14:nvPr/>
              </p14:nvContentPartPr>
              <p14:xfrm>
                <a:off x="4484506" y="3316798"/>
                <a:ext cx="21240" cy="19080"/>
              </p14:xfrm>
            </p:contentPart>
          </mc:Choice>
          <mc:Fallback>
            <p:pic>
              <p:nvPicPr>
                <p:cNvPr id="89" name="筆跡 88">
                  <a:extLst>
                    <a:ext uri="{FF2B5EF4-FFF2-40B4-BE49-F238E27FC236}">
                      <a16:creationId xmlns:a16="http://schemas.microsoft.com/office/drawing/2014/main" id="{593BE2A1-23E5-4853-9175-D6D763E2EB8C}"/>
                    </a:ext>
                  </a:extLst>
                </p:cNvPr>
                <p:cNvPicPr/>
                <p:nvPr/>
              </p:nvPicPr>
              <p:blipFill>
                <a:blip r:embed="rId132"/>
                <a:stretch>
                  <a:fillRect/>
                </a:stretch>
              </p:blipFill>
              <p:spPr>
                <a:xfrm>
                  <a:off x="4469335" y="3301411"/>
                  <a:ext cx="50976" cy="49239"/>
                </a:xfrm>
                <a:prstGeom prst="rect">
                  <a:avLst/>
                </a:prstGeom>
              </p:spPr>
            </p:pic>
          </mc:Fallback>
        </mc:AlternateContent>
        <p:grpSp>
          <p:nvGrpSpPr>
            <p:cNvPr id="90" name="群組 89">
              <a:extLst>
                <a:ext uri="{FF2B5EF4-FFF2-40B4-BE49-F238E27FC236}">
                  <a16:creationId xmlns:a16="http://schemas.microsoft.com/office/drawing/2014/main" id="{37130C07-29A7-4D5C-9BD3-487C8D475CFC}"/>
                </a:ext>
              </a:extLst>
            </p:cNvPr>
            <p:cNvGrpSpPr/>
            <p:nvPr/>
          </p:nvGrpSpPr>
          <p:grpSpPr>
            <a:xfrm>
              <a:off x="4655866" y="3154078"/>
              <a:ext cx="534600" cy="288360"/>
              <a:chOff x="4655866" y="3154078"/>
              <a:chExt cx="534600" cy="288360"/>
            </a:xfrm>
          </p:grpSpPr>
          <mc:AlternateContent xmlns:mc="http://schemas.openxmlformats.org/markup-compatibility/2006">
            <mc:Choice xmlns:p14="http://schemas.microsoft.com/office/powerpoint/2010/main" Requires="p14">
              <p:contentPart p14:bwMode="auto" r:id="rId133">
                <p14:nvContentPartPr>
                  <p14:cNvPr id="91" name="筆跡 90">
                    <a:extLst>
                      <a:ext uri="{FF2B5EF4-FFF2-40B4-BE49-F238E27FC236}">
                        <a16:creationId xmlns:a16="http://schemas.microsoft.com/office/drawing/2014/main" id="{25418F1F-951A-4DCB-AFC9-2CDA99F4706D}"/>
                      </a:ext>
                    </a:extLst>
                  </p14:cNvPr>
                  <p14:cNvContentPartPr/>
                  <p14:nvPr/>
                </p14:nvContentPartPr>
                <p14:xfrm>
                  <a:off x="4655866" y="3154078"/>
                  <a:ext cx="18720" cy="218520"/>
                </p14:xfrm>
              </p:contentPart>
            </mc:Choice>
            <mc:Fallback>
              <p:pic>
                <p:nvPicPr>
                  <p:cNvPr id="91" name="筆跡 90">
                    <a:extLst>
                      <a:ext uri="{FF2B5EF4-FFF2-40B4-BE49-F238E27FC236}">
                        <a16:creationId xmlns:a16="http://schemas.microsoft.com/office/drawing/2014/main" id="{25418F1F-951A-4DCB-AFC9-2CDA99F4706D}"/>
                      </a:ext>
                    </a:extLst>
                  </p:cNvPr>
                  <p:cNvPicPr/>
                  <p:nvPr/>
                </p:nvPicPr>
                <p:blipFill>
                  <a:blip r:embed="rId134"/>
                  <a:stretch>
                    <a:fillRect/>
                  </a:stretch>
                </p:blipFill>
                <p:spPr>
                  <a:xfrm>
                    <a:off x="4640769" y="3138558"/>
                    <a:ext cx="48310" cy="248939"/>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2" name="筆跡 91">
                    <a:extLst>
                      <a:ext uri="{FF2B5EF4-FFF2-40B4-BE49-F238E27FC236}">
                        <a16:creationId xmlns:a16="http://schemas.microsoft.com/office/drawing/2014/main" id="{930DC0B0-A449-4776-813A-721F7F9639A5}"/>
                      </a:ext>
                    </a:extLst>
                  </p14:cNvPr>
                  <p14:cNvContentPartPr/>
                  <p14:nvPr/>
                </p14:nvContentPartPr>
                <p14:xfrm>
                  <a:off x="4766386" y="3158758"/>
                  <a:ext cx="93600" cy="155880"/>
                </p14:xfrm>
              </p:contentPart>
            </mc:Choice>
            <mc:Fallback>
              <p:pic>
                <p:nvPicPr>
                  <p:cNvPr id="92" name="筆跡 91">
                    <a:extLst>
                      <a:ext uri="{FF2B5EF4-FFF2-40B4-BE49-F238E27FC236}">
                        <a16:creationId xmlns:a16="http://schemas.microsoft.com/office/drawing/2014/main" id="{930DC0B0-A449-4776-813A-721F7F9639A5}"/>
                      </a:ext>
                    </a:extLst>
                  </p:cNvPr>
                  <p:cNvPicPr/>
                  <p:nvPr/>
                </p:nvPicPr>
                <p:blipFill>
                  <a:blip r:embed="rId136"/>
                  <a:stretch>
                    <a:fillRect/>
                  </a:stretch>
                </p:blipFill>
                <p:spPr>
                  <a:xfrm>
                    <a:off x="4750889" y="3143232"/>
                    <a:ext cx="123974" cy="186311"/>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3" name="筆跡 92">
                    <a:extLst>
                      <a:ext uri="{FF2B5EF4-FFF2-40B4-BE49-F238E27FC236}">
                        <a16:creationId xmlns:a16="http://schemas.microsoft.com/office/drawing/2014/main" id="{71DA6CB8-82C5-48EA-92A7-AFEE0B4A658F}"/>
                      </a:ext>
                    </a:extLst>
                  </p14:cNvPr>
                  <p14:cNvContentPartPr/>
                  <p14:nvPr/>
                </p14:nvContentPartPr>
                <p14:xfrm>
                  <a:off x="4936306" y="3195118"/>
                  <a:ext cx="33120" cy="186480"/>
                </p14:xfrm>
              </p:contentPart>
            </mc:Choice>
            <mc:Fallback>
              <p:pic>
                <p:nvPicPr>
                  <p:cNvPr id="93" name="筆跡 92">
                    <a:extLst>
                      <a:ext uri="{FF2B5EF4-FFF2-40B4-BE49-F238E27FC236}">
                        <a16:creationId xmlns:a16="http://schemas.microsoft.com/office/drawing/2014/main" id="{71DA6CB8-82C5-48EA-92A7-AFEE0B4A658F}"/>
                      </a:ext>
                    </a:extLst>
                  </p:cNvPr>
                  <p:cNvPicPr/>
                  <p:nvPr/>
                </p:nvPicPr>
                <p:blipFill>
                  <a:blip r:embed="rId138"/>
                  <a:stretch>
                    <a:fillRect/>
                  </a:stretch>
                </p:blipFill>
                <p:spPr>
                  <a:xfrm>
                    <a:off x="4920973" y="3179630"/>
                    <a:ext cx="63173" cy="216837"/>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4" name="筆跡 93">
                    <a:extLst>
                      <a:ext uri="{FF2B5EF4-FFF2-40B4-BE49-F238E27FC236}">
                        <a16:creationId xmlns:a16="http://schemas.microsoft.com/office/drawing/2014/main" id="{5BC2A84F-1994-4ED7-9EE1-6A7AAF7D8C09}"/>
                      </a:ext>
                    </a:extLst>
                  </p14:cNvPr>
                  <p14:cNvContentPartPr/>
                  <p14:nvPr/>
                </p14:nvContentPartPr>
                <p14:xfrm>
                  <a:off x="5066266" y="3168118"/>
                  <a:ext cx="124200" cy="274320"/>
                </p14:xfrm>
              </p:contentPart>
            </mc:Choice>
            <mc:Fallback>
              <p:pic>
                <p:nvPicPr>
                  <p:cNvPr id="94" name="筆跡 93">
                    <a:extLst>
                      <a:ext uri="{FF2B5EF4-FFF2-40B4-BE49-F238E27FC236}">
                        <a16:creationId xmlns:a16="http://schemas.microsoft.com/office/drawing/2014/main" id="{5BC2A84F-1994-4ED7-9EE1-6A7AAF7D8C09}"/>
                      </a:ext>
                    </a:extLst>
                  </p:cNvPr>
                  <p:cNvPicPr/>
                  <p:nvPr/>
                </p:nvPicPr>
                <p:blipFill>
                  <a:blip r:embed="rId140"/>
                  <a:stretch>
                    <a:fillRect/>
                  </a:stretch>
                </p:blipFill>
                <p:spPr>
                  <a:xfrm>
                    <a:off x="5050741" y="3152602"/>
                    <a:ext cx="154629" cy="304731"/>
                  </a:xfrm>
                  <a:prstGeom prst="rect">
                    <a:avLst/>
                  </a:prstGeom>
                </p:spPr>
              </p:pic>
            </mc:Fallback>
          </mc:AlternateContent>
        </p:grpSp>
        <p:grpSp>
          <p:nvGrpSpPr>
            <p:cNvPr id="95" name="群組 94">
              <a:extLst>
                <a:ext uri="{FF2B5EF4-FFF2-40B4-BE49-F238E27FC236}">
                  <a16:creationId xmlns:a16="http://schemas.microsoft.com/office/drawing/2014/main" id="{6567DA12-1336-435D-A41B-5E05C670CDC0}"/>
                </a:ext>
              </a:extLst>
            </p:cNvPr>
            <p:cNvGrpSpPr/>
            <p:nvPr/>
          </p:nvGrpSpPr>
          <p:grpSpPr>
            <a:xfrm>
              <a:off x="3097426" y="3811798"/>
              <a:ext cx="259560" cy="192960"/>
              <a:chOff x="3097426" y="3811798"/>
              <a:chExt cx="259560" cy="192960"/>
            </a:xfrm>
          </p:grpSpPr>
          <mc:AlternateContent xmlns:mc="http://schemas.openxmlformats.org/markup-compatibility/2006">
            <mc:Choice xmlns:p14="http://schemas.microsoft.com/office/powerpoint/2010/main" Requires="p14">
              <p:contentPart p14:bwMode="auto" r:id="rId141">
                <p14:nvContentPartPr>
                  <p14:cNvPr id="96" name="筆跡 95">
                    <a:extLst>
                      <a:ext uri="{FF2B5EF4-FFF2-40B4-BE49-F238E27FC236}">
                        <a16:creationId xmlns:a16="http://schemas.microsoft.com/office/drawing/2014/main" id="{959E9E63-706B-48C3-B222-C5A20975E7BB}"/>
                      </a:ext>
                    </a:extLst>
                  </p14:cNvPr>
                  <p14:cNvContentPartPr/>
                  <p14:nvPr/>
                </p14:nvContentPartPr>
                <p14:xfrm>
                  <a:off x="3097426" y="3861118"/>
                  <a:ext cx="227880" cy="13680"/>
                </p14:xfrm>
              </p:contentPart>
            </mc:Choice>
            <mc:Fallback>
              <p:pic>
                <p:nvPicPr>
                  <p:cNvPr id="96" name="筆跡 95">
                    <a:extLst>
                      <a:ext uri="{FF2B5EF4-FFF2-40B4-BE49-F238E27FC236}">
                        <a16:creationId xmlns:a16="http://schemas.microsoft.com/office/drawing/2014/main" id="{959E9E63-706B-48C3-B222-C5A20975E7BB}"/>
                      </a:ext>
                    </a:extLst>
                  </p:cNvPr>
                  <p:cNvPicPr/>
                  <p:nvPr/>
                </p:nvPicPr>
                <p:blipFill>
                  <a:blip r:embed="rId142"/>
                  <a:stretch>
                    <a:fillRect/>
                  </a:stretch>
                </p:blipFill>
                <p:spPr>
                  <a:xfrm>
                    <a:off x="3081860" y="3846248"/>
                    <a:ext cx="258389" cy="42824"/>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7" name="筆跡 96">
                    <a:extLst>
                      <a:ext uri="{FF2B5EF4-FFF2-40B4-BE49-F238E27FC236}">
                        <a16:creationId xmlns:a16="http://schemas.microsoft.com/office/drawing/2014/main" id="{A720FA0B-C965-4B6E-A09D-58E6A705704C}"/>
                      </a:ext>
                    </a:extLst>
                  </p14:cNvPr>
                  <p14:cNvContentPartPr/>
                  <p14:nvPr/>
                </p14:nvContentPartPr>
                <p14:xfrm>
                  <a:off x="3107506" y="3929518"/>
                  <a:ext cx="212040" cy="6120"/>
                </p14:xfrm>
              </p:contentPart>
            </mc:Choice>
            <mc:Fallback>
              <p:pic>
                <p:nvPicPr>
                  <p:cNvPr id="97" name="筆跡 96">
                    <a:extLst>
                      <a:ext uri="{FF2B5EF4-FFF2-40B4-BE49-F238E27FC236}">
                        <a16:creationId xmlns:a16="http://schemas.microsoft.com/office/drawing/2014/main" id="{A720FA0B-C965-4B6E-A09D-58E6A705704C}"/>
                      </a:ext>
                    </a:extLst>
                  </p:cNvPr>
                  <p:cNvPicPr/>
                  <p:nvPr/>
                </p:nvPicPr>
                <p:blipFill>
                  <a:blip r:embed="rId144"/>
                  <a:stretch>
                    <a:fillRect/>
                  </a:stretch>
                </p:blipFill>
                <p:spPr>
                  <a:xfrm>
                    <a:off x="3091961" y="3914218"/>
                    <a:ext cx="242509" cy="36108"/>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8" name="筆跡 97">
                    <a:extLst>
                      <a:ext uri="{FF2B5EF4-FFF2-40B4-BE49-F238E27FC236}">
                        <a16:creationId xmlns:a16="http://schemas.microsoft.com/office/drawing/2014/main" id="{36727EEE-8547-4099-B8D3-6C7B42E081C0}"/>
                      </a:ext>
                    </a:extLst>
                  </p14:cNvPr>
                  <p14:cNvContentPartPr/>
                  <p14:nvPr/>
                </p14:nvContentPartPr>
                <p14:xfrm>
                  <a:off x="3220906" y="3811798"/>
                  <a:ext cx="136080" cy="192960"/>
                </p14:xfrm>
              </p:contentPart>
            </mc:Choice>
            <mc:Fallback>
              <p:pic>
                <p:nvPicPr>
                  <p:cNvPr id="98" name="筆跡 97">
                    <a:extLst>
                      <a:ext uri="{FF2B5EF4-FFF2-40B4-BE49-F238E27FC236}">
                        <a16:creationId xmlns:a16="http://schemas.microsoft.com/office/drawing/2014/main" id="{36727EEE-8547-4099-B8D3-6C7B42E081C0}"/>
                      </a:ext>
                    </a:extLst>
                  </p:cNvPr>
                  <p:cNvPicPr/>
                  <p:nvPr/>
                </p:nvPicPr>
                <p:blipFill>
                  <a:blip r:embed="rId146"/>
                  <a:stretch>
                    <a:fillRect/>
                  </a:stretch>
                </p:blipFill>
                <p:spPr>
                  <a:xfrm>
                    <a:off x="3205372" y="3796287"/>
                    <a:ext cx="166527" cy="223362"/>
                  </a:xfrm>
                  <a:prstGeom prst="rect">
                    <a:avLst/>
                  </a:prstGeom>
                </p:spPr>
              </p:pic>
            </mc:Fallback>
          </mc:AlternateContent>
        </p:grpSp>
        <p:grpSp>
          <p:nvGrpSpPr>
            <p:cNvPr id="99" name="群組 98">
              <a:extLst>
                <a:ext uri="{FF2B5EF4-FFF2-40B4-BE49-F238E27FC236}">
                  <a16:creationId xmlns:a16="http://schemas.microsoft.com/office/drawing/2014/main" id="{62BA60FE-F76D-4D93-93B2-AC8DD3D9611B}"/>
                </a:ext>
              </a:extLst>
            </p:cNvPr>
            <p:cNvGrpSpPr/>
            <p:nvPr/>
          </p:nvGrpSpPr>
          <p:grpSpPr>
            <a:xfrm>
              <a:off x="3774226" y="3796318"/>
              <a:ext cx="410040" cy="250560"/>
              <a:chOff x="3774226" y="3796318"/>
              <a:chExt cx="410040" cy="250560"/>
            </a:xfrm>
          </p:grpSpPr>
          <mc:AlternateContent xmlns:mc="http://schemas.openxmlformats.org/markup-compatibility/2006">
            <mc:Choice xmlns:p14="http://schemas.microsoft.com/office/powerpoint/2010/main" Requires="p14">
              <p:contentPart p14:bwMode="auto" r:id="rId147">
                <p14:nvContentPartPr>
                  <p14:cNvPr id="100" name="筆跡 99">
                    <a:extLst>
                      <a:ext uri="{FF2B5EF4-FFF2-40B4-BE49-F238E27FC236}">
                        <a16:creationId xmlns:a16="http://schemas.microsoft.com/office/drawing/2014/main" id="{E7F808DA-9C4F-49E3-A170-CB4BF4039957}"/>
                      </a:ext>
                    </a:extLst>
                  </p14:cNvPr>
                  <p14:cNvContentPartPr/>
                  <p14:nvPr/>
                </p14:nvContentPartPr>
                <p14:xfrm>
                  <a:off x="3796186" y="3796318"/>
                  <a:ext cx="30240" cy="250560"/>
                </p14:xfrm>
              </p:contentPart>
            </mc:Choice>
            <mc:Fallback>
              <p:pic>
                <p:nvPicPr>
                  <p:cNvPr id="100" name="筆跡 99">
                    <a:extLst>
                      <a:ext uri="{FF2B5EF4-FFF2-40B4-BE49-F238E27FC236}">
                        <a16:creationId xmlns:a16="http://schemas.microsoft.com/office/drawing/2014/main" id="{E7F808DA-9C4F-49E3-A170-CB4BF4039957}"/>
                      </a:ext>
                    </a:extLst>
                  </p:cNvPr>
                  <p:cNvPicPr/>
                  <p:nvPr/>
                </p:nvPicPr>
                <p:blipFill>
                  <a:blip r:embed="rId148"/>
                  <a:stretch>
                    <a:fillRect/>
                  </a:stretch>
                </p:blipFill>
                <p:spPr>
                  <a:xfrm>
                    <a:off x="3780757" y="3780813"/>
                    <a:ext cx="60480" cy="28095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1" name="筆跡 100">
                    <a:extLst>
                      <a:ext uri="{FF2B5EF4-FFF2-40B4-BE49-F238E27FC236}">
                        <a16:creationId xmlns:a16="http://schemas.microsoft.com/office/drawing/2014/main" id="{575AB353-D9DB-4291-8068-B6F1D11D9B3E}"/>
                      </a:ext>
                    </a:extLst>
                  </p14:cNvPr>
                  <p14:cNvContentPartPr/>
                  <p14:nvPr/>
                </p14:nvContentPartPr>
                <p14:xfrm>
                  <a:off x="3774226" y="3804598"/>
                  <a:ext cx="176040" cy="111600"/>
                </p14:xfrm>
              </p:contentPart>
            </mc:Choice>
            <mc:Fallback>
              <p:pic>
                <p:nvPicPr>
                  <p:cNvPr id="101" name="筆跡 100">
                    <a:extLst>
                      <a:ext uri="{FF2B5EF4-FFF2-40B4-BE49-F238E27FC236}">
                        <a16:creationId xmlns:a16="http://schemas.microsoft.com/office/drawing/2014/main" id="{575AB353-D9DB-4291-8068-B6F1D11D9B3E}"/>
                      </a:ext>
                    </a:extLst>
                  </p:cNvPr>
                  <p:cNvPicPr/>
                  <p:nvPr/>
                </p:nvPicPr>
                <p:blipFill>
                  <a:blip r:embed="rId150"/>
                  <a:stretch>
                    <a:fillRect/>
                  </a:stretch>
                </p:blipFill>
                <p:spPr>
                  <a:xfrm>
                    <a:off x="3758675" y="3789098"/>
                    <a:ext cx="206520" cy="1419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2" name="筆跡 101">
                    <a:extLst>
                      <a:ext uri="{FF2B5EF4-FFF2-40B4-BE49-F238E27FC236}">
                        <a16:creationId xmlns:a16="http://schemas.microsoft.com/office/drawing/2014/main" id="{D8DD557B-1978-4754-8E46-4F759DF53F1B}"/>
                      </a:ext>
                    </a:extLst>
                  </p14:cNvPr>
                  <p14:cNvContentPartPr/>
                  <p14:nvPr/>
                </p14:nvContentPartPr>
                <p14:xfrm>
                  <a:off x="4048906" y="3833398"/>
                  <a:ext cx="135360" cy="10800"/>
                </p14:xfrm>
              </p:contentPart>
            </mc:Choice>
            <mc:Fallback>
              <p:pic>
                <p:nvPicPr>
                  <p:cNvPr id="102" name="筆跡 101">
                    <a:extLst>
                      <a:ext uri="{FF2B5EF4-FFF2-40B4-BE49-F238E27FC236}">
                        <a16:creationId xmlns:a16="http://schemas.microsoft.com/office/drawing/2014/main" id="{D8DD557B-1978-4754-8E46-4F759DF53F1B}"/>
                      </a:ext>
                    </a:extLst>
                  </p:cNvPr>
                  <p:cNvPicPr/>
                  <p:nvPr/>
                </p:nvPicPr>
                <p:blipFill>
                  <a:blip r:embed="rId75"/>
                  <a:stretch>
                    <a:fillRect/>
                  </a:stretch>
                </p:blipFill>
                <p:spPr>
                  <a:xfrm>
                    <a:off x="4033383" y="3818398"/>
                    <a:ext cx="165785" cy="402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3" name="筆跡 102">
                    <a:extLst>
                      <a:ext uri="{FF2B5EF4-FFF2-40B4-BE49-F238E27FC236}">
                        <a16:creationId xmlns:a16="http://schemas.microsoft.com/office/drawing/2014/main" id="{8FE34CE2-436C-4471-80D6-4214CC3100C4}"/>
                      </a:ext>
                    </a:extLst>
                  </p14:cNvPr>
                  <p14:cNvContentPartPr/>
                  <p14:nvPr/>
                </p14:nvContentPartPr>
                <p14:xfrm>
                  <a:off x="4038466" y="3890998"/>
                  <a:ext cx="123840" cy="19800"/>
                </p14:xfrm>
              </p:contentPart>
            </mc:Choice>
            <mc:Fallback>
              <p:pic>
                <p:nvPicPr>
                  <p:cNvPr id="103" name="筆跡 102">
                    <a:extLst>
                      <a:ext uri="{FF2B5EF4-FFF2-40B4-BE49-F238E27FC236}">
                        <a16:creationId xmlns:a16="http://schemas.microsoft.com/office/drawing/2014/main" id="{8FE34CE2-436C-4471-80D6-4214CC3100C4}"/>
                      </a:ext>
                    </a:extLst>
                  </p:cNvPr>
                  <p:cNvPicPr/>
                  <p:nvPr/>
                </p:nvPicPr>
                <p:blipFill>
                  <a:blip r:embed="rId153"/>
                  <a:stretch>
                    <a:fillRect/>
                  </a:stretch>
                </p:blipFill>
                <p:spPr>
                  <a:xfrm>
                    <a:off x="4022908" y="3875529"/>
                    <a:ext cx="154333" cy="50119"/>
                  </a:xfrm>
                  <a:prstGeom prst="rect">
                    <a:avLst/>
                  </a:prstGeom>
                </p:spPr>
              </p:pic>
            </mc:Fallback>
          </mc:AlternateContent>
        </p:grpSp>
        <p:grpSp>
          <p:nvGrpSpPr>
            <p:cNvPr id="104" name="群組 103">
              <a:extLst>
                <a:ext uri="{FF2B5EF4-FFF2-40B4-BE49-F238E27FC236}">
                  <a16:creationId xmlns:a16="http://schemas.microsoft.com/office/drawing/2014/main" id="{3A3CB685-58F8-47E3-8CF5-ED6BB0D09E16}"/>
                </a:ext>
              </a:extLst>
            </p:cNvPr>
            <p:cNvGrpSpPr/>
            <p:nvPr/>
          </p:nvGrpSpPr>
          <p:grpSpPr>
            <a:xfrm>
              <a:off x="4475506" y="3822238"/>
              <a:ext cx="680040" cy="229680"/>
              <a:chOff x="4475506" y="3822238"/>
              <a:chExt cx="680040" cy="229680"/>
            </a:xfrm>
          </p:grpSpPr>
          <mc:AlternateContent xmlns:mc="http://schemas.openxmlformats.org/markup-compatibility/2006">
            <mc:Choice xmlns:p14="http://schemas.microsoft.com/office/powerpoint/2010/main" Requires="p14">
              <p:contentPart p14:bwMode="auto" r:id="rId154">
                <p14:nvContentPartPr>
                  <p14:cNvPr id="105" name="筆跡 104">
                    <a:extLst>
                      <a:ext uri="{FF2B5EF4-FFF2-40B4-BE49-F238E27FC236}">
                        <a16:creationId xmlns:a16="http://schemas.microsoft.com/office/drawing/2014/main" id="{8FD1E320-7CAB-4E9D-B792-CEC2A971BF41}"/>
                      </a:ext>
                    </a:extLst>
                  </p14:cNvPr>
                  <p14:cNvContentPartPr/>
                  <p14:nvPr/>
                </p14:nvContentPartPr>
                <p14:xfrm>
                  <a:off x="4475506" y="3928078"/>
                  <a:ext cx="51480" cy="22680"/>
                </p14:xfrm>
              </p:contentPart>
            </mc:Choice>
            <mc:Fallback>
              <p:pic>
                <p:nvPicPr>
                  <p:cNvPr id="105" name="筆跡 104">
                    <a:extLst>
                      <a:ext uri="{FF2B5EF4-FFF2-40B4-BE49-F238E27FC236}">
                        <a16:creationId xmlns:a16="http://schemas.microsoft.com/office/drawing/2014/main" id="{8FD1E320-7CAB-4E9D-B792-CEC2A971BF41}"/>
                      </a:ext>
                    </a:extLst>
                  </p:cNvPr>
                  <p:cNvPicPr/>
                  <p:nvPr/>
                </p:nvPicPr>
                <p:blipFill>
                  <a:blip r:embed="rId155"/>
                  <a:stretch>
                    <a:fillRect/>
                  </a:stretch>
                </p:blipFill>
                <p:spPr>
                  <a:xfrm>
                    <a:off x="4460000" y="3912754"/>
                    <a:ext cx="81872" cy="52716"/>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6" name="筆跡 105">
                    <a:extLst>
                      <a:ext uri="{FF2B5EF4-FFF2-40B4-BE49-F238E27FC236}">
                        <a16:creationId xmlns:a16="http://schemas.microsoft.com/office/drawing/2014/main" id="{CBB78B79-4C70-4571-9E30-88CF17458D51}"/>
                      </a:ext>
                    </a:extLst>
                  </p14:cNvPr>
                  <p14:cNvContentPartPr/>
                  <p14:nvPr/>
                </p14:nvContentPartPr>
                <p14:xfrm>
                  <a:off x="4611586" y="3870118"/>
                  <a:ext cx="109440" cy="115560"/>
                </p14:xfrm>
              </p:contentPart>
            </mc:Choice>
            <mc:Fallback>
              <p:pic>
                <p:nvPicPr>
                  <p:cNvPr id="106" name="筆跡 105">
                    <a:extLst>
                      <a:ext uri="{FF2B5EF4-FFF2-40B4-BE49-F238E27FC236}">
                        <a16:creationId xmlns:a16="http://schemas.microsoft.com/office/drawing/2014/main" id="{CBB78B79-4C70-4571-9E30-88CF17458D51}"/>
                      </a:ext>
                    </a:extLst>
                  </p:cNvPr>
                  <p:cNvPicPr/>
                  <p:nvPr/>
                </p:nvPicPr>
                <p:blipFill>
                  <a:blip r:embed="rId157"/>
                  <a:stretch>
                    <a:fillRect/>
                  </a:stretch>
                </p:blipFill>
                <p:spPr>
                  <a:xfrm>
                    <a:off x="4596041" y="3854669"/>
                    <a:ext cx="139909" cy="145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7" name="筆跡 106">
                    <a:extLst>
                      <a:ext uri="{FF2B5EF4-FFF2-40B4-BE49-F238E27FC236}">
                        <a16:creationId xmlns:a16="http://schemas.microsoft.com/office/drawing/2014/main" id="{47B0842D-754C-49F2-8867-A3D9CA21D22C}"/>
                      </a:ext>
                    </a:extLst>
                  </p14:cNvPr>
                  <p14:cNvContentPartPr/>
                  <p14:nvPr/>
                </p14:nvContentPartPr>
                <p14:xfrm>
                  <a:off x="4721026" y="3823318"/>
                  <a:ext cx="90360" cy="186480"/>
                </p14:xfrm>
              </p:contentPart>
            </mc:Choice>
            <mc:Fallback>
              <p:pic>
                <p:nvPicPr>
                  <p:cNvPr id="107" name="筆跡 106">
                    <a:extLst>
                      <a:ext uri="{FF2B5EF4-FFF2-40B4-BE49-F238E27FC236}">
                        <a16:creationId xmlns:a16="http://schemas.microsoft.com/office/drawing/2014/main" id="{47B0842D-754C-49F2-8867-A3D9CA21D22C}"/>
                      </a:ext>
                    </a:extLst>
                  </p:cNvPr>
                  <p:cNvPicPr/>
                  <p:nvPr/>
                </p:nvPicPr>
                <p:blipFill>
                  <a:blip r:embed="rId159"/>
                  <a:stretch>
                    <a:fillRect/>
                  </a:stretch>
                </p:blipFill>
                <p:spPr>
                  <a:xfrm>
                    <a:off x="4706172" y="3807830"/>
                    <a:ext cx="120686" cy="216837"/>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8" name="筆跡 107">
                    <a:extLst>
                      <a:ext uri="{FF2B5EF4-FFF2-40B4-BE49-F238E27FC236}">
                        <a16:creationId xmlns:a16="http://schemas.microsoft.com/office/drawing/2014/main" id="{3D78B580-D0C4-446C-9861-103551BC1BBC}"/>
                      </a:ext>
                    </a:extLst>
                  </p14:cNvPr>
                  <p14:cNvContentPartPr/>
                  <p14:nvPr/>
                </p14:nvContentPartPr>
                <p14:xfrm>
                  <a:off x="4875466" y="3863638"/>
                  <a:ext cx="104400" cy="163800"/>
                </p14:xfrm>
              </p:contentPart>
            </mc:Choice>
            <mc:Fallback>
              <p:pic>
                <p:nvPicPr>
                  <p:cNvPr id="108" name="筆跡 107">
                    <a:extLst>
                      <a:ext uri="{FF2B5EF4-FFF2-40B4-BE49-F238E27FC236}">
                        <a16:creationId xmlns:a16="http://schemas.microsoft.com/office/drawing/2014/main" id="{3D78B580-D0C4-446C-9861-103551BC1BBC}"/>
                      </a:ext>
                    </a:extLst>
                  </p:cNvPr>
                  <p:cNvPicPr/>
                  <p:nvPr/>
                </p:nvPicPr>
                <p:blipFill>
                  <a:blip r:embed="rId161"/>
                  <a:stretch>
                    <a:fillRect/>
                  </a:stretch>
                </p:blipFill>
                <p:spPr>
                  <a:xfrm>
                    <a:off x="4859930" y="3848127"/>
                    <a:ext cx="134850" cy="194202"/>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9" name="筆跡 108">
                    <a:extLst>
                      <a:ext uri="{FF2B5EF4-FFF2-40B4-BE49-F238E27FC236}">
                        <a16:creationId xmlns:a16="http://schemas.microsoft.com/office/drawing/2014/main" id="{B935FD0C-C9AF-4122-8528-CA5CDBCE1F14}"/>
                      </a:ext>
                    </a:extLst>
                  </p14:cNvPr>
                  <p14:cNvContentPartPr/>
                  <p14:nvPr/>
                </p14:nvContentPartPr>
                <p14:xfrm>
                  <a:off x="5043586" y="3822238"/>
                  <a:ext cx="111960" cy="229680"/>
                </p14:xfrm>
              </p:contentPart>
            </mc:Choice>
            <mc:Fallback>
              <p:pic>
                <p:nvPicPr>
                  <p:cNvPr id="109" name="筆跡 108">
                    <a:extLst>
                      <a:ext uri="{FF2B5EF4-FFF2-40B4-BE49-F238E27FC236}">
                        <a16:creationId xmlns:a16="http://schemas.microsoft.com/office/drawing/2014/main" id="{B935FD0C-C9AF-4122-8528-CA5CDBCE1F14}"/>
                      </a:ext>
                    </a:extLst>
                  </p:cNvPr>
                  <p:cNvPicPr/>
                  <p:nvPr/>
                </p:nvPicPr>
                <p:blipFill>
                  <a:blip r:embed="rId163"/>
                  <a:stretch>
                    <a:fillRect/>
                  </a:stretch>
                </p:blipFill>
                <p:spPr>
                  <a:xfrm>
                    <a:off x="5028036" y="3806719"/>
                    <a:ext cx="142438" cy="260097"/>
                  </a:xfrm>
                  <a:prstGeom prst="rect">
                    <a:avLst/>
                  </a:prstGeom>
                </p:spPr>
              </p:pic>
            </mc:Fallback>
          </mc:AlternateContent>
        </p:grpSp>
        <p:grpSp>
          <p:nvGrpSpPr>
            <p:cNvPr id="110" name="群組 109">
              <a:extLst>
                <a:ext uri="{FF2B5EF4-FFF2-40B4-BE49-F238E27FC236}">
                  <a16:creationId xmlns:a16="http://schemas.microsoft.com/office/drawing/2014/main" id="{AED65310-7035-4ED3-9D5A-5C7F93CAB1ED}"/>
                </a:ext>
              </a:extLst>
            </p:cNvPr>
            <p:cNvGrpSpPr/>
            <p:nvPr/>
          </p:nvGrpSpPr>
          <p:grpSpPr>
            <a:xfrm>
              <a:off x="3086266" y="4438985"/>
              <a:ext cx="289440" cy="152640"/>
              <a:chOff x="3065386" y="4457998"/>
              <a:chExt cx="289440" cy="152640"/>
            </a:xfrm>
          </p:grpSpPr>
          <mc:AlternateContent xmlns:mc="http://schemas.openxmlformats.org/markup-compatibility/2006">
            <mc:Choice xmlns:p14="http://schemas.microsoft.com/office/powerpoint/2010/main" Requires="p14">
              <p:contentPart p14:bwMode="auto" r:id="rId164">
                <p14:nvContentPartPr>
                  <p14:cNvPr id="111" name="筆跡 110">
                    <a:extLst>
                      <a:ext uri="{FF2B5EF4-FFF2-40B4-BE49-F238E27FC236}">
                        <a16:creationId xmlns:a16="http://schemas.microsoft.com/office/drawing/2014/main" id="{22B4D7FD-2D13-444E-B9C3-9886762F4FF0}"/>
                      </a:ext>
                    </a:extLst>
                  </p14:cNvPr>
                  <p14:cNvContentPartPr/>
                  <p14:nvPr/>
                </p14:nvContentPartPr>
                <p14:xfrm>
                  <a:off x="3156826" y="4409666"/>
                  <a:ext cx="222120" cy="19800"/>
                </p14:xfrm>
              </p:contentPart>
            </mc:Choice>
            <mc:Fallback>
              <p:pic>
                <p:nvPicPr>
                  <p:cNvPr id="111" name="筆跡 110">
                    <a:extLst>
                      <a:ext uri="{FF2B5EF4-FFF2-40B4-BE49-F238E27FC236}">
                        <a16:creationId xmlns:a16="http://schemas.microsoft.com/office/drawing/2014/main" id="{22B4D7FD-2D13-444E-B9C3-9886762F4FF0}"/>
                      </a:ext>
                    </a:extLst>
                  </p:cNvPr>
                  <p:cNvPicPr/>
                  <p:nvPr/>
                </p:nvPicPr>
                <p:blipFill>
                  <a:blip r:embed="rId165"/>
                  <a:stretch>
                    <a:fillRect/>
                  </a:stretch>
                </p:blipFill>
                <p:spPr>
                  <a:xfrm>
                    <a:off x="3141271" y="4394197"/>
                    <a:ext cx="252607" cy="50119"/>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2" name="筆跡 111">
                    <a:extLst>
                      <a:ext uri="{FF2B5EF4-FFF2-40B4-BE49-F238E27FC236}">
                        <a16:creationId xmlns:a16="http://schemas.microsoft.com/office/drawing/2014/main" id="{E11BB82A-FB74-4535-B297-FA7DC7DE1353}"/>
                      </a:ext>
                    </a:extLst>
                  </p14:cNvPr>
                  <p14:cNvContentPartPr/>
                  <p14:nvPr/>
                </p14:nvContentPartPr>
                <p14:xfrm>
                  <a:off x="3148906" y="4467266"/>
                  <a:ext cx="200520" cy="16920"/>
                </p14:xfrm>
              </p:contentPart>
            </mc:Choice>
            <mc:Fallback>
              <p:pic>
                <p:nvPicPr>
                  <p:cNvPr id="112" name="筆跡 111">
                    <a:extLst>
                      <a:ext uri="{FF2B5EF4-FFF2-40B4-BE49-F238E27FC236}">
                        <a16:creationId xmlns:a16="http://schemas.microsoft.com/office/drawing/2014/main" id="{E11BB82A-FB74-4535-B297-FA7DC7DE1353}"/>
                      </a:ext>
                    </a:extLst>
                  </p:cNvPr>
                  <p:cNvPicPr/>
                  <p:nvPr/>
                </p:nvPicPr>
                <p:blipFill>
                  <a:blip r:embed="rId167"/>
                  <a:stretch>
                    <a:fillRect/>
                  </a:stretch>
                </p:blipFill>
                <p:spPr>
                  <a:xfrm>
                    <a:off x="3133338" y="4452159"/>
                    <a:ext cx="231034" cy="4653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3" name="筆跡 112">
                    <a:extLst>
                      <a:ext uri="{FF2B5EF4-FFF2-40B4-BE49-F238E27FC236}">
                        <a16:creationId xmlns:a16="http://schemas.microsoft.com/office/drawing/2014/main" id="{2973DD65-FF44-4EE7-A3CD-853C9698C383}"/>
                      </a:ext>
                    </a:extLst>
                  </p14:cNvPr>
                  <p14:cNvContentPartPr/>
                  <p14:nvPr/>
                </p14:nvContentPartPr>
                <p14:xfrm>
                  <a:off x="3272026" y="4381946"/>
                  <a:ext cx="166320" cy="152640"/>
                </p14:xfrm>
              </p:contentPart>
            </mc:Choice>
            <mc:Fallback>
              <p:pic>
                <p:nvPicPr>
                  <p:cNvPr id="113" name="筆跡 112">
                    <a:extLst>
                      <a:ext uri="{FF2B5EF4-FFF2-40B4-BE49-F238E27FC236}">
                        <a16:creationId xmlns:a16="http://schemas.microsoft.com/office/drawing/2014/main" id="{2973DD65-FF44-4EE7-A3CD-853C9698C383}"/>
                      </a:ext>
                    </a:extLst>
                  </p:cNvPr>
                  <p:cNvPicPr/>
                  <p:nvPr/>
                </p:nvPicPr>
                <p:blipFill>
                  <a:blip r:embed="rId169"/>
                  <a:stretch>
                    <a:fillRect/>
                  </a:stretch>
                </p:blipFill>
                <p:spPr>
                  <a:xfrm>
                    <a:off x="3256511" y="4366434"/>
                    <a:ext cx="196729" cy="183044"/>
                  </a:xfrm>
                  <a:prstGeom prst="rect">
                    <a:avLst/>
                  </a:prstGeom>
                </p:spPr>
              </p:pic>
            </mc:Fallback>
          </mc:AlternateContent>
        </p:grpSp>
        <p:grpSp>
          <p:nvGrpSpPr>
            <p:cNvPr id="114" name="群組 113">
              <a:extLst>
                <a:ext uri="{FF2B5EF4-FFF2-40B4-BE49-F238E27FC236}">
                  <a16:creationId xmlns:a16="http://schemas.microsoft.com/office/drawing/2014/main" id="{20B5ABA6-64BD-49C8-BC78-2AE87B416D34}"/>
                </a:ext>
              </a:extLst>
            </p:cNvPr>
            <p:cNvGrpSpPr/>
            <p:nvPr/>
          </p:nvGrpSpPr>
          <p:grpSpPr>
            <a:xfrm>
              <a:off x="3136306" y="4986118"/>
              <a:ext cx="325800" cy="219600"/>
              <a:chOff x="3136306" y="4986118"/>
              <a:chExt cx="325800" cy="219600"/>
            </a:xfrm>
          </p:grpSpPr>
          <mc:AlternateContent xmlns:mc="http://schemas.openxmlformats.org/markup-compatibility/2006">
            <mc:Choice xmlns:p14="http://schemas.microsoft.com/office/powerpoint/2010/main" Requires="p14">
              <p:contentPart p14:bwMode="auto" r:id="rId170">
                <p14:nvContentPartPr>
                  <p14:cNvPr id="115" name="筆跡 114">
                    <a:extLst>
                      <a:ext uri="{FF2B5EF4-FFF2-40B4-BE49-F238E27FC236}">
                        <a16:creationId xmlns:a16="http://schemas.microsoft.com/office/drawing/2014/main" id="{50495F8F-5E0C-4A07-8159-4BFAB83F4A57}"/>
                      </a:ext>
                    </a:extLst>
                  </p14:cNvPr>
                  <p14:cNvContentPartPr/>
                  <p14:nvPr/>
                </p14:nvContentPartPr>
                <p14:xfrm>
                  <a:off x="3136306" y="5034358"/>
                  <a:ext cx="215280" cy="16920"/>
                </p14:xfrm>
              </p:contentPart>
            </mc:Choice>
            <mc:Fallback>
              <p:pic>
                <p:nvPicPr>
                  <p:cNvPr id="115" name="筆跡 114">
                    <a:extLst>
                      <a:ext uri="{FF2B5EF4-FFF2-40B4-BE49-F238E27FC236}">
                        <a16:creationId xmlns:a16="http://schemas.microsoft.com/office/drawing/2014/main" id="{50495F8F-5E0C-4A07-8159-4BFAB83F4A57}"/>
                      </a:ext>
                    </a:extLst>
                  </p:cNvPr>
                  <p:cNvPicPr/>
                  <p:nvPr/>
                </p:nvPicPr>
                <p:blipFill>
                  <a:blip r:embed="rId171"/>
                  <a:stretch>
                    <a:fillRect/>
                  </a:stretch>
                </p:blipFill>
                <p:spPr>
                  <a:xfrm>
                    <a:off x="3120751" y="5019251"/>
                    <a:ext cx="245768" cy="4653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6" name="筆跡 115">
                    <a:extLst>
                      <a:ext uri="{FF2B5EF4-FFF2-40B4-BE49-F238E27FC236}">
                        <a16:creationId xmlns:a16="http://schemas.microsoft.com/office/drawing/2014/main" id="{EC671F79-1D04-45B2-9ED2-2F1A2B3C1CF6}"/>
                      </a:ext>
                    </a:extLst>
                  </p14:cNvPr>
                  <p14:cNvContentPartPr/>
                  <p14:nvPr/>
                </p14:nvContentPartPr>
                <p14:xfrm>
                  <a:off x="3145306" y="5113558"/>
                  <a:ext cx="200520" cy="25920"/>
                </p14:xfrm>
              </p:contentPart>
            </mc:Choice>
            <mc:Fallback>
              <p:pic>
                <p:nvPicPr>
                  <p:cNvPr id="116" name="筆跡 115">
                    <a:extLst>
                      <a:ext uri="{FF2B5EF4-FFF2-40B4-BE49-F238E27FC236}">
                        <a16:creationId xmlns:a16="http://schemas.microsoft.com/office/drawing/2014/main" id="{EC671F79-1D04-45B2-9ED2-2F1A2B3C1CF6}"/>
                      </a:ext>
                    </a:extLst>
                  </p:cNvPr>
                  <p:cNvPicPr/>
                  <p:nvPr/>
                </p:nvPicPr>
                <p:blipFill>
                  <a:blip r:embed="rId173"/>
                  <a:stretch>
                    <a:fillRect/>
                  </a:stretch>
                </p:blipFill>
                <p:spPr>
                  <a:xfrm>
                    <a:off x="3129738" y="5098129"/>
                    <a:ext cx="231034"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7" name="筆跡 116">
                    <a:extLst>
                      <a:ext uri="{FF2B5EF4-FFF2-40B4-BE49-F238E27FC236}">
                        <a16:creationId xmlns:a16="http://schemas.microsoft.com/office/drawing/2014/main" id="{662DC0D5-B2E7-427C-B513-FA6FDEF7FF32}"/>
                      </a:ext>
                    </a:extLst>
                  </p14:cNvPr>
                  <p14:cNvContentPartPr/>
                  <p14:nvPr/>
                </p14:nvContentPartPr>
                <p14:xfrm>
                  <a:off x="3224146" y="4986118"/>
                  <a:ext cx="237960" cy="219600"/>
                </p14:xfrm>
              </p:contentPart>
            </mc:Choice>
            <mc:Fallback>
              <p:pic>
                <p:nvPicPr>
                  <p:cNvPr id="117" name="筆跡 116">
                    <a:extLst>
                      <a:ext uri="{FF2B5EF4-FFF2-40B4-BE49-F238E27FC236}">
                        <a16:creationId xmlns:a16="http://schemas.microsoft.com/office/drawing/2014/main" id="{662DC0D5-B2E7-427C-B513-FA6FDEF7FF32}"/>
                      </a:ext>
                    </a:extLst>
                  </p:cNvPr>
                  <p:cNvPicPr/>
                  <p:nvPr/>
                </p:nvPicPr>
                <p:blipFill>
                  <a:blip r:embed="rId175"/>
                  <a:stretch>
                    <a:fillRect/>
                  </a:stretch>
                </p:blipFill>
                <p:spPr>
                  <a:xfrm>
                    <a:off x="3208573" y="4970610"/>
                    <a:ext cx="268484" cy="249997"/>
                  </a:xfrm>
                  <a:prstGeom prst="rect">
                    <a:avLst/>
                  </a:prstGeom>
                </p:spPr>
              </p:pic>
            </mc:Fallback>
          </mc:AlternateContent>
        </p:grpSp>
        <p:grpSp>
          <p:nvGrpSpPr>
            <p:cNvPr id="118" name="群組 117">
              <a:extLst>
                <a:ext uri="{FF2B5EF4-FFF2-40B4-BE49-F238E27FC236}">
                  <a16:creationId xmlns:a16="http://schemas.microsoft.com/office/drawing/2014/main" id="{F8CFA7AD-E07E-4195-BC9B-EFED4E5E8071}"/>
                </a:ext>
              </a:extLst>
            </p:cNvPr>
            <p:cNvGrpSpPr/>
            <p:nvPr/>
          </p:nvGrpSpPr>
          <p:grpSpPr>
            <a:xfrm>
              <a:off x="3765226" y="4990078"/>
              <a:ext cx="172080" cy="309960"/>
              <a:chOff x="3765226" y="4990078"/>
              <a:chExt cx="172080" cy="309960"/>
            </a:xfrm>
          </p:grpSpPr>
          <mc:AlternateContent xmlns:mc="http://schemas.openxmlformats.org/markup-compatibility/2006">
            <mc:Choice xmlns:p14="http://schemas.microsoft.com/office/powerpoint/2010/main" Requires="p14">
              <p:contentPart p14:bwMode="auto" r:id="rId176">
                <p14:nvContentPartPr>
                  <p14:cNvPr id="119" name="筆跡 118">
                    <a:extLst>
                      <a:ext uri="{FF2B5EF4-FFF2-40B4-BE49-F238E27FC236}">
                        <a16:creationId xmlns:a16="http://schemas.microsoft.com/office/drawing/2014/main" id="{FD335689-FE51-4722-9242-AD5B8319500A}"/>
                      </a:ext>
                    </a:extLst>
                  </p14:cNvPr>
                  <p14:cNvContentPartPr/>
                  <p14:nvPr/>
                </p14:nvContentPartPr>
                <p14:xfrm>
                  <a:off x="3777826" y="4990078"/>
                  <a:ext cx="21960" cy="309960"/>
                </p14:xfrm>
              </p:contentPart>
            </mc:Choice>
            <mc:Fallback>
              <p:pic>
                <p:nvPicPr>
                  <p:cNvPr id="119" name="筆跡 118">
                    <a:extLst>
                      <a:ext uri="{FF2B5EF4-FFF2-40B4-BE49-F238E27FC236}">
                        <a16:creationId xmlns:a16="http://schemas.microsoft.com/office/drawing/2014/main" id="{FD335689-FE51-4722-9242-AD5B8319500A}"/>
                      </a:ext>
                    </a:extLst>
                  </p:cNvPr>
                  <p:cNvPicPr/>
                  <p:nvPr/>
                </p:nvPicPr>
                <p:blipFill>
                  <a:blip r:embed="rId177"/>
                  <a:stretch>
                    <a:fillRect/>
                  </a:stretch>
                </p:blipFill>
                <p:spPr>
                  <a:xfrm>
                    <a:off x="3762576" y="4974580"/>
                    <a:ext cx="51850" cy="340336"/>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0" name="筆跡 119">
                    <a:extLst>
                      <a:ext uri="{FF2B5EF4-FFF2-40B4-BE49-F238E27FC236}">
                        <a16:creationId xmlns:a16="http://schemas.microsoft.com/office/drawing/2014/main" id="{83683779-F543-4E1F-BBC9-7228583E430C}"/>
                      </a:ext>
                    </a:extLst>
                  </p14:cNvPr>
                  <p14:cNvContentPartPr/>
                  <p14:nvPr/>
                </p14:nvContentPartPr>
                <p14:xfrm>
                  <a:off x="3765226" y="4996198"/>
                  <a:ext cx="172080" cy="147600"/>
                </p14:xfrm>
              </p:contentPart>
            </mc:Choice>
            <mc:Fallback>
              <p:pic>
                <p:nvPicPr>
                  <p:cNvPr id="120" name="筆跡 119">
                    <a:extLst>
                      <a:ext uri="{FF2B5EF4-FFF2-40B4-BE49-F238E27FC236}">
                        <a16:creationId xmlns:a16="http://schemas.microsoft.com/office/drawing/2014/main" id="{83683779-F543-4E1F-BBC9-7228583E430C}"/>
                      </a:ext>
                    </a:extLst>
                  </p:cNvPr>
                  <p:cNvPicPr/>
                  <p:nvPr/>
                </p:nvPicPr>
                <p:blipFill>
                  <a:blip r:embed="rId179"/>
                  <a:stretch>
                    <a:fillRect/>
                  </a:stretch>
                </p:blipFill>
                <p:spPr>
                  <a:xfrm>
                    <a:off x="3749695" y="4980694"/>
                    <a:ext cx="202520" cy="177988"/>
                  </a:xfrm>
                  <a:prstGeom prst="rect">
                    <a:avLst/>
                  </a:prstGeom>
                </p:spPr>
              </p:pic>
            </mc:Fallback>
          </mc:AlternateContent>
        </p:grpSp>
        <p:grpSp>
          <p:nvGrpSpPr>
            <p:cNvPr id="121" name="群組 120">
              <a:extLst>
                <a:ext uri="{FF2B5EF4-FFF2-40B4-BE49-F238E27FC236}">
                  <a16:creationId xmlns:a16="http://schemas.microsoft.com/office/drawing/2014/main" id="{E4BD7D03-8F5C-4D39-9A98-DF30234225F9}"/>
                </a:ext>
              </a:extLst>
            </p:cNvPr>
            <p:cNvGrpSpPr/>
            <p:nvPr/>
          </p:nvGrpSpPr>
          <p:grpSpPr>
            <a:xfrm>
              <a:off x="4117306" y="5018878"/>
              <a:ext cx="138600" cy="124920"/>
              <a:chOff x="4117306" y="5018878"/>
              <a:chExt cx="138600" cy="124920"/>
            </a:xfrm>
          </p:grpSpPr>
          <mc:AlternateContent xmlns:mc="http://schemas.openxmlformats.org/markup-compatibility/2006">
            <mc:Choice xmlns:p14="http://schemas.microsoft.com/office/powerpoint/2010/main" Requires="p14">
              <p:contentPart p14:bwMode="auto" r:id="rId180">
                <p14:nvContentPartPr>
                  <p14:cNvPr id="122" name="筆跡 121">
                    <a:extLst>
                      <a:ext uri="{FF2B5EF4-FFF2-40B4-BE49-F238E27FC236}">
                        <a16:creationId xmlns:a16="http://schemas.microsoft.com/office/drawing/2014/main" id="{F23A4345-8345-4AD2-A646-7B20751A7D44}"/>
                      </a:ext>
                    </a:extLst>
                  </p14:cNvPr>
                  <p14:cNvContentPartPr/>
                  <p14:nvPr/>
                </p14:nvContentPartPr>
                <p14:xfrm>
                  <a:off x="4117306" y="5018878"/>
                  <a:ext cx="138600" cy="33120"/>
                </p14:xfrm>
              </p:contentPart>
            </mc:Choice>
            <mc:Fallback>
              <p:pic>
                <p:nvPicPr>
                  <p:cNvPr id="122" name="筆跡 121">
                    <a:extLst>
                      <a:ext uri="{FF2B5EF4-FFF2-40B4-BE49-F238E27FC236}">
                        <a16:creationId xmlns:a16="http://schemas.microsoft.com/office/drawing/2014/main" id="{F23A4345-8345-4AD2-A646-7B20751A7D44}"/>
                      </a:ext>
                    </a:extLst>
                  </p:cNvPr>
                  <p:cNvPicPr/>
                  <p:nvPr/>
                </p:nvPicPr>
                <p:blipFill>
                  <a:blip r:embed="rId181"/>
                  <a:stretch>
                    <a:fillRect/>
                  </a:stretch>
                </p:blipFill>
                <p:spPr>
                  <a:xfrm>
                    <a:off x="4101768" y="5003545"/>
                    <a:ext cx="169055" cy="63173"/>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3" name="筆跡 122">
                    <a:extLst>
                      <a:ext uri="{FF2B5EF4-FFF2-40B4-BE49-F238E27FC236}">
                        <a16:creationId xmlns:a16="http://schemas.microsoft.com/office/drawing/2014/main" id="{4453E7E8-8ACD-464F-BFC1-C963F18C8781}"/>
                      </a:ext>
                    </a:extLst>
                  </p14:cNvPr>
                  <p14:cNvContentPartPr/>
                  <p14:nvPr/>
                </p14:nvContentPartPr>
                <p14:xfrm>
                  <a:off x="4127746" y="5116798"/>
                  <a:ext cx="119160" cy="27000"/>
                </p14:xfrm>
              </p:contentPart>
            </mc:Choice>
            <mc:Fallback>
              <p:pic>
                <p:nvPicPr>
                  <p:cNvPr id="123" name="筆跡 122">
                    <a:extLst>
                      <a:ext uri="{FF2B5EF4-FFF2-40B4-BE49-F238E27FC236}">
                        <a16:creationId xmlns:a16="http://schemas.microsoft.com/office/drawing/2014/main" id="{4453E7E8-8ACD-464F-BFC1-C963F18C8781}"/>
                      </a:ext>
                    </a:extLst>
                  </p:cNvPr>
                  <p:cNvPicPr/>
                  <p:nvPr/>
                </p:nvPicPr>
                <p:blipFill>
                  <a:blip r:embed="rId183"/>
                  <a:stretch>
                    <a:fillRect/>
                  </a:stretch>
                </p:blipFill>
                <p:spPr>
                  <a:xfrm>
                    <a:off x="4112230" y="5101457"/>
                    <a:ext cx="149571" cy="57068"/>
                  </a:xfrm>
                  <a:prstGeom prst="rect">
                    <a:avLst/>
                  </a:prstGeom>
                </p:spPr>
              </p:pic>
            </mc:Fallback>
          </mc:AlternateContent>
        </p:grpSp>
        <p:grpSp>
          <p:nvGrpSpPr>
            <p:cNvPr id="124" name="群組 123">
              <a:extLst>
                <a:ext uri="{FF2B5EF4-FFF2-40B4-BE49-F238E27FC236}">
                  <a16:creationId xmlns:a16="http://schemas.microsoft.com/office/drawing/2014/main" id="{0E303A80-BF9F-4D69-867E-C9DEF6C3829C}"/>
                </a:ext>
              </a:extLst>
            </p:cNvPr>
            <p:cNvGrpSpPr/>
            <p:nvPr/>
          </p:nvGrpSpPr>
          <p:grpSpPr>
            <a:xfrm>
              <a:off x="4457866" y="5100238"/>
              <a:ext cx="772560" cy="195120"/>
              <a:chOff x="4457866" y="5100238"/>
              <a:chExt cx="772560" cy="195120"/>
            </a:xfrm>
          </p:grpSpPr>
          <mc:AlternateContent xmlns:mc="http://schemas.openxmlformats.org/markup-compatibility/2006">
            <mc:Choice xmlns:p14="http://schemas.microsoft.com/office/powerpoint/2010/main" Requires="p14">
              <p:contentPart p14:bwMode="auto" r:id="rId184">
                <p14:nvContentPartPr>
                  <p14:cNvPr id="125" name="筆跡 124">
                    <a:extLst>
                      <a:ext uri="{FF2B5EF4-FFF2-40B4-BE49-F238E27FC236}">
                        <a16:creationId xmlns:a16="http://schemas.microsoft.com/office/drawing/2014/main" id="{75B3293E-D664-4E96-B324-C19AD091EA60}"/>
                      </a:ext>
                    </a:extLst>
                  </p14:cNvPr>
                  <p14:cNvContentPartPr/>
                  <p14:nvPr/>
                </p14:nvContentPartPr>
                <p14:xfrm>
                  <a:off x="4457866" y="5196718"/>
                  <a:ext cx="27000" cy="52200"/>
                </p14:xfrm>
              </p:contentPart>
            </mc:Choice>
            <mc:Fallback>
              <p:pic>
                <p:nvPicPr>
                  <p:cNvPr id="125" name="筆跡 124">
                    <a:extLst>
                      <a:ext uri="{FF2B5EF4-FFF2-40B4-BE49-F238E27FC236}">
                        <a16:creationId xmlns:a16="http://schemas.microsoft.com/office/drawing/2014/main" id="{75B3293E-D664-4E96-B324-C19AD091EA60}"/>
                      </a:ext>
                    </a:extLst>
                  </p:cNvPr>
                  <p:cNvPicPr/>
                  <p:nvPr/>
                </p:nvPicPr>
                <p:blipFill>
                  <a:blip r:embed="rId185"/>
                  <a:stretch>
                    <a:fillRect/>
                  </a:stretch>
                </p:blipFill>
                <p:spPr>
                  <a:xfrm>
                    <a:off x="4442525" y="5181182"/>
                    <a:ext cx="57068" cy="8265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6" name="筆跡 125">
                    <a:extLst>
                      <a:ext uri="{FF2B5EF4-FFF2-40B4-BE49-F238E27FC236}">
                        <a16:creationId xmlns:a16="http://schemas.microsoft.com/office/drawing/2014/main" id="{D73A5D91-5F91-4AEC-A1CE-1562BCA34F95}"/>
                      </a:ext>
                    </a:extLst>
                  </p14:cNvPr>
                  <p14:cNvContentPartPr/>
                  <p14:nvPr/>
                </p14:nvContentPartPr>
                <p14:xfrm>
                  <a:off x="4614826" y="5100238"/>
                  <a:ext cx="110880" cy="134280"/>
                </p14:xfrm>
              </p:contentPart>
            </mc:Choice>
            <mc:Fallback>
              <p:pic>
                <p:nvPicPr>
                  <p:cNvPr id="126" name="筆跡 125">
                    <a:extLst>
                      <a:ext uri="{FF2B5EF4-FFF2-40B4-BE49-F238E27FC236}">
                        <a16:creationId xmlns:a16="http://schemas.microsoft.com/office/drawing/2014/main" id="{D73A5D91-5F91-4AEC-A1CE-1562BCA34F95}"/>
                      </a:ext>
                    </a:extLst>
                  </p:cNvPr>
                  <p:cNvPicPr/>
                  <p:nvPr/>
                </p:nvPicPr>
                <p:blipFill>
                  <a:blip r:embed="rId187"/>
                  <a:stretch>
                    <a:fillRect/>
                  </a:stretch>
                </p:blipFill>
                <p:spPr>
                  <a:xfrm>
                    <a:off x="4599876" y="5084768"/>
                    <a:ext cx="141403" cy="164601"/>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7" name="筆跡 126">
                    <a:extLst>
                      <a:ext uri="{FF2B5EF4-FFF2-40B4-BE49-F238E27FC236}">
                        <a16:creationId xmlns:a16="http://schemas.microsoft.com/office/drawing/2014/main" id="{CC9AA669-2185-4E8C-9BA9-941F9A5C064A}"/>
                      </a:ext>
                    </a:extLst>
                  </p14:cNvPr>
                  <p14:cNvContentPartPr/>
                  <p14:nvPr/>
                </p14:nvContentPartPr>
                <p14:xfrm>
                  <a:off x="4773586" y="5109598"/>
                  <a:ext cx="70560" cy="133200"/>
                </p14:xfrm>
              </p:contentPart>
            </mc:Choice>
            <mc:Fallback>
              <p:pic>
                <p:nvPicPr>
                  <p:cNvPr id="127" name="筆跡 126">
                    <a:extLst>
                      <a:ext uri="{FF2B5EF4-FFF2-40B4-BE49-F238E27FC236}">
                        <a16:creationId xmlns:a16="http://schemas.microsoft.com/office/drawing/2014/main" id="{CC9AA669-2185-4E8C-9BA9-941F9A5C064A}"/>
                      </a:ext>
                    </a:extLst>
                  </p:cNvPr>
                  <p:cNvPicPr/>
                  <p:nvPr/>
                </p:nvPicPr>
                <p:blipFill>
                  <a:blip r:embed="rId189"/>
                  <a:stretch>
                    <a:fillRect/>
                  </a:stretch>
                </p:blipFill>
                <p:spPr>
                  <a:xfrm>
                    <a:off x="4758112" y="5094110"/>
                    <a:ext cx="100888" cy="163557"/>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8" name="筆跡 127">
                    <a:extLst>
                      <a:ext uri="{FF2B5EF4-FFF2-40B4-BE49-F238E27FC236}">
                        <a16:creationId xmlns:a16="http://schemas.microsoft.com/office/drawing/2014/main" id="{8565C666-AE9D-4C2B-B79A-22D7DC39D97C}"/>
                      </a:ext>
                    </a:extLst>
                  </p14:cNvPr>
                  <p14:cNvContentPartPr/>
                  <p14:nvPr/>
                </p14:nvContentPartPr>
                <p14:xfrm>
                  <a:off x="4947466" y="5116798"/>
                  <a:ext cx="21960" cy="178560"/>
                </p14:xfrm>
              </p:contentPart>
            </mc:Choice>
            <mc:Fallback>
              <p:pic>
                <p:nvPicPr>
                  <p:cNvPr id="128" name="筆跡 127">
                    <a:extLst>
                      <a:ext uri="{FF2B5EF4-FFF2-40B4-BE49-F238E27FC236}">
                        <a16:creationId xmlns:a16="http://schemas.microsoft.com/office/drawing/2014/main" id="{8565C666-AE9D-4C2B-B79A-22D7DC39D97C}"/>
                      </a:ext>
                    </a:extLst>
                  </p:cNvPr>
                  <p:cNvPicPr/>
                  <p:nvPr/>
                </p:nvPicPr>
                <p:blipFill>
                  <a:blip r:embed="rId191"/>
                  <a:stretch>
                    <a:fillRect/>
                  </a:stretch>
                </p:blipFill>
                <p:spPr>
                  <a:xfrm>
                    <a:off x="4932216" y="5101298"/>
                    <a:ext cx="51850" cy="2089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9" name="筆跡 128">
                    <a:extLst>
                      <a:ext uri="{FF2B5EF4-FFF2-40B4-BE49-F238E27FC236}">
                        <a16:creationId xmlns:a16="http://schemas.microsoft.com/office/drawing/2014/main" id="{B69079BF-2408-4956-AC83-A3DBB249B1E4}"/>
                      </a:ext>
                    </a:extLst>
                  </p14:cNvPr>
                  <p14:cNvContentPartPr/>
                  <p14:nvPr/>
                </p14:nvContentPartPr>
                <p14:xfrm>
                  <a:off x="5068786" y="5131558"/>
                  <a:ext cx="161640" cy="161640"/>
                </p14:xfrm>
              </p:contentPart>
            </mc:Choice>
            <mc:Fallback>
              <p:pic>
                <p:nvPicPr>
                  <p:cNvPr id="129" name="筆跡 128">
                    <a:extLst>
                      <a:ext uri="{FF2B5EF4-FFF2-40B4-BE49-F238E27FC236}">
                        <a16:creationId xmlns:a16="http://schemas.microsoft.com/office/drawing/2014/main" id="{B69079BF-2408-4956-AC83-A3DBB249B1E4}"/>
                      </a:ext>
                    </a:extLst>
                  </p:cNvPr>
                  <p:cNvPicPr/>
                  <p:nvPr/>
                </p:nvPicPr>
                <p:blipFill>
                  <a:blip r:embed="rId193"/>
                  <a:stretch>
                    <a:fillRect/>
                  </a:stretch>
                </p:blipFill>
                <p:spPr>
                  <a:xfrm>
                    <a:off x="5053244" y="5116075"/>
                    <a:ext cx="192103" cy="191986"/>
                  </a:xfrm>
                  <a:prstGeom prst="rect">
                    <a:avLst/>
                  </a:prstGeom>
                </p:spPr>
              </p:pic>
            </mc:Fallback>
          </mc:AlternateContent>
        </p:grpSp>
        <p:grpSp>
          <p:nvGrpSpPr>
            <p:cNvPr id="130" name="群組 129">
              <a:extLst>
                <a:ext uri="{FF2B5EF4-FFF2-40B4-BE49-F238E27FC236}">
                  <a16:creationId xmlns:a16="http://schemas.microsoft.com/office/drawing/2014/main" id="{F6805818-A11E-4805-B04C-24BD954BE7DB}"/>
                </a:ext>
              </a:extLst>
            </p:cNvPr>
            <p:cNvGrpSpPr/>
            <p:nvPr/>
          </p:nvGrpSpPr>
          <p:grpSpPr>
            <a:xfrm>
              <a:off x="3855946" y="4354745"/>
              <a:ext cx="374040" cy="285840"/>
              <a:chOff x="3835066" y="4373758"/>
              <a:chExt cx="374040" cy="285840"/>
            </a:xfrm>
          </p:grpSpPr>
          <mc:AlternateContent xmlns:mc="http://schemas.openxmlformats.org/markup-compatibility/2006">
            <mc:Choice xmlns:p14="http://schemas.microsoft.com/office/powerpoint/2010/main" Requires="p14">
              <p:contentPart p14:bwMode="auto" r:id="rId194">
                <p14:nvContentPartPr>
                  <p14:cNvPr id="131" name="筆跡 130">
                    <a:extLst>
                      <a:ext uri="{FF2B5EF4-FFF2-40B4-BE49-F238E27FC236}">
                        <a16:creationId xmlns:a16="http://schemas.microsoft.com/office/drawing/2014/main" id="{D0D36A69-8239-4340-9FC6-8CF21703C171}"/>
                      </a:ext>
                    </a:extLst>
                  </p14:cNvPr>
                  <p14:cNvContentPartPr/>
                  <p14:nvPr/>
                </p14:nvContentPartPr>
                <p14:xfrm>
                  <a:off x="3934426" y="4297706"/>
                  <a:ext cx="11880" cy="285840"/>
                </p14:xfrm>
              </p:contentPart>
            </mc:Choice>
            <mc:Fallback>
              <p:pic>
                <p:nvPicPr>
                  <p:cNvPr id="131" name="筆跡 130">
                    <a:extLst>
                      <a:ext uri="{FF2B5EF4-FFF2-40B4-BE49-F238E27FC236}">
                        <a16:creationId xmlns:a16="http://schemas.microsoft.com/office/drawing/2014/main" id="{D0D36A69-8239-4340-9FC6-8CF21703C171}"/>
                      </a:ext>
                    </a:extLst>
                  </p:cNvPr>
                  <p:cNvPicPr/>
                  <p:nvPr/>
                </p:nvPicPr>
                <p:blipFill>
                  <a:blip r:embed="rId195"/>
                  <a:stretch>
                    <a:fillRect/>
                  </a:stretch>
                </p:blipFill>
                <p:spPr>
                  <a:xfrm>
                    <a:off x="3918794" y="4282205"/>
                    <a:ext cx="42518" cy="316222"/>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2" name="筆跡 131">
                    <a:extLst>
                      <a:ext uri="{FF2B5EF4-FFF2-40B4-BE49-F238E27FC236}">
                        <a16:creationId xmlns:a16="http://schemas.microsoft.com/office/drawing/2014/main" id="{7906F97C-2DA8-4081-BD8C-E8E5F89E8E5A}"/>
                      </a:ext>
                    </a:extLst>
                  </p14:cNvPr>
                  <p14:cNvContentPartPr/>
                  <p14:nvPr/>
                </p14:nvContentPartPr>
                <p14:xfrm>
                  <a:off x="3918586" y="4322546"/>
                  <a:ext cx="167760" cy="119520"/>
                </p14:xfrm>
              </p:contentPart>
            </mc:Choice>
            <mc:Fallback>
              <p:pic>
                <p:nvPicPr>
                  <p:cNvPr id="132" name="筆跡 131">
                    <a:extLst>
                      <a:ext uri="{FF2B5EF4-FFF2-40B4-BE49-F238E27FC236}">
                        <a16:creationId xmlns:a16="http://schemas.microsoft.com/office/drawing/2014/main" id="{7906F97C-2DA8-4081-BD8C-E8E5F89E8E5A}"/>
                      </a:ext>
                    </a:extLst>
                  </p:cNvPr>
                  <p:cNvPicPr/>
                  <p:nvPr/>
                </p:nvPicPr>
                <p:blipFill>
                  <a:blip r:embed="rId197"/>
                  <a:stretch>
                    <a:fillRect/>
                  </a:stretch>
                </p:blipFill>
                <p:spPr>
                  <a:xfrm>
                    <a:off x="3903053" y="4307683"/>
                    <a:ext cx="198205" cy="149864"/>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3" name="筆跡 132">
                    <a:extLst>
                      <a:ext uri="{FF2B5EF4-FFF2-40B4-BE49-F238E27FC236}">
                        <a16:creationId xmlns:a16="http://schemas.microsoft.com/office/drawing/2014/main" id="{EA41F806-599C-49BA-B7B0-55936F037486}"/>
                      </a:ext>
                    </a:extLst>
                  </p14:cNvPr>
                  <p14:cNvContentPartPr/>
                  <p14:nvPr/>
                </p14:nvContentPartPr>
                <p14:xfrm>
                  <a:off x="4173466" y="4388066"/>
                  <a:ext cx="92880" cy="24120"/>
                </p14:xfrm>
              </p:contentPart>
            </mc:Choice>
            <mc:Fallback>
              <p:pic>
                <p:nvPicPr>
                  <p:cNvPr id="133" name="筆跡 132">
                    <a:extLst>
                      <a:ext uri="{FF2B5EF4-FFF2-40B4-BE49-F238E27FC236}">
                        <a16:creationId xmlns:a16="http://schemas.microsoft.com/office/drawing/2014/main" id="{EA41F806-599C-49BA-B7B0-55936F037486}"/>
                      </a:ext>
                    </a:extLst>
                  </p:cNvPr>
                  <p:cNvPicPr/>
                  <p:nvPr/>
                </p:nvPicPr>
                <p:blipFill>
                  <a:blip r:embed="rId199"/>
                  <a:stretch>
                    <a:fillRect/>
                  </a:stretch>
                </p:blipFill>
                <p:spPr>
                  <a:xfrm>
                    <a:off x="4157986" y="4372604"/>
                    <a:ext cx="123221" cy="54425"/>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4" name="筆跡 133">
                    <a:extLst>
                      <a:ext uri="{FF2B5EF4-FFF2-40B4-BE49-F238E27FC236}">
                        <a16:creationId xmlns:a16="http://schemas.microsoft.com/office/drawing/2014/main" id="{7CE354F8-3671-421F-88C7-A7C60DC0F291}"/>
                      </a:ext>
                    </a:extLst>
                  </p14:cNvPr>
                  <p14:cNvContentPartPr/>
                  <p14:nvPr/>
                </p14:nvContentPartPr>
                <p14:xfrm>
                  <a:off x="4155106" y="4461146"/>
                  <a:ext cx="137520" cy="23040"/>
                </p14:xfrm>
              </p:contentPart>
            </mc:Choice>
            <mc:Fallback>
              <p:pic>
                <p:nvPicPr>
                  <p:cNvPr id="134" name="筆跡 133">
                    <a:extLst>
                      <a:ext uri="{FF2B5EF4-FFF2-40B4-BE49-F238E27FC236}">
                        <a16:creationId xmlns:a16="http://schemas.microsoft.com/office/drawing/2014/main" id="{7CE354F8-3671-421F-88C7-A7C60DC0F291}"/>
                      </a:ext>
                    </a:extLst>
                  </p:cNvPr>
                  <p:cNvPicPr/>
                  <p:nvPr/>
                </p:nvPicPr>
                <p:blipFill>
                  <a:blip r:embed="rId201"/>
                  <a:stretch>
                    <a:fillRect/>
                  </a:stretch>
                </p:blipFill>
                <p:spPr>
                  <a:xfrm>
                    <a:off x="4139549" y="4445578"/>
                    <a:ext cx="168011" cy="53552"/>
                  </a:xfrm>
                  <a:prstGeom prst="rect">
                    <a:avLst/>
                  </a:prstGeom>
                </p:spPr>
              </p:pic>
            </mc:Fallback>
          </mc:AlternateContent>
        </p:grpSp>
        <p:grpSp>
          <p:nvGrpSpPr>
            <p:cNvPr id="135" name="群組 134">
              <a:extLst>
                <a:ext uri="{FF2B5EF4-FFF2-40B4-BE49-F238E27FC236}">
                  <a16:creationId xmlns:a16="http://schemas.microsoft.com/office/drawing/2014/main" id="{9CF9C105-45AF-44B8-9F1A-9C66E369A04D}"/>
                </a:ext>
              </a:extLst>
            </p:cNvPr>
            <p:cNvGrpSpPr/>
            <p:nvPr/>
          </p:nvGrpSpPr>
          <p:grpSpPr>
            <a:xfrm>
              <a:off x="4479106" y="4453385"/>
              <a:ext cx="913320" cy="202680"/>
              <a:chOff x="4458226" y="4472398"/>
              <a:chExt cx="913320" cy="202680"/>
            </a:xfrm>
          </p:grpSpPr>
          <mc:AlternateContent xmlns:mc="http://schemas.openxmlformats.org/markup-compatibility/2006">
            <mc:Choice xmlns:p14="http://schemas.microsoft.com/office/powerpoint/2010/main" Requires="p14">
              <p:contentPart p14:bwMode="auto" r:id="rId202">
                <p14:nvContentPartPr>
                  <p14:cNvPr id="136" name="筆跡 135">
                    <a:extLst>
                      <a:ext uri="{FF2B5EF4-FFF2-40B4-BE49-F238E27FC236}">
                        <a16:creationId xmlns:a16="http://schemas.microsoft.com/office/drawing/2014/main" id="{2076AAC0-C036-4A92-998A-11D35EE0E0AF}"/>
                      </a:ext>
                    </a:extLst>
                  </p14:cNvPr>
                  <p14:cNvContentPartPr/>
                  <p14:nvPr/>
                </p14:nvContentPartPr>
                <p14:xfrm>
                  <a:off x="4541746" y="4492106"/>
                  <a:ext cx="11880" cy="19800"/>
                </p14:xfrm>
              </p:contentPart>
            </mc:Choice>
            <mc:Fallback>
              <p:pic>
                <p:nvPicPr>
                  <p:cNvPr id="136" name="筆跡 135">
                    <a:extLst>
                      <a:ext uri="{FF2B5EF4-FFF2-40B4-BE49-F238E27FC236}">
                        <a16:creationId xmlns:a16="http://schemas.microsoft.com/office/drawing/2014/main" id="{2076AAC0-C036-4A92-998A-11D35EE0E0AF}"/>
                      </a:ext>
                    </a:extLst>
                  </p:cNvPr>
                  <p:cNvPicPr/>
                  <p:nvPr/>
                </p:nvPicPr>
                <p:blipFill>
                  <a:blip r:embed="rId203"/>
                  <a:stretch>
                    <a:fillRect/>
                  </a:stretch>
                </p:blipFill>
                <p:spPr>
                  <a:xfrm>
                    <a:off x="4526114" y="4476637"/>
                    <a:ext cx="42518" cy="50119"/>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7" name="筆跡 136">
                    <a:extLst>
                      <a:ext uri="{FF2B5EF4-FFF2-40B4-BE49-F238E27FC236}">
                        <a16:creationId xmlns:a16="http://schemas.microsoft.com/office/drawing/2014/main" id="{D3F57E1B-4700-4380-812E-1199CDAC2CF6}"/>
                      </a:ext>
                    </a:extLst>
                  </p14:cNvPr>
                  <p14:cNvContentPartPr/>
                  <p14:nvPr/>
                </p14:nvContentPartPr>
                <p14:xfrm>
                  <a:off x="4708066" y="4396346"/>
                  <a:ext cx="147240" cy="118080"/>
                </p14:xfrm>
              </p:contentPart>
            </mc:Choice>
            <mc:Fallback>
              <p:pic>
                <p:nvPicPr>
                  <p:cNvPr id="137" name="筆跡 136">
                    <a:extLst>
                      <a:ext uri="{FF2B5EF4-FFF2-40B4-BE49-F238E27FC236}">
                        <a16:creationId xmlns:a16="http://schemas.microsoft.com/office/drawing/2014/main" id="{D3F57E1B-4700-4380-812E-1199CDAC2CF6}"/>
                      </a:ext>
                    </a:extLst>
                  </p:cNvPr>
                  <p:cNvPicPr/>
                  <p:nvPr/>
                </p:nvPicPr>
                <p:blipFill>
                  <a:blip r:embed="rId205"/>
                  <a:stretch>
                    <a:fillRect/>
                  </a:stretch>
                </p:blipFill>
                <p:spPr>
                  <a:xfrm>
                    <a:off x="4692534" y="4380809"/>
                    <a:ext cx="177682" cy="148532"/>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8" name="筆跡 137">
                    <a:extLst>
                      <a:ext uri="{FF2B5EF4-FFF2-40B4-BE49-F238E27FC236}">
                        <a16:creationId xmlns:a16="http://schemas.microsoft.com/office/drawing/2014/main" id="{211D4BD1-4C40-4E03-A030-347621E2CF10}"/>
                      </a:ext>
                    </a:extLst>
                  </p14:cNvPr>
                  <p14:cNvContentPartPr/>
                  <p14:nvPr/>
                </p14:nvContentPartPr>
                <p14:xfrm>
                  <a:off x="4867906" y="4406426"/>
                  <a:ext cx="109800" cy="187920"/>
                </p14:xfrm>
              </p:contentPart>
            </mc:Choice>
            <mc:Fallback>
              <p:pic>
                <p:nvPicPr>
                  <p:cNvPr id="138" name="筆跡 137">
                    <a:extLst>
                      <a:ext uri="{FF2B5EF4-FFF2-40B4-BE49-F238E27FC236}">
                        <a16:creationId xmlns:a16="http://schemas.microsoft.com/office/drawing/2014/main" id="{211D4BD1-4C40-4E03-A030-347621E2CF10}"/>
                      </a:ext>
                    </a:extLst>
                  </p:cNvPr>
                  <p:cNvPicPr/>
                  <p:nvPr/>
                </p:nvPicPr>
                <p:blipFill>
                  <a:blip r:embed="rId207"/>
                  <a:stretch>
                    <a:fillRect/>
                  </a:stretch>
                </p:blipFill>
                <p:spPr>
                  <a:xfrm>
                    <a:off x="4852398" y="4390921"/>
                    <a:ext cx="140197" cy="21831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9" name="筆跡 138">
                    <a:extLst>
                      <a:ext uri="{FF2B5EF4-FFF2-40B4-BE49-F238E27FC236}">
                        <a16:creationId xmlns:a16="http://schemas.microsoft.com/office/drawing/2014/main" id="{63800A60-33AA-4D1A-856C-BA96CBB8530F}"/>
                      </a:ext>
                    </a:extLst>
                  </p14:cNvPr>
                  <p14:cNvContentPartPr/>
                  <p14:nvPr/>
                </p14:nvContentPartPr>
                <p14:xfrm>
                  <a:off x="5102986" y="4408586"/>
                  <a:ext cx="115560" cy="181440"/>
                </p14:xfrm>
              </p:contentPart>
            </mc:Choice>
            <mc:Fallback>
              <p:pic>
                <p:nvPicPr>
                  <p:cNvPr id="139" name="筆跡 138">
                    <a:extLst>
                      <a:ext uri="{FF2B5EF4-FFF2-40B4-BE49-F238E27FC236}">
                        <a16:creationId xmlns:a16="http://schemas.microsoft.com/office/drawing/2014/main" id="{63800A60-33AA-4D1A-856C-BA96CBB8530F}"/>
                      </a:ext>
                    </a:extLst>
                  </p:cNvPr>
                  <p:cNvPicPr/>
                  <p:nvPr/>
                </p:nvPicPr>
                <p:blipFill>
                  <a:blip r:embed="rId209"/>
                  <a:stretch>
                    <a:fillRect/>
                  </a:stretch>
                </p:blipFill>
                <p:spPr>
                  <a:xfrm>
                    <a:off x="5087454" y="4393105"/>
                    <a:ext cx="146003" cy="211783"/>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0" name="筆跡 139">
                    <a:extLst>
                      <a:ext uri="{FF2B5EF4-FFF2-40B4-BE49-F238E27FC236}">
                        <a16:creationId xmlns:a16="http://schemas.microsoft.com/office/drawing/2014/main" id="{F46578CF-69C7-4EE0-8E9E-F56062E13DB6}"/>
                      </a:ext>
                    </a:extLst>
                  </p14:cNvPr>
                  <p14:cNvContentPartPr/>
                  <p14:nvPr/>
                </p14:nvContentPartPr>
                <p14:xfrm>
                  <a:off x="5300626" y="4462226"/>
                  <a:ext cx="154440" cy="136800"/>
                </p14:xfrm>
              </p:contentPart>
            </mc:Choice>
            <mc:Fallback>
              <p:pic>
                <p:nvPicPr>
                  <p:cNvPr id="140" name="筆跡 139">
                    <a:extLst>
                      <a:ext uri="{FF2B5EF4-FFF2-40B4-BE49-F238E27FC236}">
                        <a16:creationId xmlns:a16="http://schemas.microsoft.com/office/drawing/2014/main" id="{F46578CF-69C7-4EE0-8E9E-F56062E13DB6}"/>
                      </a:ext>
                    </a:extLst>
                  </p:cNvPr>
                  <p:cNvPicPr/>
                  <p:nvPr/>
                </p:nvPicPr>
                <p:blipFill>
                  <a:blip r:embed="rId211"/>
                  <a:stretch>
                    <a:fillRect/>
                  </a:stretch>
                </p:blipFill>
                <p:spPr>
                  <a:xfrm>
                    <a:off x="5285057" y="4446751"/>
                    <a:ext cx="184954" cy="167131"/>
                  </a:xfrm>
                  <a:prstGeom prst="rect">
                    <a:avLst/>
                  </a:prstGeom>
                </p:spPr>
              </p:pic>
            </mc:Fallback>
          </mc:AlternateContent>
        </p:grpSp>
        <p:grpSp>
          <p:nvGrpSpPr>
            <p:cNvPr id="141" name="群組 140">
              <a:extLst>
                <a:ext uri="{FF2B5EF4-FFF2-40B4-BE49-F238E27FC236}">
                  <a16:creationId xmlns:a16="http://schemas.microsoft.com/office/drawing/2014/main" id="{CC8EB6C5-AC78-4525-9132-97D2286FCBB3}"/>
                </a:ext>
              </a:extLst>
            </p:cNvPr>
            <p:cNvGrpSpPr/>
            <p:nvPr/>
          </p:nvGrpSpPr>
          <p:grpSpPr>
            <a:xfrm>
              <a:off x="3220546" y="5717638"/>
              <a:ext cx="255240" cy="219600"/>
              <a:chOff x="3220546" y="5717638"/>
              <a:chExt cx="255240" cy="219600"/>
            </a:xfrm>
          </p:grpSpPr>
          <mc:AlternateContent xmlns:mc="http://schemas.openxmlformats.org/markup-compatibility/2006">
            <mc:Choice xmlns:p14="http://schemas.microsoft.com/office/powerpoint/2010/main" Requires="p14">
              <p:contentPart p14:bwMode="auto" r:id="rId212">
                <p14:nvContentPartPr>
                  <p14:cNvPr id="142" name="筆跡 141">
                    <a:extLst>
                      <a:ext uri="{FF2B5EF4-FFF2-40B4-BE49-F238E27FC236}">
                        <a16:creationId xmlns:a16="http://schemas.microsoft.com/office/drawing/2014/main" id="{1339D6E1-0971-4EF9-BEA8-33466591C898}"/>
                      </a:ext>
                    </a:extLst>
                  </p14:cNvPr>
                  <p14:cNvContentPartPr/>
                  <p14:nvPr/>
                </p14:nvContentPartPr>
                <p14:xfrm>
                  <a:off x="3220546" y="5747158"/>
                  <a:ext cx="206640" cy="50040"/>
                </p14:xfrm>
              </p:contentPart>
            </mc:Choice>
            <mc:Fallback>
              <p:pic>
                <p:nvPicPr>
                  <p:cNvPr id="142" name="筆跡 141">
                    <a:extLst>
                      <a:ext uri="{FF2B5EF4-FFF2-40B4-BE49-F238E27FC236}">
                        <a16:creationId xmlns:a16="http://schemas.microsoft.com/office/drawing/2014/main" id="{1339D6E1-0971-4EF9-BEA8-33466591C898}"/>
                      </a:ext>
                    </a:extLst>
                  </p:cNvPr>
                  <p:cNvPicPr/>
                  <p:nvPr/>
                </p:nvPicPr>
                <p:blipFill>
                  <a:blip r:embed="rId213"/>
                  <a:stretch>
                    <a:fillRect/>
                  </a:stretch>
                </p:blipFill>
                <p:spPr>
                  <a:xfrm>
                    <a:off x="3204986" y="5732331"/>
                    <a:ext cx="237138" cy="80311"/>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3" name="筆跡 142">
                    <a:extLst>
                      <a:ext uri="{FF2B5EF4-FFF2-40B4-BE49-F238E27FC236}">
                        <a16:creationId xmlns:a16="http://schemas.microsoft.com/office/drawing/2014/main" id="{5293A0CA-F970-489C-828E-370E1DA154BD}"/>
                      </a:ext>
                    </a:extLst>
                  </p14:cNvPr>
                  <p14:cNvContentPartPr/>
                  <p14:nvPr/>
                </p14:nvContentPartPr>
                <p14:xfrm>
                  <a:off x="3233146" y="5829958"/>
                  <a:ext cx="186840" cy="33120"/>
                </p14:xfrm>
              </p:contentPart>
            </mc:Choice>
            <mc:Fallback>
              <p:pic>
                <p:nvPicPr>
                  <p:cNvPr id="143" name="筆跡 142">
                    <a:extLst>
                      <a:ext uri="{FF2B5EF4-FFF2-40B4-BE49-F238E27FC236}">
                        <a16:creationId xmlns:a16="http://schemas.microsoft.com/office/drawing/2014/main" id="{5293A0CA-F970-489C-828E-370E1DA154BD}"/>
                      </a:ext>
                    </a:extLst>
                  </p:cNvPr>
                  <p:cNvPicPr/>
                  <p:nvPr/>
                </p:nvPicPr>
                <p:blipFill>
                  <a:blip r:embed="rId215"/>
                  <a:stretch>
                    <a:fillRect/>
                  </a:stretch>
                </p:blipFill>
                <p:spPr>
                  <a:xfrm>
                    <a:off x="3218199" y="5814335"/>
                    <a:ext cx="217357" cy="637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4" name="筆跡 143">
                    <a:extLst>
                      <a:ext uri="{FF2B5EF4-FFF2-40B4-BE49-F238E27FC236}">
                        <a16:creationId xmlns:a16="http://schemas.microsoft.com/office/drawing/2014/main" id="{FBB090F2-7086-42F2-B88D-30AE41F2C916}"/>
                      </a:ext>
                    </a:extLst>
                  </p14:cNvPr>
                  <p14:cNvContentPartPr/>
                  <p14:nvPr/>
                </p14:nvContentPartPr>
                <p14:xfrm>
                  <a:off x="3336826" y="5717638"/>
                  <a:ext cx="138960" cy="219600"/>
                </p14:xfrm>
              </p:contentPart>
            </mc:Choice>
            <mc:Fallback>
              <p:pic>
                <p:nvPicPr>
                  <p:cNvPr id="144" name="筆跡 143">
                    <a:extLst>
                      <a:ext uri="{FF2B5EF4-FFF2-40B4-BE49-F238E27FC236}">
                        <a16:creationId xmlns:a16="http://schemas.microsoft.com/office/drawing/2014/main" id="{FBB090F2-7086-42F2-B88D-30AE41F2C916}"/>
                      </a:ext>
                    </a:extLst>
                  </p:cNvPr>
                  <p:cNvPicPr/>
                  <p:nvPr/>
                </p:nvPicPr>
                <p:blipFill>
                  <a:blip r:embed="rId217"/>
                  <a:stretch>
                    <a:fillRect/>
                  </a:stretch>
                </p:blipFill>
                <p:spPr>
                  <a:xfrm>
                    <a:off x="3321248" y="5702130"/>
                    <a:ext cx="169494" cy="249997"/>
                  </a:xfrm>
                  <a:prstGeom prst="rect">
                    <a:avLst/>
                  </a:prstGeom>
                </p:spPr>
              </p:pic>
            </mc:Fallback>
          </mc:AlternateContent>
        </p:grpSp>
        <p:grpSp>
          <p:nvGrpSpPr>
            <p:cNvPr id="145" name="群組 144">
              <a:extLst>
                <a:ext uri="{FF2B5EF4-FFF2-40B4-BE49-F238E27FC236}">
                  <a16:creationId xmlns:a16="http://schemas.microsoft.com/office/drawing/2014/main" id="{9B6AB04E-61C8-4C79-B656-83B11E2354F0}"/>
                </a:ext>
              </a:extLst>
            </p:cNvPr>
            <p:cNvGrpSpPr/>
            <p:nvPr/>
          </p:nvGrpSpPr>
          <p:grpSpPr>
            <a:xfrm>
              <a:off x="3790426" y="5699998"/>
              <a:ext cx="134640" cy="354240"/>
              <a:chOff x="3790426" y="5699998"/>
              <a:chExt cx="134640" cy="354240"/>
            </a:xfrm>
          </p:grpSpPr>
          <mc:AlternateContent xmlns:mc="http://schemas.openxmlformats.org/markup-compatibility/2006">
            <mc:Choice xmlns:p14="http://schemas.microsoft.com/office/powerpoint/2010/main" Requires="p14">
              <p:contentPart p14:bwMode="auto" r:id="rId218">
                <p14:nvContentPartPr>
                  <p14:cNvPr id="146" name="筆跡 145">
                    <a:extLst>
                      <a:ext uri="{FF2B5EF4-FFF2-40B4-BE49-F238E27FC236}">
                        <a16:creationId xmlns:a16="http://schemas.microsoft.com/office/drawing/2014/main" id="{F9C0EB58-F8C2-432F-A02F-EF673D46E7EE}"/>
                      </a:ext>
                    </a:extLst>
                  </p14:cNvPr>
                  <p14:cNvContentPartPr/>
                  <p14:nvPr/>
                </p14:nvContentPartPr>
                <p14:xfrm>
                  <a:off x="3803026" y="5728798"/>
                  <a:ext cx="21960" cy="325440"/>
                </p14:xfrm>
              </p:contentPart>
            </mc:Choice>
            <mc:Fallback>
              <p:pic>
                <p:nvPicPr>
                  <p:cNvPr id="146" name="筆跡 145">
                    <a:extLst>
                      <a:ext uri="{FF2B5EF4-FFF2-40B4-BE49-F238E27FC236}">
                        <a16:creationId xmlns:a16="http://schemas.microsoft.com/office/drawing/2014/main" id="{F9C0EB58-F8C2-432F-A02F-EF673D46E7EE}"/>
                      </a:ext>
                    </a:extLst>
                  </p:cNvPr>
                  <p:cNvPicPr/>
                  <p:nvPr/>
                </p:nvPicPr>
                <p:blipFill>
                  <a:blip r:embed="rId219"/>
                  <a:stretch>
                    <a:fillRect/>
                  </a:stretch>
                </p:blipFill>
                <p:spPr>
                  <a:xfrm>
                    <a:off x="3787776" y="5713301"/>
                    <a:ext cx="51850" cy="355814"/>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7" name="筆跡 146">
                    <a:extLst>
                      <a:ext uri="{FF2B5EF4-FFF2-40B4-BE49-F238E27FC236}">
                        <a16:creationId xmlns:a16="http://schemas.microsoft.com/office/drawing/2014/main" id="{EF4DC360-0C03-465D-80D0-9DF9C2C0730B}"/>
                      </a:ext>
                    </a:extLst>
                  </p14:cNvPr>
                  <p14:cNvContentPartPr/>
                  <p14:nvPr/>
                </p14:nvContentPartPr>
                <p14:xfrm>
                  <a:off x="3790426" y="5699998"/>
                  <a:ext cx="134640" cy="139680"/>
                </p14:xfrm>
              </p:contentPart>
            </mc:Choice>
            <mc:Fallback>
              <p:pic>
                <p:nvPicPr>
                  <p:cNvPr id="147" name="筆跡 146">
                    <a:extLst>
                      <a:ext uri="{FF2B5EF4-FFF2-40B4-BE49-F238E27FC236}">
                        <a16:creationId xmlns:a16="http://schemas.microsoft.com/office/drawing/2014/main" id="{EF4DC360-0C03-465D-80D0-9DF9C2C0730B}"/>
                      </a:ext>
                    </a:extLst>
                  </p:cNvPr>
                  <p:cNvPicPr/>
                  <p:nvPr/>
                </p:nvPicPr>
                <p:blipFill>
                  <a:blip r:embed="rId221"/>
                  <a:stretch>
                    <a:fillRect/>
                  </a:stretch>
                </p:blipFill>
                <p:spPr>
                  <a:xfrm>
                    <a:off x="3774914" y="5684478"/>
                    <a:ext cx="165043" cy="170099"/>
                  </a:xfrm>
                  <a:prstGeom prst="rect">
                    <a:avLst/>
                  </a:prstGeom>
                </p:spPr>
              </p:pic>
            </mc:Fallback>
          </mc:AlternateContent>
        </p:grpSp>
        <p:grpSp>
          <p:nvGrpSpPr>
            <p:cNvPr id="148" name="群組 147">
              <a:extLst>
                <a:ext uri="{FF2B5EF4-FFF2-40B4-BE49-F238E27FC236}">
                  <a16:creationId xmlns:a16="http://schemas.microsoft.com/office/drawing/2014/main" id="{3CCC90C2-C614-44C9-963B-C07115959987}"/>
                </a:ext>
              </a:extLst>
            </p:cNvPr>
            <p:cNvGrpSpPr/>
            <p:nvPr/>
          </p:nvGrpSpPr>
          <p:grpSpPr>
            <a:xfrm>
              <a:off x="4109386" y="5725918"/>
              <a:ext cx="159480" cy="91800"/>
              <a:chOff x="4109386" y="5725918"/>
              <a:chExt cx="159480" cy="91800"/>
            </a:xfrm>
          </p:grpSpPr>
          <mc:AlternateContent xmlns:mc="http://schemas.openxmlformats.org/markup-compatibility/2006">
            <mc:Choice xmlns:p14="http://schemas.microsoft.com/office/powerpoint/2010/main" Requires="p14">
              <p:contentPart p14:bwMode="auto" r:id="rId222">
                <p14:nvContentPartPr>
                  <p14:cNvPr id="149" name="筆跡 148">
                    <a:extLst>
                      <a:ext uri="{FF2B5EF4-FFF2-40B4-BE49-F238E27FC236}">
                        <a16:creationId xmlns:a16="http://schemas.microsoft.com/office/drawing/2014/main" id="{EE222D53-03B7-4791-841D-52CCB156E654}"/>
                      </a:ext>
                    </a:extLst>
                  </p14:cNvPr>
                  <p14:cNvContentPartPr/>
                  <p14:nvPr/>
                </p14:nvContentPartPr>
                <p14:xfrm>
                  <a:off x="4109386" y="5725918"/>
                  <a:ext cx="115920" cy="14760"/>
                </p14:xfrm>
              </p:contentPart>
            </mc:Choice>
            <mc:Fallback>
              <p:pic>
                <p:nvPicPr>
                  <p:cNvPr id="149" name="筆跡 148">
                    <a:extLst>
                      <a:ext uri="{FF2B5EF4-FFF2-40B4-BE49-F238E27FC236}">
                        <a16:creationId xmlns:a16="http://schemas.microsoft.com/office/drawing/2014/main" id="{EE222D53-03B7-4791-841D-52CCB156E654}"/>
                      </a:ext>
                    </a:extLst>
                  </p:cNvPr>
                  <p:cNvPicPr/>
                  <p:nvPr/>
                </p:nvPicPr>
                <p:blipFill>
                  <a:blip r:embed="rId223"/>
                  <a:stretch>
                    <a:fillRect/>
                  </a:stretch>
                </p:blipFill>
                <p:spPr>
                  <a:xfrm>
                    <a:off x="4093805" y="5710543"/>
                    <a:ext cx="146458" cy="44895"/>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0" name="筆跡 149">
                    <a:extLst>
                      <a:ext uri="{FF2B5EF4-FFF2-40B4-BE49-F238E27FC236}">
                        <a16:creationId xmlns:a16="http://schemas.microsoft.com/office/drawing/2014/main" id="{7951924B-EB30-4B29-8B03-22919CE55BBD}"/>
                      </a:ext>
                    </a:extLst>
                  </p14:cNvPr>
                  <p14:cNvContentPartPr/>
                  <p14:nvPr/>
                </p14:nvContentPartPr>
                <p14:xfrm>
                  <a:off x="4134586" y="5802958"/>
                  <a:ext cx="134280" cy="14760"/>
                </p14:xfrm>
              </p:contentPart>
            </mc:Choice>
            <mc:Fallback>
              <p:pic>
                <p:nvPicPr>
                  <p:cNvPr id="150" name="筆跡 149">
                    <a:extLst>
                      <a:ext uri="{FF2B5EF4-FFF2-40B4-BE49-F238E27FC236}">
                        <a16:creationId xmlns:a16="http://schemas.microsoft.com/office/drawing/2014/main" id="{7951924B-EB30-4B29-8B03-22919CE55BBD}"/>
                      </a:ext>
                    </a:extLst>
                  </p:cNvPr>
                  <p:cNvPicPr/>
                  <p:nvPr/>
                </p:nvPicPr>
                <p:blipFill>
                  <a:blip r:embed="rId225"/>
                  <a:stretch>
                    <a:fillRect/>
                  </a:stretch>
                </p:blipFill>
                <p:spPr>
                  <a:xfrm>
                    <a:off x="4119044" y="5787583"/>
                    <a:ext cx="164742" cy="44895"/>
                  </a:xfrm>
                  <a:prstGeom prst="rect">
                    <a:avLst/>
                  </a:prstGeom>
                </p:spPr>
              </p:pic>
            </mc:Fallback>
          </mc:AlternateContent>
        </p:grpSp>
        <p:grpSp>
          <p:nvGrpSpPr>
            <p:cNvPr id="151" name="群組 150">
              <a:extLst>
                <a:ext uri="{FF2B5EF4-FFF2-40B4-BE49-F238E27FC236}">
                  <a16:creationId xmlns:a16="http://schemas.microsoft.com/office/drawing/2014/main" id="{476281A4-D500-4F00-9C9E-D9D25A12F3D8}"/>
                </a:ext>
              </a:extLst>
            </p:cNvPr>
            <p:cNvGrpSpPr/>
            <p:nvPr/>
          </p:nvGrpSpPr>
          <p:grpSpPr>
            <a:xfrm>
              <a:off x="4431946" y="5778478"/>
              <a:ext cx="819720" cy="182160"/>
              <a:chOff x="4431946" y="5778478"/>
              <a:chExt cx="819720" cy="182160"/>
            </a:xfrm>
          </p:grpSpPr>
          <mc:AlternateContent xmlns:mc="http://schemas.openxmlformats.org/markup-compatibility/2006">
            <mc:Choice xmlns:p14="http://schemas.microsoft.com/office/powerpoint/2010/main" Requires="p14">
              <p:contentPart p14:bwMode="auto" r:id="rId226">
                <p14:nvContentPartPr>
                  <p14:cNvPr id="152" name="筆跡 151">
                    <a:extLst>
                      <a:ext uri="{FF2B5EF4-FFF2-40B4-BE49-F238E27FC236}">
                        <a16:creationId xmlns:a16="http://schemas.microsoft.com/office/drawing/2014/main" id="{2D46FCE3-244C-4A19-A350-CAC2F19E322B}"/>
                      </a:ext>
                    </a:extLst>
                  </p14:cNvPr>
                  <p14:cNvContentPartPr/>
                  <p14:nvPr/>
                </p14:nvContentPartPr>
                <p14:xfrm>
                  <a:off x="4431946" y="5909158"/>
                  <a:ext cx="27720" cy="51480"/>
                </p14:xfrm>
              </p:contentPart>
            </mc:Choice>
            <mc:Fallback>
              <p:pic>
                <p:nvPicPr>
                  <p:cNvPr id="152" name="筆跡 151">
                    <a:extLst>
                      <a:ext uri="{FF2B5EF4-FFF2-40B4-BE49-F238E27FC236}">
                        <a16:creationId xmlns:a16="http://schemas.microsoft.com/office/drawing/2014/main" id="{2D46FCE3-244C-4A19-A350-CAC2F19E322B}"/>
                      </a:ext>
                    </a:extLst>
                  </p:cNvPr>
                  <p:cNvPicPr/>
                  <p:nvPr/>
                </p:nvPicPr>
                <p:blipFill>
                  <a:blip r:embed="rId227"/>
                  <a:stretch>
                    <a:fillRect/>
                  </a:stretch>
                </p:blipFill>
                <p:spPr>
                  <a:xfrm>
                    <a:off x="4416546" y="5893652"/>
                    <a:ext cx="57904" cy="81872"/>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3" name="筆跡 152">
                    <a:extLst>
                      <a:ext uri="{FF2B5EF4-FFF2-40B4-BE49-F238E27FC236}">
                        <a16:creationId xmlns:a16="http://schemas.microsoft.com/office/drawing/2014/main" id="{DB9EE44D-37F1-487A-A2B0-697E6F796D74}"/>
                      </a:ext>
                    </a:extLst>
                  </p14:cNvPr>
                  <p14:cNvContentPartPr/>
                  <p14:nvPr/>
                </p14:nvContentPartPr>
                <p14:xfrm>
                  <a:off x="4616266" y="5778478"/>
                  <a:ext cx="97920" cy="135720"/>
                </p14:xfrm>
              </p:contentPart>
            </mc:Choice>
            <mc:Fallback>
              <p:pic>
                <p:nvPicPr>
                  <p:cNvPr id="153" name="筆跡 152">
                    <a:extLst>
                      <a:ext uri="{FF2B5EF4-FFF2-40B4-BE49-F238E27FC236}">
                        <a16:creationId xmlns:a16="http://schemas.microsoft.com/office/drawing/2014/main" id="{DB9EE44D-37F1-487A-A2B0-697E6F796D74}"/>
                      </a:ext>
                    </a:extLst>
                  </p:cNvPr>
                  <p:cNvPicPr/>
                  <p:nvPr/>
                </p:nvPicPr>
                <p:blipFill>
                  <a:blip r:embed="rId229"/>
                  <a:stretch>
                    <a:fillRect/>
                  </a:stretch>
                </p:blipFill>
                <p:spPr>
                  <a:xfrm>
                    <a:off x="4600772" y="5762985"/>
                    <a:ext cx="128288" cy="166087"/>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4" name="筆跡 153">
                    <a:extLst>
                      <a:ext uri="{FF2B5EF4-FFF2-40B4-BE49-F238E27FC236}">
                        <a16:creationId xmlns:a16="http://schemas.microsoft.com/office/drawing/2014/main" id="{F106BFDC-9514-4EA4-A430-DF74AF88E0EF}"/>
                      </a:ext>
                    </a:extLst>
                  </p14:cNvPr>
                  <p14:cNvContentPartPr/>
                  <p14:nvPr/>
                </p14:nvContentPartPr>
                <p14:xfrm>
                  <a:off x="4782226" y="5791798"/>
                  <a:ext cx="77040" cy="132120"/>
                </p14:xfrm>
              </p:contentPart>
            </mc:Choice>
            <mc:Fallback>
              <p:pic>
                <p:nvPicPr>
                  <p:cNvPr id="154" name="筆跡 153">
                    <a:extLst>
                      <a:ext uri="{FF2B5EF4-FFF2-40B4-BE49-F238E27FC236}">
                        <a16:creationId xmlns:a16="http://schemas.microsoft.com/office/drawing/2014/main" id="{F106BFDC-9514-4EA4-A430-DF74AF88E0EF}"/>
                      </a:ext>
                    </a:extLst>
                  </p:cNvPr>
                  <p:cNvPicPr/>
                  <p:nvPr/>
                </p:nvPicPr>
                <p:blipFill>
                  <a:blip r:embed="rId231"/>
                  <a:stretch>
                    <a:fillRect/>
                  </a:stretch>
                </p:blipFill>
                <p:spPr>
                  <a:xfrm>
                    <a:off x="4766694" y="5776291"/>
                    <a:ext cx="107483" cy="162514"/>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5" name="筆跡 154">
                    <a:extLst>
                      <a:ext uri="{FF2B5EF4-FFF2-40B4-BE49-F238E27FC236}">
                        <a16:creationId xmlns:a16="http://schemas.microsoft.com/office/drawing/2014/main" id="{B7FDED0A-539A-431D-93B8-34E96A4900F3}"/>
                      </a:ext>
                    </a:extLst>
                  </p14:cNvPr>
                  <p14:cNvContentPartPr/>
                  <p14:nvPr/>
                </p14:nvContentPartPr>
                <p14:xfrm>
                  <a:off x="4927666" y="5778478"/>
                  <a:ext cx="109440" cy="158760"/>
                </p14:xfrm>
              </p:contentPart>
            </mc:Choice>
            <mc:Fallback>
              <p:pic>
                <p:nvPicPr>
                  <p:cNvPr id="155" name="筆跡 154">
                    <a:extLst>
                      <a:ext uri="{FF2B5EF4-FFF2-40B4-BE49-F238E27FC236}">
                        <a16:creationId xmlns:a16="http://schemas.microsoft.com/office/drawing/2014/main" id="{B7FDED0A-539A-431D-93B8-34E96A4900F3}"/>
                      </a:ext>
                    </a:extLst>
                  </p:cNvPr>
                  <p:cNvPicPr/>
                  <p:nvPr/>
                </p:nvPicPr>
                <p:blipFill>
                  <a:blip r:embed="rId233"/>
                  <a:stretch>
                    <a:fillRect/>
                  </a:stretch>
                </p:blipFill>
                <p:spPr>
                  <a:xfrm>
                    <a:off x="4912121" y="5762974"/>
                    <a:ext cx="139909" cy="189148"/>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6" name="筆跡 155">
                    <a:extLst>
                      <a:ext uri="{FF2B5EF4-FFF2-40B4-BE49-F238E27FC236}">
                        <a16:creationId xmlns:a16="http://schemas.microsoft.com/office/drawing/2014/main" id="{10287C0F-AEEA-440B-8EB1-411926A0387C}"/>
                      </a:ext>
                    </a:extLst>
                  </p14:cNvPr>
                  <p14:cNvContentPartPr/>
                  <p14:nvPr/>
                </p14:nvContentPartPr>
                <p14:xfrm>
                  <a:off x="5128186" y="5811958"/>
                  <a:ext cx="123480" cy="141480"/>
                </p14:xfrm>
              </p:contentPart>
            </mc:Choice>
            <mc:Fallback>
              <p:pic>
                <p:nvPicPr>
                  <p:cNvPr id="156" name="筆跡 155">
                    <a:extLst>
                      <a:ext uri="{FF2B5EF4-FFF2-40B4-BE49-F238E27FC236}">
                        <a16:creationId xmlns:a16="http://schemas.microsoft.com/office/drawing/2014/main" id="{10287C0F-AEEA-440B-8EB1-411926A0387C}"/>
                      </a:ext>
                    </a:extLst>
                  </p:cNvPr>
                  <p:cNvPicPr/>
                  <p:nvPr/>
                </p:nvPicPr>
                <p:blipFill>
                  <a:blip r:embed="rId235"/>
                  <a:stretch>
                    <a:fillRect/>
                  </a:stretch>
                </p:blipFill>
                <p:spPr>
                  <a:xfrm>
                    <a:off x="5112673" y="5797065"/>
                    <a:ext cx="153885" cy="17188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6">
              <p14:nvContentPartPr>
                <p14:cNvPr id="157" name="筆跡 156">
                  <a:extLst>
                    <a:ext uri="{FF2B5EF4-FFF2-40B4-BE49-F238E27FC236}">
                      <a16:creationId xmlns:a16="http://schemas.microsoft.com/office/drawing/2014/main" id="{C793A314-A9E8-40D6-9DA6-1402774A7AF5}"/>
                    </a:ext>
                  </a:extLst>
                </p14:cNvPr>
                <p14:cNvContentPartPr/>
                <p14:nvPr/>
              </p14:nvContentPartPr>
              <p14:xfrm>
                <a:off x="5646946" y="5798998"/>
                <a:ext cx="169920" cy="192960"/>
              </p14:xfrm>
            </p:contentPart>
          </mc:Choice>
          <mc:Fallback>
            <p:pic>
              <p:nvPicPr>
                <p:cNvPr id="157" name="筆跡 156">
                  <a:extLst>
                    <a:ext uri="{FF2B5EF4-FFF2-40B4-BE49-F238E27FC236}">
                      <a16:creationId xmlns:a16="http://schemas.microsoft.com/office/drawing/2014/main" id="{C793A314-A9E8-40D6-9DA6-1402774A7AF5}"/>
                    </a:ext>
                  </a:extLst>
                </p:cNvPr>
                <p:cNvPicPr/>
                <p:nvPr/>
              </p:nvPicPr>
              <p:blipFill>
                <a:blip r:embed="rId237"/>
                <a:stretch>
                  <a:fillRect/>
                </a:stretch>
              </p:blipFill>
              <p:spPr>
                <a:xfrm>
                  <a:off x="5631386" y="5783487"/>
                  <a:ext cx="200418" cy="223362"/>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8" name="筆跡 157">
                  <a:extLst>
                    <a:ext uri="{FF2B5EF4-FFF2-40B4-BE49-F238E27FC236}">
                      <a16:creationId xmlns:a16="http://schemas.microsoft.com/office/drawing/2014/main" id="{ABA5D1A3-4458-4472-8F78-6D77A8AAB971}"/>
                    </a:ext>
                  </a:extLst>
                </p14:cNvPr>
                <p14:cNvContentPartPr/>
                <p14:nvPr/>
              </p14:nvContentPartPr>
              <p14:xfrm>
                <a:off x="6076066" y="5806198"/>
                <a:ext cx="258840" cy="174240"/>
              </p14:xfrm>
            </p:contentPart>
          </mc:Choice>
          <mc:Fallback>
            <p:pic>
              <p:nvPicPr>
                <p:cNvPr id="158" name="筆跡 157">
                  <a:extLst>
                    <a:ext uri="{FF2B5EF4-FFF2-40B4-BE49-F238E27FC236}">
                      <a16:creationId xmlns:a16="http://schemas.microsoft.com/office/drawing/2014/main" id="{ABA5D1A3-4458-4472-8F78-6D77A8AAB971}"/>
                    </a:ext>
                  </a:extLst>
                </p:cNvPr>
                <p:cNvPicPr/>
                <p:nvPr/>
              </p:nvPicPr>
              <p:blipFill>
                <a:blip r:embed="rId239"/>
                <a:stretch>
                  <a:fillRect/>
                </a:stretch>
              </p:blipFill>
              <p:spPr>
                <a:xfrm>
                  <a:off x="6061133" y="5790696"/>
                  <a:ext cx="289328" cy="204623"/>
                </a:xfrm>
                <a:prstGeom prst="rect">
                  <a:avLst/>
                </a:prstGeom>
              </p:spPr>
            </p:pic>
          </mc:Fallback>
        </mc:AlternateContent>
        <p:grpSp>
          <p:nvGrpSpPr>
            <p:cNvPr id="159" name="群組 158">
              <a:extLst>
                <a:ext uri="{FF2B5EF4-FFF2-40B4-BE49-F238E27FC236}">
                  <a16:creationId xmlns:a16="http://schemas.microsoft.com/office/drawing/2014/main" id="{9995AAAC-08C1-4587-AB41-1D5E5158443D}"/>
                </a:ext>
              </a:extLst>
            </p:cNvPr>
            <p:cNvGrpSpPr/>
            <p:nvPr/>
          </p:nvGrpSpPr>
          <p:grpSpPr>
            <a:xfrm>
              <a:off x="4960066" y="6135598"/>
              <a:ext cx="1263960" cy="561960"/>
              <a:chOff x="4960066" y="6135598"/>
              <a:chExt cx="1263960" cy="561960"/>
            </a:xfrm>
          </p:grpSpPr>
          <mc:AlternateContent xmlns:mc="http://schemas.openxmlformats.org/markup-compatibility/2006">
            <mc:Choice xmlns:p14="http://schemas.microsoft.com/office/powerpoint/2010/main" Requires="p14">
              <p:contentPart p14:bwMode="auto" r:id="rId240">
                <p14:nvContentPartPr>
                  <p14:cNvPr id="160" name="筆跡 159">
                    <a:extLst>
                      <a:ext uri="{FF2B5EF4-FFF2-40B4-BE49-F238E27FC236}">
                        <a16:creationId xmlns:a16="http://schemas.microsoft.com/office/drawing/2014/main" id="{BA573E02-A01D-4C8D-844E-010F9501F096}"/>
                      </a:ext>
                    </a:extLst>
                  </p14:cNvPr>
                  <p14:cNvContentPartPr/>
                  <p14:nvPr/>
                </p14:nvContentPartPr>
                <p14:xfrm>
                  <a:off x="5015146" y="6135598"/>
                  <a:ext cx="207360" cy="326520"/>
                </p14:xfrm>
              </p:contentPart>
            </mc:Choice>
            <mc:Fallback>
              <p:pic>
                <p:nvPicPr>
                  <p:cNvPr id="160" name="筆跡 159">
                    <a:extLst>
                      <a:ext uri="{FF2B5EF4-FFF2-40B4-BE49-F238E27FC236}">
                        <a16:creationId xmlns:a16="http://schemas.microsoft.com/office/drawing/2014/main" id="{BA573E02-A01D-4C8D-844E-010F9501F096}"/>
                      </a:ext>
                    </a:extLst>
                  </p:cNvPr>
                  <p:cNvPicPr/>
                  <p:nvPr/>
                </p:nvPicPr>
                <p:blipFill>
                  <a:blip r:embed="rId241"/>
                  <a:stretch>
                    <a:fillRect/>
                  </a:stretch>
                </p:blipFill>
                <p:spPr>
                  <a:xfrm>
                    <a:off x="4999578" y="6120079"/>
                    <a:ext cx="237872" cy="356937"/>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1" name="筆跡 160">
                    <a:extLst>
                      <a:ext uri="{FF2B5EF4-FFF2-40B4-BE49-F238E27FC236}">
                        <a16:creationId xmlns:a16="http://schemas.microsoft.com/office/drawing/2014/main" id="{DB8C7C68-00FB-40D6-95BB-22D429F8B636}"/>
                      </a:ext>
                    </a:extLst>
                  </p14:cNvPr>
                  <p14:cNvContentPartPr/>
                  <p14:nvPr/>
                </p14:nvContentPartPr>
                <p14:xfrm>
                  <a:off x="4960066" y="6149998"/>
                  <a:ext cx="24480" cy="104400"/>
                </p14:xfrm>
              </p:contentPart>
            </mc:Choice>
            <mc:Fallback>
              <p:pic>
                <p:nvPicPr>
                  <p:cNvPr id="161" name="筆跡 160">
                    <a:extLst>
                      <a:ext uri="{FF2B5EF4-FFF2-40B4-BE49-F238E27FC236}">
                        <a16:creationId xmlns:a16="http://schemas.microsoft.com/office/drawing/2014/main" id="{DB8C7C68-00FB-40D6-95BB-22D429F8B636}"/>
                      </a:ext>
                    </a:extLst>
                  </p:cNvPr>
                  <p:cNvPicPr/>
                  <p:nvPr/>
                </p:nvPicPr>
                <p:blipFill>
                  <a:blip r:embed="rId243"/>
                  <a:stretch>
                    <a:fillRect/>
                  </a:stretch>
                </p:blipFill>
                <p:spPr>
                  <a:xfrm>
                    <a:off x="4944766" y="6134462"/>
                    <a:ext cx="54468" cy="13485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2" name="筆跡 161">
                    <a:extLst>
                      <a:ext uri="{FF2B5EF4-FFF2-40B4-BE49-F238E27FC236}">
                        <a16:creationId xmlns:a16="http://schemas.microsoft.com/office/drawing/2014/main" id="{177614FA-8A69-46B3-9302-DE39F66D0B63}"/>
                      </a:ext>
                    </a:extLst>
                  </p14:cNvPr>
                  <p14:cNvContentPartPr/>
                  <p14:nvPr/>
                </p14:nvContentPartPr>
                <p14:xfrm>
                  <a:off x="4998946" y="6170518"/>
                  <a:ext cx="134280" cy="37440"/>
                </p14:xfrm>
              </p:contentPart>
            </mc:Choice>
            <mc:Fallback>
              <p:pic>
                <p:nvPicPr>
                  <p:cNvPr id="162" name="筆跡 161">
                    <a:extLst>
                      <a:ext uri="{FF2B5EF4-FFF2-40B4-BE49-F238E27FC236}">
                        <a16:creationId xmlns:a16="http://schemas.microsoft.com/office/drawing/2014/main" id="{177614FA-8A69-46B3-9302-DE39F66D0B63}"/>
                      </a:ext>
                    </a:extLst>
                  </p:cNvPr>
                  <p:cNvPicPr/>
                  <p:nvPr/>
                </p:nvPicPr>
                <p:blipFill>
                  <a:blip r:embed="rId245"/>
                  <a:stretch>
                    <a:fillRect/>
                  </a:stretch>
                </p:blipFill>
                <p:spPr>
                  <a:xfrm>
                    <a:off x="4983404" y="6155174"/>
                    <a:ext cx="164742" cy="67515"/>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3" name="筆跡 162">
                    <a:extLst>
                      <a:ext uri="{FF2B5EF4-FFF2-40B4-BE49-F238E27FC236}">
                        <a16:creationId xmlns:a16="http://schemas.microsoft.com/office/drawing/2014/main" id="{CAF4F52D-8DB4-41F4-B781-D2255C6FB361}"/>
                      </a:ext>
                    </a:extLst>
                  </p14:cNvPr>
                  <p14:cNvContentPartPr/>
                  <p14:nvPr/>
                </p14:nvContentPartPr>
                <p14:xfrm>
                  <a:off x="5351026" y="6365998"/>
                  <a:ext cx="146880" cy="208080"/>
                </p14:xfrm>
              </p:contentPart>
            </mc:Choice>
            <mc:Fallback>
              <p:pic>
                <p:nvPicPr>
                  <p:cNvPr id="163" name="筆跡 162">
                    <a:extLst>
                      <a:ext uri="{FF2B5EF4-FFF2-40B4-BE49-F238E27FC236}">
                        <a16:creationId xmlns:a16="http://schemas.microsoft.com/office/drawing/2014/main" id="{CAF4F52D-8DB4-41F4-B781-D2255C6FB361}"/>
                      </a:ext>
                    </a:extLst>
                  </p:cNvPr>
                  <p:cNvPicPr/>
                  <p:nvPr/>
                </p:nvPicPr>
                <p:blipFill>
                  <a:blip r:embed="rId247"/>
                  <a:stretch>
                    <a:fillRect/>
                  </a:stretch>
                </p:blipFill>
                <p:spPr>
                  <a:xfrm>
                    <a:off x="5336089" y="6350516"/>
                    <a:ext cx="177376" cy="238425"/>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4" name="筆跡 163">
                    <a:extLst>
                      <a:ext uri="{FF2B5EF4-FFF2-40B4-BE49-F238E27FC236}">
                        <a16:creationId xmlns:a16="http://schemas.microsoft.com/office/drawing/2014/main" id="{AE8C140C-86D2-4DD0-A295-EDF58809C804}"/>
                      </a:ext>
                    </a:extLst>
                  </p14:cNvPr>
                  <p14:cNvContentPartPr/>
                  <p14:nvPr/>
                </p14:nvContentPartPr>
                <p14:xfrm>
                  <a:off x="5399266" y="6457438"/>
                  <a:ext cx="86040" cy="20880"/>
                </p14:xfrm>
              </p:contentPart>
            </mc:Choice>
            <mc:Fallback>
              <p:pic>
                <p:nvPicPr>
                  <p:cNvPr id="164" name="筆跡 163">
                    <a:extLst>
                      <a:ext uri="{FF2B5EF4-FFF2-40B4-BE49-F238E27FC236}">
                        <a16:creationId xmlns:a16="http://schemas.microsoft.com/office/drawing/2014/main" id="{AE8C140C-86D2-4DD0-A295-EDF58809C804}"/>
                      </a:ext>
                    </a:extLst>
                  </p:cNvPr>
                  <p:cNvPicPr/>
                  <p:nvPr/>
                </p:nvPicPr>
                <p:blipFill>
                  <a:blip r:embed="rId249"/>
                  <a:stretch>
                    <a:fillRect/>
                  </a:stretch>
                </p:blipFill>
                <p:spPr>
                  <a:xfrm>
                    <a:off x="5383791" y="6442699"/>
                    <a:ext cx="116371" cy="50972"/>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5" name="筆跡 164">
                    <a:extLst>
                      <a:ext uri="{FF2B5EF4-FFF2-40B4-BE49-F238E27FC236}">
                        <a16:creationId xmlns:a16="http://schemas.microsoft.com/office/drawing/2014/main" id="{328BD2BD-7B52-4016-AD1C-A77FEF74A7F1}"/>
                      </a:ext>
                    </a:extLst>
                  </p14:cNvPr>
                  <p14:cNvContentPartPr/>
                  <p14:nvPr/>
                </p14:nvContentPartPr>
                <p14:xfrm>
                  <a:off x="5432386" y="6480118"/>
                  <a:ext cx="153720" cy="217440"/>
                </p14:xfrm>
              </p:contentPart>
            </mc:Choice>
            <mc:Fallback>
              <p:pic>
                <p:nvPicPr>
                  <p:cNvPr id="165" name="筆跡 164">
                    <a:extLst>
                      <a:ext uri="{FF2B5EF4-FFF2-40B4-BE49-F238E27FC236}">
                        <a16:creationId xmlns:a16="http://schemas.microsoft.com/office/drawing/2014/main" id="{328BD2BD-7B52-4016-AD1C-A77FEF74A7F1}"/>
                      </a:ext>
                    </a:extLst>
                  </p:cNvPr>
                  <p:cNvPicPr/>
                  <p:nvPr/>
                </p:nvPicPr>
                <p:blipFill>
                  <a:blip r:embed="rId251"/>
                  <a:stretch>
                    <a:fillRect/>
                  </a:stretch>
                </p:blipFill>
                <p:spPr>
                  <a:xfrm>
                    <a:off x="5416827" y="6464631"/>
                    <a:ext cx="184215" cy="247795"/>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6" name="筆跡 165">
                    <a:extLst>
                      <a:ext uri="{FF2B5EF4-FFF2-40B4-BE49-F238E27FC236}">
                        <a16:creationId xmlns:a16="http://schemas.microsoft.com/office/drawing/2014/main" id="{D81D4EEB-E9EF-458E-86E7-9DFFAB4C7F18}"/>
                      </a:ext>
                    </a:extLst>
                  </p14:cNvPr>
                  <p14:cNvContentPartPr/>
                  <p14:nvPr/>
                </p14:nvContentPartPr>
                <p14:xfrm>
                  <a:off x="5494306" y="6575878"/>
                  <a:ext cx="64440" cy="42480"/>
                </p14:xfrm>
              </p:contentPart>
            </mc:Choice>
            <mc:Fallback>
              <p:pic>
                <p:nvPicPr>
                  <p:cNvPr id="166" name="筆跡 165">
                    <a:extLst>
                      <a:ext uri="{FF2B5EF4-FFF2-40B4-BE49-F238E27FC236}">
                        <a16:creationId xmlns:a16="http://schemas.microsoft.com/office/drawing/2014/main" id="{D81D4EEB-E9EF-458E-86E7-9DFFAB4C7F18}"/>
                      </a:ext>
                    </a:extLst>
                  </p:cNvPr>
                  <p:cNvPicPr/>
                  <p:nvPr/>
                </p:nvPicPr>
                <p:blipFill>
                  <a:blip r:embed="rId253"/>
                  <a:stretch>
                    <a:fillRect/>
                  </a:stretch>
                </p:blipFill>
                <p:spPr>
                  <a:xfrm>
                    <a:off x="5478816" y="6560487"/>
                    <a:ext cx="94801" cy="72647"/>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7" name="筆跡 166">
                    <a:extLst>
                      <a:ext uri="{FF2B5EF4-FFF2-40B4-BE49-F238E27FC236}">
                        <a16:creationId xmlns:a16="http://schemas.microsoft.com/office/drawing/2014/main" id="{9D3AF5F4-2544-4C3A-934F-A275BE939027}"/>
                      </a:ext>
                    </a:extLst>
                  </p14:cNvPr>
                  <p14:cNvContentPartPr/>
                  <p14:nvPr/>
                </p14:nvContentPartPr>
                <p14:xfrm>
                  <a:off x="5666746" y="6340438"/>
                  <a:ext cx="148320" cy="330840"/>
                </p14:xfrm>
              </p:contentPart>
            </mc:Choice>
            <mc:Fallback>
              <p:pic>
                <p:nvPicPr>
                  <p:cNvPr id="167" name="筆跡 166">
                    <a:extLst>
                      <a:ext uri="{FF2B5EF4-FFF2-40B4-BE49-F238E27FC236}">
                        <a16:creationId xmlns:a16="http://schemas.microsoft.com/office/drawing/2014/main" id="{9D3AF5F4-2544-4C3A-934F-A275BE939027}"/>
                      </a:ext>
                    </a:extLst>
                  </p:cNvPr>
                  <p:cNvPicPr/>
                  <p:nvPr/>
                </p:nvPicPr>
                <p:blipFill>
                  <a:blip r:embed="rId255"/>
                  <a:stretch>
                    <a:fillRect/>
                  </a:stretch>
                </p:blipFill>
                <p:spPr>
                  <a:xfrm>
                    <a:off x="5651166" y="6324920"/>
                    <a:ext cx="178856" cy="361255"/>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8" name="筆跡 167">
                    <a:extLst>
                      <a:ext uri="{FF2B5EF4-FFF2-40B4-BE49-F238E27FC236}">
                        <a16:creationId xmlns:a16="http://schemas.microsoft.com/office/drawing/2014/main" id="{73AF0FCB-9E1B-4DF7-900E-D47A161F0A6B}"/>
                      </a:ext>
                    </a:extLst>
                  </p14:cNvPr>
                  <p14:cNvContentPartPr/>
                  <p14:nvPr/>
                </p14:nvContentPartPr>
                <p14:xfrm>
                  <a:off x="5686186" y="6530878"/>
                  <a:ext cx="40320" cy="82800"/>
                </p14:xfrm>
              </p:contentPart>
            </mc:Choice>
            <mc:Fallback>
              <p:pic>
                <p:nvPicPr>
                  <p:cNvPr id="168" name="筆跡 167">
                    <a:extLst>
                      <a:ext uri="{FF2B5EF4-FFF2-40B4-BE49-F238E27FC236}">
                        <a16:creationId xmlns:a16="http://schemas.microsoft.com/office/drawing/2014/main" id="{73AF0FCB-9E1B-4DF7-900E-D47A161F0A6B}"/>
                      </a:ext>
                    </a:extLst>
                  </p:cNvPr>
                  <p:cNvPicPr/>
                  <p:nvPr/>
                </p:nvPicPr>
                <p:blipFill>
                  <a:blip r:embed="rId257"/>
                  <a:stretch>
                    <a:fillRect/>
                  </a:stretch>
                </p:blipFill>
                <p:spPr>
                  <a:xfrm>
                    <a:off x="5670678" y="6516048"/>
                    <a:ext cx="70715" cy="113078"/>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9" name="筆跡 168">
                    <a:extLst>
                      <a:ext uri="{FF2B5EF4-FFF2-40B4-BE49-F238E27FC236}">
                        <a16:creationId xmlns:a16="http://schemas.microsoft.com/office/drawing/2014/main" id="{A0AAE618-2114-4D2C-B58B-E6E279902B94}"/>
                      </a:ext>
                    </a:extLst>
                  </p14:cNvPr>
                  <p14:cNvContentPartPr/>
                  <p14:nvPr/>
                </p14:nvContentPartPr>
                <p14:xfrm>
                  <a:off x="5984626" y="6431878"/>
                  <a:ext cx="51840" cy="206280"/>
                </p14:xfrm>
              </p:contentPart>
            </mc:Choice>
            <mc:Fallback>
              <p:pic>
                <p:nvPicPr>
                  <p:cNvPr id="169" name="筆跡 168">
                    <a:extLst>
                      <a:ext uri="{FF2B5EF4-FFF2-40B4-BE49-F238E27FC236}">
                        <a16:creationId xmlns:a16="http://schemas.microsoft.com/office/drawing/2014/main" id="{A0AAE618-2114-4D2C-B58B-E6E279902B94}"/>
                      </a:ext>
                    </a:extLst>
                  </p:cNvPr>
                  <p:cNvPicPr/>
                  <p:nvPr/>
                </p:nvPicPr>
                <p:blipFill>
                  <a:blip r:embed="rId259"/>
                  <a:stretch>
                    <a:fillRect/>
                  </a:stretch>
                </p:blipFill>
                <p:spPr>
                  <a:xfrm>
                    <a:off x="5969197" y="6416392"/>
                    <a:ext cx="82080" cy="236634"/>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0" name="筆跡 169">
                    <a:extLst>
                      <a:ext uri="{FF2B5EF4-FFF2-40B4-BE49-F238E27FC236}">
                        <a16:creationId xmlns:a16="http://schemas.microsoft.com/office/drawing/2014/main" id="{A03E7094-3734-4AF4-A45C-9226DB93067A}"/>
                      </a:ext>
                    </a:extLst>
                  </p14:cNvPr>
                  <p14:cNvContentPartPr/>
                  <p14:nvPr/>
                </p14:nvContentPartPr>
                <p14:xfrm>
                  <a:off x="5903626" y="6523318"/>
                  <a:ext cx="35640" cy="85680"/>
                </p14:xfrm>
              </p:contentPart>
            </mc:Choice>
            <mc:Fallback>
              <p:pic>
                <p:nvPicPr>
                  <p:cNvPr id="170" name="筆跡 169">
                    <a:extLst>
                      <a:ext uri="{FF2B5EF4-FFF2-40B4-BE49-F238E27FC236}">
                        <a16:creationId xmlns:a16="http://schemas.microsoft.com/office/drawing/2014/main" id="{A03E7094-3734-4AF4-A45C-9226DB93067A}"/>
                      </a:ext>
                    </a:extLst>
                  </p:cNvPr>
                  <p:cNvPicPr/>
                  <p:nvPr/>
                </p:nvPicPr>
                <p:blipFill>
                  <a:blip r:embed="rId261"/>
                  <a:stretch>
                    <a:fillRect/>
                  </a:stretch>
                </p:blipFill>
                <p:spPr>
                  <a:xfrm>
                    <a:off x="5888264" y="6508524"/>
                    <a:ext cx="65750" cy="115884"/>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1" name="筆跡 170">
                    <a:extLst>
                      <a:ext uri="{FF2B5EF4-FFF2-40B4-BE49-F238E27FC236}">
                        <a16:creationId xmlns:a16="http://schemas.microsoft.com/office/drawing/2014/main" id="{46B29B25-BFDC-49EB-9BA4-7F910710340F}"/>
                      </a:ext>
                    </a:extLst>
                  </p14:cNvPr>
                  <p14:cNvContentPartPr/>
                  <p14:nvPr/>
                </p14:nvContentPartPr>
                <p14:xfrm>
                  <a:off x="6185866" y="6521518"/>
                  <a:ext cx="38160" cy="80640"/>
                </p14:xfrm>
              </p:contentPart>
            </mc:Choice>
            <mc:Fallback>
              <p:pic>
                <p:nvPicPr>
                  <p:cNvPr id="171" name="筆跡 170">
                    <a:extLst>
                      <a:ext uri="{FF2B5EF4-FFF2-40B4-BE49-F238E27FC236}">
                        <a16:creationId xmlns:a16="http://schemas.microsoft.com/office/drawing/2014/main" id="{46B29B25-BFDC-49EB-9BA4-7F910710340F}"/>
                      </a:ext>
                    </a:extLst>
                  </p:cNvPr>
                  <p:cNvPicPr/>
                  <p:nvPr/>
                </p:nvPicPr>
                <p:blipFill>
                  <a:blip r:embed="rId263"/>
                  <a:stretch>
                    <a:fillRect/>
                  </a:stretch>
                </p:blipFill>
                <p:spPr>
                  <a:xfrm>
                    <a:off x="6170479" y="6506010"/>
                    <a:ext cx="68319" cy="111035"/>
                  </a:xfrm>
                  <a:prstGeom prst="rect">
                    <a:avLst/>
                  </a:prstGeom>
                </p:spPr>
              </p:pic>
            </mc:Fallback>
          </mc:AlternateContent>
        </p:grpSp>
        <p:grpSp>
          <p:nvGrpSpPr>
            <p:cNvPr id="172" name="群組 171">
              <a:extLst>
                <a:ext uri="{FF2B5EF4-FFF2-40B4-BE49-F238E27FC236}">
                  <a16:creationId xmlns:a16="http://schemas.microsoft.com/office/drawing/2014/main" id="{2EC831EE-CB8C-4A36-A415-10D4ED53590E}"/>
                </a:ext>
              </a:extLst>
            </p:cNvPr>
            <p:cNvGrpSpPr/>
            <p:nvPr/>
          </p:nvGrpSpPr>
          <p:grpSpPr>
            <a:xfrm>
              <a:off x="5364706" y="3678958"/>
              <a:ext cx="2336760" cy="945000"/>
              <a:chOff x="5364706" y="3678958"/>
              <a:chExt cx="2336760" cy="945000"/>
            </a:xfrm>
          </p:grpSpPr>
          <mc:AlternateContent xmlns:mc="http://schemas.openxmlformats.org/markup-compatibility/2006">
            <mc:Choice xmlns:p14="http://schemas.microsoft.com/office/powerpoint/2010/main" Requires="p14">
              <p:contentPart p14:bwMode="auto" r:id="rId264">
                <p14:nvContentPartPr>
                  <p14:cNvPr id="173" name="筆跡 172">
                    <a:extLst>
                      <a:ext uri="{FF2B5EF4-FFF2-40B4-BE49-F238E27FC236}">
                        <a16:creationId xmlns:a16="http://schemas.microsoft.com/office/drawing/2014/main" id="{9D95BB83-D612-4FE1-A502-E42DDB612D04}"/>
                      </a:ext>
                    </a:extLst>
                  </p14:cNvPr>
                  <p14:cNvContentPartPr/>
                  <p14:nvPr/>
                </p14:nvContentPartPr>
                <p14:xfrm>
                  <a:off x="5805346" y="4433518"/>
                  <a:ext cx="164160" cy="190440"/>
                </p14:xfrm>
              </p:contentPart>
            </mc:Choice>
            <mc:Fallback>
              <p:pic>
                <p:nvPicPr>
                  <p:cNvPr id="173" name="筆跡 172">
                    <a:extLst>
                      <a:ext uri="{FF2B5EF4-FFF2-40B4-BE49-F238E27FC236}">
                        <a16:creationId xmlns:a16="http://schemas.microsoft.com/office/drawing/2014/main" id="{9D95BB83-D612-4FE1-A502-E42DDB612D04}"/>
                      </a:ext>
                    </a:extLst>
                  </p:cNvPr>
                  <p:cNvPicPr/>
                  <p:nvPr/>
                </p:nvPicPr>
                <p:blipFill>
                  <a:blip r:embed="rId265"/>
                  <a:stretch>
                    <a:fillRect/>
                  </a:stretch>
                </p:blipFill>
                <p:spPr>
                  <a:xfrm>
                    <a:off x="5789801" y="4418010"/>
                    <a:ext cx="194629" cy="220836"/>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4" name="筆跡 173">
                    <a:extLst>
                      <a:ext uri="{FF2B5EF4-FFF2-40B4-BE49-F238E27FC236}">
                        <a16:creationId xmlns:a16="http://schemas.microsoft.com/office/drawing/2014/main" id="{22CA7907-F43C-40A0-982D-F3A010FF543E}"/>
                      </a:ext>
                    </a:extLst>
                  </p14:cNvPr>
                  <p14:cNvContentPartPr/>
                  <p14:nvPr/>
                </p14:nvContentPartPr>
                <p14:xfrm>
                  <a:off x="6247786" y="4442518"/>
                  <a:ext cx="219600" cy="174240"/>
                </p14:xfrm>
              </p:contentPart>
            </mc:Choice>
            <mc:Fallback>
              <p:pic>
                <p:nvPicPr>
                  <p:cNvPr id="174" name="筆跡 173">
                    <a:extLst>
                      <a:ext uri="{FF2B5EF4-FFF2-40B4-BE49-F238E27FC236}">
                        <a16:creationId xmlns:a16="http://schemas.microsoft.com/office/drawing/2014/main" id="{22CA7907-F43C-40A0-982D-F3A010FF543E}"/>
                      </a:ext>
                    </a:extLst>
                  </p:cNvPr>
                  <p:cNvPicPr/>
                  <p:nvPr/>
                </p:nvPicPr>
                <p:blipFill>
                  <a:blip r:embed="rId267"/>
                  <a:stretch>
                    <a:fillRect/>
                  </a:stretch>
                </p:blipFill>
                <p:spPr>
                  <a:xfrm>
                    <a:off x="6232234" y="4427016"/>
                    <a:ext cx="250083" cy="204623"/>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5" name="筆跡 174">
                    <a:extLst>
                      <a:ext uri="{FF2B5EF4-FFF2-40B4-BE49-F238E27FC236}">
                        <a16:creationId xmlns:a16="http://schemas.microsoft.com/office/drawing/2014/main" id="{0EDC94EB-4A58-453D-AE28-2F8F0CE2F024}"/>
                      </a:ext>
                    </a:extLst>
                  </p14:cNvPr>
                  <p14:cNvContentPartPr/>
                  <p14:nvPr/>
                </p14:nvContentPartPr>
                <p14:xfrm>
                  <a:off x="5374066" y="3940678"/>
                  <a:ext cx="726480" cy="383760"/>
                </p14:xfrm>
              </p:contentPart>
            </mc:Choice>
            <mc:Fallback>
              <p:pic>
                <p:nvPicPr>
                  <p:cNvPr id="175" name="筆跡 174">
                    <a:extLst>
                      <a:ext uri="{FF2B5EF4-FFF2-40B4-BE49-F238E27FC236}">
                        <a16:creationId xmlns:a16="http://schemas.microsoft.com/office/drawing/2014/main" id="{0EDC94EB-4A58-453D-AE28-2F8F0CE2F024}"/>
                      </a:ext>
                    </a:extLst>
                  </p:cNvPr>
                  <p:cNvPicPr/>
                  <p:nvPr/>
                </p:nvPicPr>
                <p:blipFill>
                  <a:blip r:embed="rId269"/>
                  <a:stretch>
                    <a:fillRect/>
                  </a:stretch>
                </p:blipFill>
                <p:spPr>
                  <a:xfrm>
                    <a:off x="5358503" y="3925179"/>
                    <a:ext cx="756983" cy="414138"/>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6" name="筆跡 175">
                    <a:extLst>
                      <a:ext uri="{FF2B5EF4-FFF2-40B4-BE49-F238E27FC236}">
                        <a16:creationId xmlns:a16="http://schemas.microsoft.com/office/drawing/2014/main" id="{E7164062-33BD-4DE4-8087-8D3E44D618A4}"/>
                      </a:ext>
                    </a:extLst>
                  </p14:cNvPr>
                  <p14:cNvContentPartPr/>
                  <p14:nvPr/>
                </p14:nvContentPartPr>
                <p14:xfrm>
                  <a:off x="5364706" y="4191598"/>
                  <a:ext cx="166320" cy="167040"/>
                </p14:xfrm>
              </p:contentPart>
            </mc:Choice>
            <mc:Fallback>
              <p:pic>
                <p:nvPicPr>
                  <p:cNvPr id="176" name="筆跡 175">
                    <a:extLst>
                      <a:ext uri="{FF2B5EF4-FFF2-40B4-BE49-F238E27FC236}">
                        <a16:creationId xmlns:a16="http://schemas.microsoft.com/office/drawing/2014/main" id="{E7164062-33BD-4DE4-8087-8D3E44D618A4}"/>
                      </a:ext>
                    </a:extLst>
                  </p:cNvPr>
                  <p:cNvPicPr/>
                  <p:nvPr/>
                </p:nvPicPr>
                <p:blipFill>
                  <a:blip r:embed="rId271"/>
                  <a:stretch>
                    <a:fillRect/>
                  </a:stretch>
                </p:blipFill>
                <p:spPr>
                  <a:xfrm>
                    <a:off x="5349756" y="4176074"/>
                    <a:ext cx="196843" cy="197467"/>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7" name="筆跡 176">
                    <a:extLst>
                      <a:ext uri="{FF2B5EF4-FFF2-40B4-BE49-F238E27FC236}">
                        <a16:creationId xmlns:a16="http://schemas.microsoft.com/office/drawing/2014/main" id="{FBC86472-8315-41E6-87E7-9F6B415949CD}"/>
                      </a:ext>
                    </a:extLst>
                  </p14:cNvPr>
                  <p14:cNvContentPartPr/>
                  <p14:nvPr/>
                </p14:nvContentPartPr>
                <p14:xfrm>
                  <a:off x="6332386" y="3727198"/>
                  <a:ext cx="211680" cy="202320"/>
                </p14:xfrm>
              </p:contentPart>
            </mc:Choice>
            <mc:Fallback>
              <p:pic>
                <p:nvPicPr>
                  <p:cNvPr id="177" name="筆跡 176">
                    <a:extLst>
                      <a:ext uri="{FF2B5EF4-FFF2-40B4-BE49-F238E27FC236}">
                        <a16:creationId xmlns:a16="http://schemas.microsoft.com/office/drawing/2014/main" id="{FBC86472-8315-41E6-87E7-9F6B415949CD}"/>
                      </a:ext>
                    </a:extLst>
                  </p:cNvPr>
                  <p:cNvPicPr/>
                  <p:nvPr/>
                </p:nvPicPr>
                <p:blipFill>
                  <a:blip r:embed="rId273"/>
                  <a:stretch>
                    <a:fillRect/>
                  </a:stretch>
                </p:blipFill>
                <p:spPr>
                  <a:xfrm>
                    <a:off x="6316821" y="3711683"/>
                    <a:ext cx="242187" cy="23273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8" name="筆跡 177">
                    <a:extLst>
                      <a:ext uri="{FF2B5EF4-FFF2-40B4-BE49-F238E27FC236}">
                        <a16:creationId xmlns:a16="http://schemas.microsoft.com/office/drawing/2014/main" id="{E5E0E89D-E22B-47D7-B25E-BFD948D06105}"/>
                      </a:ext>
                    </a:extLst>
                  </p14:cNvPr>
                  <p14:cNvContentPartPr/>
                  <p14:nvPr/>
                </p14:nvContentPartPr>
                <p14:xfrm>
                  <a:off x="6456946" y="3850678"/>
                  <a:ext cx="10800" cy="127800"/>
                </p14:xfrm>
              </p:contentPart>
            </mc:Choice>
            <mc:Fallback>
              <p:pic>
                <p:nvPicPr>
                  <p:cNvPr id="178" name="筆跡 177">
                    <a:extLst>
                      <a:ext uri="{FF2B5EF4-FFF2-40B4-BE49-F238E27FC236}">
                        <a16:creationId xmlns:a16="http://schemas.microsoft.com/office/drawing/2014/main" id="{E5E0E89D-E22B-47D7-B25E-BFD948D06105}"/>
                      </a:ext>
                    </a:extLst>
                  </p:cNvPr>
                  <p:cNvPicPr/>
                  <p:nvPr/>
                </p:nvPicPr>
                <p:blipFill>
                  <a:blip r:embed="rId275"/>
                  <a:stretch>
                    <a:fillRect/>
                  </a:stretch>
                </p:blipFill>
                <p:spPr>
                  <a:xfrm>
                    <a:off x="6441946" y="3835861"/>
                    <a:ext cx="40200" cy="158052"/>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9" name="筆跡 178">
                    <a:extLst>
                      <a:ext uri="{FF2B5EF4-FFF2-40B4-BE49-F238E27FC236}">
                        <a16:creationId xmlns:a16="http://schemas.microsoft.com/office/drawing/2014/main" id="{F11E1AA6-4038-4B8A-8853-22B6D1B97750}"/>
                      </a:ext>
                    </a:extLst>
                  </p14:cNvPr>
                  <p14:cNvContentPartPr/>
                  <p14:nvPr/>
                </p14:nvContentPartPr>
                <p14:xfrm>
                  <a:off x="6486826" y="3861118"/>
                  <a:ext cx="134280" cy="46800"/>
                </p14:xfrm>
              </p:contentPart>
            </mc:Choice>
            <mc:Fallback>
              <p:pic>
                <p:nvPicPr>
                  <p:cNvPr id="179" name="筆跡 178">
                    <a:extLst>
                      <a:ext uri="{FF2B5EF4-FFF2-40B4-BE49-F238E27FC236}">
                        <a16:creationId xmlns:a16="http://schemas.microsoft.com/office/drawing/2014/main" id="{F11E1AA6-4038-4B8A-8853-22B6D1B97750}"/>
                      </a:ext>
                    </a:extLst>
                  </p:cNvPr>
                  <p:cNvPicPr/>
                  <p:nvPr/>
                </p:nvPicPr>
                <p:blipFill>
                  <a:blip r:embed="rId277"/>
                  <a:stretch>
                    <a:fillRect/>
                  </a:stretch>
                </p:blipFill>
                <p:spPr>
                  <a:xfrm>
                    <a:off x="6471284" y="3845723"/>
                    <a:ext cx="164742" cy="76974"/>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0" name="筆跡 179">
                    <a:extLst>
                      <a:ext uri="{FF2B5EF4-FFF2-40B4-BE49-F238E27FC236}">
                        <a16:creationId xmlns:a16="http://schemas.microsoft.com/office/drawing/2014/main" id="{0D5BC24C-198A-4E41-A327-CFB121965515}"/>
                      </a:ext>
                    </a:extLst>
                  </p14:cNvPr>
                  <p14:cNvContentPartPr/>
                  <p14:nvPr/>
                </p14:nvContentPartPr>
                <p14:xfrm>
                  <a:off x="6694906" y="3678958"/>
                  <a:ext cx="144000" cy="162000"/>
                </p14:xfrm>
              </p:contentPart>
            </mc:Choice>
            <mc:Fallback>
              <p:pic>
                <p:nvPicPr>
                  <p:cNvPr id="180" name="筆跡 179">
                    <a:extLst>
                      <a:ext uri="{FF2B5EF4-FFF2-40B4-BE49-F238E27FC236}">
                        <a16:creationId xmlns:a16="http://schemas.microsoft.com/office/drawing/2014/main" id="{0D5BC24C-198A-4E41-A327-CFB121965515}"/>
                      </a:ext>
                    </a:extLst>
                  </p:cNvPr>
                  <p:cNvPicPr/>
                  <p:nvPr/>
                </p:nvPicPr>
                <p:blipFill>
                  <a:blip r:embed="rId279"/>
                  <a:stretch>
                    <a:fillRect/>
                  </a:stretch>
                </p:blipFill>
                <p:spPr>
                  <a:xfrm>
                    <a:off x="6679389" y="3663441"/>
                    <a:ext cx="174414" cy="192414"/>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1" name="筆跡 180">
                    <a:extLst>
                      <a:ext uri="{FF2B5EF4-FFF2-40B4-BE49-F238E27FC236}">
                        <a16:creationId xmlns:a16="http://schemas.microsoft.com/office/drawing/2014/main" id="{AA4586AD-6212-421F-AF9D-7E0A1B157192}"/>
                      </a:ext>
                    </a:extLst>
                  </p14:cNvPr>
                  <p14:cNvContentPartPr/>
                  <p14:nvPr/>
                </p14:nvContentPartPr>
                <p14:xfrm>
                  <a:off x="6770146" y="3749878"/>
                  <a:ext cx="26640" cy="14760"/>
                </p14:xfrm>
              </p:contentPart>
            </mc:Choice>
            <mc:Fallback>
              <p:pic>
                <p:nvPicPr>
                  <p:cNvPr id="181" name="筆跡 180">
                    <a:extLst>
                      <a:ext uri="{FF2B5EF4-FFF2-40B4-BE49-F238E27FC236}">
                        <a16:creationId xmlns:a16="http://schemas.microsoft.com/office/drawing/2014/main" id="{AA4586AD-6212-421F-AF9D-7E0A1B157192}"/>
                      </a:ext>
                    </a:extLst>
                  </p:cNvPr>
                  <p:cNvPicPr/>
                  <p:nvPr/>
                </p:nvPicPr>
                <p:blipFill>
                  <a:blip r:embed="rId281"/>
                  <a:stretch>
                    <a:fillRect/>
                  </a:stretch>
                </p:blipFill>
                <p:spPr>
                  <a:xfrm>
                    <a:off x="6755277" y="3734503"/>
                    <a:ext cx="56997" cy="44895"/>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2" name="筆跡 181">
                    <a:extLst>
                      <a:ext uri="{FF2B5EF4-FFF2-40B4-BE49-F238E27FC236}">
                        <a16:creationId xmlns:a16="http://schemas.microsoft.com/office/drawing/2014/main" id="{7724F787-6822-49D7-9F97-2DDF5F3535DE}"/>
                      </a:ext>
                    </a:extLst>
                  </p14:cNvPr>
                  <p14:cNvContentPartPr/>
                  <p14:nvPr/>
                </p14:nvContentPartPr>
                <p14:xfrm>
                  <a:off x="6765466" y="3803518"/>
                  <a:ext cx="126360" cy="167040"/>
                </p14:xfrm>
              </p:contentPart>
            </mc:Choice>
            <mc:Fallback>
              <p:pic>
                <p:nvPicPr>
                  <p:cNvPr id="182" name="筆跡 181">
                    <a:extLst>
                      <a:ext uri="{FF2B5EF4-FFF2-40B4-BE49-F238E27FC236}">
                        <a16:creationId xmlns:a16="http://schemas.microsoft.com/office/drawing/2014/main" id="{7724F787-6822-49D7-9F97-2DDF5F3535DE}"/>
                      </a:ext>
                    </a:extLst>
                  </p:cNvPr>
                  <p:cNvPicPr/>
                  <p:nvPr/>
                </p:nvPicPr>
                <p:blipFill>
                  <a:blip r:embed="rId283"/>
                  <a:stretch>
                    <a:fillRect/>
                  </a:stretch>
                </p:blipFill>
                <p:spPr>
                  <a:xfrm>
                    <a:off x="6749904" y="3787994"/>
                    <a:ext cx="156861" cy="197467"/>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3" name="筆跡 182">
                    <a:extLst>
                      <a:ext uri="{FF2B5EF4-FFF2-40B4-BE49-F238E27FC236}">
                        <a16:creationId xmlns:a16="http://schemas.microsoft.com/office/drawing/2014/main" id="{7EEF095D-8F79-4DE9-814A-86295F2A7775}"/>
                      </a:ext>
                    </a:extLst>
                  </p14:cNvPr>
                  <p14:cNvContentPartPr/>
                  <p14:nvPr/>
                </p14:nvContentPartPr>
                <p14:xfrm>
                  <a:off x="6810466" y="3877678"/>
                  <a:ext cx="26640" cy="41400"/>
                </p14:xfrm>
              </p:contentPart>
            </mc:Choice>
            <mc:Fallback>
              <p:pic>
                <p:nvPicPr>
                  <p:cNvPr id="183" name="筆跡 182">
                    <a:extLst>
                      <a:ext uri="{FF2B5EF4-FFF2-40B4-BE49-F238E27FC236}">
                        <a16:creationId xmlns:a16="http://schemas.microsoft.com/office/drawing/2014/main" id="{7EEF095D-8F79-4DE9-814A-86295F2A7775}"/>
                      </a:ext>
                    </a:extLst>
                  </p:cNvPr>
                  <p:cNvPicPr/>
                  <p:nvPr/>
                </p:nvPicPr>
                <p:blipFill>
                  <a:blip r:embed="rId285"/>
                  <a:stretch>
                    <a:fillRect/>
                  </a:stretch>
                </p:blipFill>
                <p:spPr>
                  <a:xfrm>
                    <a:off x="6794978" y="3862230"/>
                    <a:ext cx="56997" cy="71678"/>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4" name="筆跡 183">
                    <a:extLst>
                      <a:ext uri="{FF2B5EF4-FFF2-40B4-BE49-F238E27FC236}">
                        <a16:creationId xmlns:a16="http://schemas.microsoft.com/office/drawing/2014/main" id="{27441A97-8C80-4919-ACE3-366EB757D2C5}"/>
                      </a:ext>
                    </a:extLst>
                  </p14:cNvPr>
                  <p14:cNvContentPartPr/>
                  <p14:nvPr/>
                </p14:nvContentPartPr>
                <p14:xfrm>
                  <a:off x="6960946" y="3685078"/>
                  <a:ext cx="236160" cy="274320"/>
                </p14:xfrm>
              </p:contentPart>
            </mc:Choice>
            <mc:Fallback>
              <p:pic>
                <p:nvPicPr>
                  <p:cNvPr id="184" name="筆跡 183">
                    <a:extLst>
                      <a:ext uri="{FF2B5EF4-FFF2-40B4-BE49-F238E27FC236}">
                        <a16:creationId xmlns:a16="http://schemas.microsoft.com/office/drawing/2014/main" id="{27441A97-8C80-4919-ACE3-366EB757D2C5}"/>
                      </a:ext>
                    </a:extLst>
                  </p:cNvPr>
                  <p:cNvPicPr/>
                  <p:nvPr/>
                </p:nvPicPr>
                <p:blipFill>
                  <a:blip r:embed="rId287"/>
                  <a:stretch>
                    <a:fillRect/>
                  </a:stretch>
                </p:blipFill>
                <p:spPr>
                  <a:xfrm>
                    <a:off x="6945368" y="3669562"/>
                    <a:ext cx="266693" cy="304731"/>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5" name="筆跡 184">
                    <a:extLst>
                      <a:ext uri="{FF2B5EF4-FFF2-40B4-BE49-F238E27FC236}">
                        <a16:creationId xmlns:a16="http://schemas.microsoft.com/office/drawing/2014/main" id="{DFAC3B5C-0743-433F-829C-FA94A6F11D72}"/>
                      </a:ext>
                    </a:extLst>
                  </p14:cNvPr>
                  <p14:cNvContentPartPr/>
                  <p14:nvPr/>
                </p14:nvContentPartPr>
                <p14:xfrm>
                  <a:off x="6986506" y="3810718"/>
                  <a:ext cx="105480" cy="118080"/>
                </p14:xfrm>
              </p:contentPart>
            </mc:Choice>
            <mc:Fallback>
              <p:pic>
                <p:nvPicPr>
                  <p:cNvPr id="185" name="筆跡 184">
                    <a:extLst>
                      <a:ext uri="{FF2B5EF4-FFF2-40B4-BE49-F238E27FC236}">
                        <a16:creationId xmlns:a16="http://schemas.microsoft.com/office/drawing/2014/main" id="{DFAC3B5C-0743-433F-829C-FA94A6F11D72}"/>
                      </a:ext>
                    </a:extLst>
                  </p:cNvPr>
                  <p:cNvPicPr/>
                  <p:nvPr/>
                </p:nvPicPr>
                <p:blipFill>
                  <a:blip r:embed="rId289"/>
                  <a:stretch>
                    <a:fillRect/>
                  </a:stretch>
                </p:blipFill>
                <p:spPr>
                  <a:xfrm>
                    <a:off x="6970994" y="3795263"/>
                    <a:ext cx="135883" cy="148373"/>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6" name="筆跡 185">
                    <a:extLst>
                      <a:ext uri="{FF2B5EF4-FFF2-40B4-BE49-F238E27FC236}">
                        <a16:creationId xmlns:a16="http://schemas.microsoft.com/office/drawing/2014/main" id="{89546104-D045-4983-9B2F-CB010589AB15}"/>
                      </a:ext>
                    </a:extLst>
                  </p14:cNvPr>
                  <p14:cNvContentPartPr/>
                  <p14:nvPr/>
                </p14:nvContentPartPr>
                <p14:xfrm>
                  <a:off x="7416346" y="3714958"/>
                  <a:ext cx="92160" cy="228600"/>
                </p14:xfrm>
              </p:contentPart>
            </mc:Choice>
            <mc:Fallback>
              <p:pic>
                <p:nvPicPr>
                  <p:cNvPr id="186" name="筆跡 185">
                    <a:extLst>
                      <a:ext uri="{FF2B5EF4-FFF2-40B4-BE49-F238E27FC236}">
                        <a16:creationId xmlns:a16="http://schemas.microsoft.com/office/drawing/2014/main" id="{89546104-D045-4983-9B2F-CB010589AB15}"/>
                      </a:ext>
                    </a:extLst>
                  </p:cNvPr>
                  <p:cNvPicPr/>
                  <p:nvPr/>
                </p:nvPicPr>
                <p:blipFill>
                  <a:blip r:embed="rId291"/>
                  <a:stretch>
                    <a:fillRect/>
                  </a:stretch>
                </p:blipFill>
                <p:spPr>
                  <a:xfrm>
                    <a:off x="7400883" y="3699428"/>
                    <a:ext cx="122468" cy="259039"/>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7" name="筆跡 186">
                    <a:extLst>
                      <a:ext uri="{FF2B5EF4-FFF2-40B4-BE49-F238E27FC236}">
                        <a16:creationId xmlns:a16="http://schemas.microsoft.com/office/drawing/2014/main" id="{4A34AB3D-ECB3-4A67-BA98-AF0020C9AB12}"/>
                      </a:ext>
                    </a:extLst>
                  </p14:cNvPr>
                  <p14:cNvContentPartPr/>
                  <p14:nvPr/>
                </p14:nvContentPartPr>
                <p14:xfrm>
                  <a:off x="7302226" y="3805678"/>
                  <a:ext cx="98640" cy="63000"/>
                </p14:xfrm>
              </p:contentPart>
            </mc:Choice>
            <mc:Fallback>
              <p:pic>
                <p:nvPicPr>
                  <p:cNvPr id="187" name="筆跡 186">
                    <a:extLst>
                      <a:ext uri="{FF2B5EF4-FFF2-40B4-BE49-F238E27FC236}">
                        <a16:creationId xmlns:a16="http://schemas.microsoft.com/office/drawing/2014/main" id="{4A34AB3D-ECB3-4A67-BA98-AF0020C9AB12}"/>
                      </a:ext>
                    </a:extLst>
                  </p:cNvPr>
                  <p:cNvPicPr/>
                  <p:nvPr/>
                </p:nvPicPr>
                <p:blipFill>
                  <a:blip r:embed="rId293"/>
                  <a:stretch>
                    <a:fillRect/>
                  </a:stretch>
                </p:blipFill>
                <p:spPr>
                  <a:xfrm>
                    <a:off x="7286717" y="3790237"/>
                    <a:ext cx="129038" cy="93265"/>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8" name="筆跡 187">
                    <a:extLst>
                      <a:ext uri="{FF2B5EF4-FFF2-40B4-BE49-F238E27FC236}">
                        <a16:creationId xmlns:a16="http://schemas.microsoft.com/office/drawing/2014/main" id="{EC4A9EBD-2C22-41E6-AB41-4C08254B462D}"/>
                      </a:ext>
                    </a:extLst>
                  </p14:cNvPr>
                  <p14:cNvContentPartPr/>
                  <p14:nvPr/>
                </p14:nvContentPartPr>
                <p14:xfrm>
                  <a:off x="7633786" y="3797398"/>
                  <a:ext cx="67680" cy="159840"/>
                </p14:xfrm>
              </p:contentPart>
            </mc:Choice>
            <mc:Fallback>
              <p:pic>
                <p:nvPicPr>
                  <p:cNvPr id="188" name="筆跡 187">
                    <a:extLst>
                      <a:ext uri="{FF2B5EF4-FFF2-40B4-BE49-F238E27FC236}">
                        <a16:creationId xmlns:a16="http://schemas.microsoft.com/office/drawing/2014/main" id="{EC4A9EBD-2C22-41E6-AB41-4C08254B462D}"/>
                      </a:ext>
                    </a:extLst>
                  </p:cNvPr>
                  <p:cNvPicPr/>
                  <p:nvPr/>
                </p:nvPicPr>
                <p:blipFill>
                  <a:blip r:embed="rId295"/>
                  <a:stretch>
                    <a:fillRect/>
                  </a:stretch>
                </p:blipFill>
                <p:spPr>
                  <a:xfrm>
                    <a:off x="7618263" y="3781910"/>
                    <a:ext cx="98105" cy="190197"/>
                  </a:xfrm>
                  <a:prstGeom prst="rect">
                    <a:avLst/>
                  </a:prstGeom>
                </p:spPr>
              </p:pic>
            </mc:Fallback>
          </mc:AlternateContent>
        </p:grpSp>
      </p:grpSp>
      <p:grpSp>
        <p:nvGrpSpPr>
          <p:cNvPr id="209" name="群組 208">
            <a:extLst>
              <a:ext uri="{FF2B5EF4-FFF2-40B4-BE49-F238E27FC236}">
                <a16:creationId xmlns:a16="http://schemas.microsoft.com/office/drawing/2014/main" id="{D7A887C4-E65C-47D9-B0C6-E98079E0A9C3}"/>
              </a:ext>
            </a:extLst>
          </p:cNvPr>
          <p:cNvGrpSpPr/>
          <p:nvPr/>
        </p:nvGrpSpPr>
        <p:grpSpPr>
          <a:xfrm>
            <a:off x="5235826" y="3374398"/>
            <a:ext cx="318240" cy="302760"/>
            <a:chOff x="5235826" y="3374398"/>
            <a:chExt cx="318240" cy="302760"/>
          </a:xfrm>
        </p:grpSpPr>
        <mc:AlternateContent xmlns:mc="http://schemas.openxmlformats.org/markup-compatibility/2006">
          <mc:Choice xmlns:p14="http://schemas.microsoft.com/office/powerpoint/2010/main" Requires="p14">
            <p:contentPart p14:bwMode="auto" r:id="rId296">
              <p14:nvContentPartPr>
                <p14:cNvPr id="199" name="筆跡 198">
                  <a:extLst>
                    <a:ext uri="{FF2B5EF4-FFF2-40B4-BE49-F238E27FC236}">
                      <a16:creationId xmlns:a16="http://schemas.microsoft.com/office/drawing/2014/main" id="{274CFD71-7CB8-4FF9-9970-D92060C94E45}"/>
                    </a:ext>
                  </a:extLst>
                </p14:cNvPr>
                <p14:cNvContentPartPr/>
                <p14:nvPr/>
              </p14:nvContentPartPr>
              <p14:xfrm>
                <a:off x="5304226" y="3412558"/>
                <a:ext cx="181080" cy="15840"/>
              </p14:xfrm>
            </p:contentPart>
          </mc:Choice>
          <mc:Fallback>
            <p:pic>
              <p:nvPicPr>
                <p:cNvPr id="199" name="筆跡 198">
                  <a:extLst>
                    <a:ext uri="{FF2B5EF4-FFF2-40B4-BE49-F238E27FC236}">
                      <a16:creationId xmlns:a16="http://schemas.microsoft.com/office/drawing/2014/main" id="{274CFD71-7CB8-4FF9-9970-D92060C94E45}"/>
                    </a:ext>
                  </a:extLst>
                </p:cNvPr>
                <p:cNvPicPr/>
                <p:nvPr/>
              </p:nvPicPr>
              <p:blipFill>
                <a:blip r:embed="rId297"/>
                <a:stretch>
                  <a:fillRect/>
                </a:stretch>
              </p:blipFill>
              <p:spPr>
                <a:xfrm>
                  <a:off x="5295586" y="3403558"/>
                  <a:ext cx="1987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00" name="筆跡 199">
                  <a:extLst>
                    <a:ext uri="{FF2B5EF4-FFF2-40B4-BE49-F238E27FC236}">
                      <a16:creationId xmlns:a16="http://schemas.microsoft.com/office/drawing/2014/main" id="{B6AF76FD-E171-4EC8-9C71-A6D9EABFCE53}"/>
                    </a:ext>
                  </a:extLst>
                </p14:cNvPr>
                <p14:cNvContentPartPr/>
                <p14:nvPr/>
              </p14:nvContentPartPr>
              <p14:xfrm>
                <a:off x="5235826" y="3434158"/>
                <a:ext cx="141120" cy="84600"/>
              </p14:xfrm>
            </p:contentPart>
          </mc:Choice>
          <mc:Fallback>
            <p:pic>
              <p:nvPicPr>
                <p:cNvPr id="200" name="筆跡 199">
                  <a:extLst>
                    <a:ext uri="{FF2B5EF4-FFF2-40B4-BE49-F238E27FC236}">
                      <a16:creationId xmlns:a16="http://schemas.microsoft.com/office/drawing/2014/main" id="{B6AF76FD-E171-4EC8-9C71-A6D9EABFCE53}"/>
                    </a:ext>
                  </a:extLst>
                </p:cNvPr>
                <p:cNvPicPr/>
                <p:nvPr/>
              </p:nvPicPr>
              <p:blipFill>
                <a:blip r:embed="rId299"/>
                <a:stretch>
                  <a:fillRect/>
                </a:stretch>
              </p:blipFill>
              <p:spPr>
                <a:xfrm>
                  <a:off x="5226826" y="3425158"/>
                  <a:ext cx="15876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01" name="筆跡 200">
                  <a:extLst>
                    <a:ext uri="{FF2B5EF4-FFF2-40B4-BE49-F238E27FC236}">
                      <a16:creationId xmlns:a16="http://schemas.microsoft.com/office/drawing/2014/main" id="{2213E93D-11E3-4F8A-8E37-F810C1A2224B}"/>
                    </a:ext>
                  </a:extLst>
                </p14:cNvPr>
                <p14:cNvContentPartPr/>
                <p14:nvPr/>
              </p14:nvContentPartPr>
              <p14:xfrm>
                <a:off x="5294146" y="3471238"/>
                <a:ext cx="259920" cy="73440"/>
              </p14:xfrm>
            </p:contentPart>
          </mc:Choice>
          <mc:Fallback>
            <p:pic>
              <p:nvPicPr>
                <p:cNvPr id="201" name="筆跡 200">
                  <a:extLst>
                    <a:ext uri="{FF2B5EF4-FFF2-40B4-BE49-F238E27FC236}">
                      <a16:creationId xmlns:a16="http://schemas.microsoft.com/office/drawing/2014/main" id="{2213E93D-11E3-4F8A-8E37-F810C1A2224B}"/>
                    </a:ext>
                  </a:extLst>
                </p:cNvPr>
                <p:cNvPicPr/>
                <p:nvPr/>
              </p:nvPicPr>
              <p:blipFill>
                <a:blip r:embed="rId301"/>
                <a:stretch>
                  <a:fillRect/>
                </a:stretch>
              </p:blipFill>
              <p:spPr>
                <a:xfrm>
                  <a:off x="5285146" y="3462238"/>
                  <a:ext cx="2775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02" name="筆跡 201">
                  <a:extLst>
                    <a:ext uri="{FF2B5EF4-FFF2-40B4-BE49-F238E27FC236}">
                      <a16:creationId xmlns:a16="http://schemas.microsoft.com/office/drawing/2014/main" id="{5C3916FE-AA98-48E1-AE9E-ACC69E0927BE}"/>
                    </a:ext>
                  </a:extLst>
                </p14:cNvPr>
                <p14:cNvContentPartPr/>
                <p14:nvPr/>
              </p14:nvContentPartPr>
              <p14:xfrm>
                <a:off x="5349946" y="3374398"/>
                <a:ext cx="64440" cy="300960"/>
              </p14:xfrm>
            </p:contentPart>
          </mc:Choice>
          <mc:Fallback>
            <p:pic>
              <p:nvPicPr>
                <p:cNvPr id="202" name="筆跡 201">
                  <a:extLst>
                    <a:ext uri="{FF2B5EF4-FFF2-40B4-BE49-F238E27FC236}">
                      <a16:creationId xmlns:a16="http://schemas.microsoft.com/office/drawing/2014/main" id="{5C3916FE-AA98-48E1-AE9E-ACC69E0927BE}"/>
                    </a:ext>
                  </a:extLst>
                </p:cNvPr>
                <p:cNvPicPr/>
                <p:nvPr/>
              </p:nvPicPr>
              <p:blipFill>
                <a:blip r:embed="rId303"/>
                <a:stretch>
                  <a:fillRect/>
                </a:stretch>
              </p:blipFill>
              <p:spPr>
                <a:xfrm>
                  <a:off x="5341306" y="3365398"/>
                  <a:ext cx="8208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03" name="筆跡 202">
                  <a:extLst>
                    <a:ext uri="{FF2B5EF4-FFF2-40B4-BE49-F238E27FC236}">
                      <a16:creationId xmlns:a16="http://schemas.microsoft.com/office/drawing/2014/main" id="{17DA3111-19A0-44E1-A51A-606E21C82C49}"/>
                    </a:ext>
                  </a:extLst>
                </p14:cNvPr>
                <p14:cNvContentPartPr/>
                <p14:nvPr/>
              </p14:nvContentPartPr>
              <p14:xfrm>
                <a:off x="5268946" y="3560518"/>
                <a:ext cx="232560" cy="116640"/>
              </p14:xfrm>
            </p:contentPart>
          </mc:Choice>
          <mc:Fallback>
            <p:pic>
              <p:nvPicPr>
                <p:cNvPr id="203" name="筆跡 202">
                  <a:extLst>
                    <a:ext uri="{FF2B5EF4-FFF2-40B4-BE49-F238E27FC236}">
                      <a16:creationId xmlns:a16="http://schemas.microsoft.com/office/drawing/2014/main" id="{17DA3111-19A0-44E1-A51A-606E21C82C49}"/>
                    </a:ext>
                  </a:extLst>
                </p:cNvPr>
                <p:cNvPicPr/>
                <p:nvPr/>
              </p:nvPicPr>
              <p:blipFill>
                <a:blip r:embed="rId305"/>
                <a:stretch>
                  <a:fillRect/>
                </a:stretch>
              </p:blipFill>
              <p:spPr>
                <a:xfrm>
                  <a:off x="5259946" y="3551878"/>
                  <a:ext cx="250200" cy="134280"/>
                </a:xfrm>
                <a:prstGeom prst="rect">
                  <a:avLst/>
                </a:prstGeom>
              </p:spPr>
            </p:pic>
          </mc:Fallback>
        </mc:AlternateContent>
      </p:grpSp>
      <p:grpSp>
        <p:nvGrpSpPr>
          <p:cNvPr id="208" name="群組 207">
            <a:extLst>
              <a:ext uri="{FF2B5EF4-FFF2-40B4-BE49-F238E27FC236}">
                <a16:creationId xmlns:a16="http://schemas.microsoft.com/office/drawing/2014/main" id="{4F9B4335-7219-4603-8238-DEC2E2A063D4}"/>
              </a:ext>
            </a:extLst>
          </p:cNvPr>
          <p:cNvGrpSpPr/>
          <p:nvPr/>
        </p:nvGrpSpPr>
        <p:grpSpPr>
          <a:xfrm>
            <a:off x="4030546" y="3095398"/>
            <a:ext cx="1016280" cy="545400"/>
            <a:chOff x="4030546" y="3095398"/>
            <a:chExt cx="1016280" cy="545400"/>
          </a:xfrm>
        </p:grpSpPr>
        <mc:AlternateContent xmlns:mc="http://schemas.openxmlformats.org/markup-compatibility/2006">
          <mc:Choice xmlns:p14="http://schemas.microsoft.com/office/powerpoint/2010/main" Requires="p14">
            <p:contentPart p14:bwMode="auto" r:id="rId306">
              <p14:nvContentPartPr>
                <p14:cNvPr id="190" name="筆跡 189">
                  <a:extLst>
                    <a:ext uri="{FF2B5EF4-FFF2-40B4-BE49-F238E27FC236}">
                      <a16:creationId xmlns:a16="http://schemas.microsoft.com/office/drawing/2014/main" id="{A4717620-D412-40F9-8C77-15CA562824E3}"/>
                    </a:ext>
                  </a:extLst>
                </p14:cNvPr>
                <p14:cNvContentPartPr/>
                <p14:nvPr/>
              </p14:nvContentPartPr>
              <p14:xfrm>
                <a:off x="4030546" y="3319678"/>
                <a:ext cx="384480" cy="105480"/>
              </p14:xfrm>
            </p:contentPart>
          </mc:Choice>
          <mc:Fallback>
            <p:pic>
              <p:nvPicPr>
                <p:cNvPr id="190" name="筆跡 189">
                  <a:extLst>
                    <a:ext uri="{FF2B5EF4-FFF2-40B4-BE49-F238E27FC236}">
                      <a16:creationId xmlns:a16="http://schemas.microsoft.com/office/drawing/2014/main" id="{A4717620-D412-40F9-8C77-15CA562824E3}"/>
                    </a:ext>
                  </a:extLst>
                </p:cNvPr>
                <p:cNvPicPr/>
                <p:nvPr/>
              </p:nvPicPr>
              <p:blipFill>
                <a:blip r:embed="rId307"/>
                <a:stretch>
                  <a:fillRect/>
                </a:stretch>
              </p:blipFill>
              <p:spPr>
                <a:xfrm>
                  <a:off x="4021546" y="3310678"/>
                  <a:ext cx="4021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1" name="筆跡 190">
                  <a:extLst>
                    <a:ext uri="{FF2B5EF4-FFF2-40B4-BE49-F238E27FC236}">
                      <a16:creationId xmlns:a16="http://schemas.microsoft.com/office/drawing/2014/main" id="{6C2B9B2B-B4F8-42F0-90FC-3E6C2BC00CB3}"/>
                    </a:ext>
                  </a:extLst>
                </p14:cNvPr>
                <p14:cNvContentPartPr/>
                <p14:nvPr/>
              </p14:nvContentPartPr>
              <p14:xfrm>
                <a:off x="4091026" y="3434158"/>
                <a:ext cx="302400" cy="56520"/>
              </p14:xfrm>
            </p:contentPart>
          </mc:Choice>
          <mc:Fallback>
            <p:pic>
              <p:nvPicPr>
                <p:cNvPr id="191" name="筆跡 190">
                  <a:extLst>
                    <a:ext uri="{FF2B5EF4-FFF2-40B4-BE49-F238E27FC236}">
                      <a16:creationId xmlns:a16="http://schemas.microsoft.com/office/drawing/2014/main" id="{6C2B9B2B-B4F8-42F0-90FC-3E6C2BC00CB3}"/>
                    </a:ext>
                  </a:extLst>
                </p:cNvPr>
                <p:cNvPicPr/>
                <p:nvPr/>
              </p:nvPicPr>
              <p:blipFill>
                <a:blip r:embed="rId309"/>
                <a:stretch>
                  <a:fillRect/>
                </a:stretch>
              </p:blipFill>
              <p:spPr>
                <a:xfrm>
                  <a:off x="4082386" y="3425158"/>
                  <a:ext cx="3200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2" name="筆跡 191">
                  <a:extLst>
                    <a:ext uri="{FF2B5EF4-FFF2-40B4-BE49-F238E27FC236}">
                      <a16:creationId xmlns:a16="http://schemas.microsoft.com/office/drawing/2014/main" id="{3A03EC11-83C8-456D-AAA6-000D5C206E4C}"/>
                    </a:ext>
                  </a:extLst>
                </p14:cNvPr>
                <p14:cNvContentPartPr/>
                <p14:nvPr/>
              </p14:nvContentPartPr>
              <p14:xfrm>
                <a:off x="4313866" y="3333718"/>
                <a:ext cx="193680" cy="231480"/>
              </p14:xfrm>
            </p:contentPart>
          </mc:Choice>
          <mc:Fallback>
            <p:pic>
              <p:nvPicPr>
                <p:cNvPr id="192" name="筆跡 191">
                  <a:extLst>
                    <a:ext uri="{FF2B5EF4-FFF2-40B4-BE49-F238E27FC236}">
                      <a16:creationId xmlns:a16="http://schemas.microsoft.com/office/drawing/2014/main" id="{3A03EC11-83C8-456D-AAA6-000D5C206E4C}"/>
                    </a:ext>
                  </a:extLst>
                </p:cNvPr>
                <p:cNvPicPr/>
                <p:nvPr/>
              </p:nvPicPr>
              <p:blipFill>
                <a:blip r:embed="rId311"/>
                <a:stretch>
                  <a:fillRect/>
                </a:stretch>
              </p:blipFill>
              <p:spPr>
                <a:xfrm>
                  <a:off x="4305226" y="3325078"/>
                  <a:ext cx="2113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4" name="筆跡 193">
                  <a:extLst>
                    <a:ext uri="{FF2B5EF4-FFF2-40B4-BE49-F238E27FC236}">
                      <a16:creationId xmlns:a16="http://schemas.microsoft.com/office/drawing/2014/main" id="{5A8B0CDD-442F-4BE3-85A2-E19BF69684B1}"/>
                    </a:ext>
                  </a:extLst>
                </p14:cNvPr>
                <p14:cNvContentPartPr/>
                <p14:nvPr/>
              </p14:nvContentPartPr>
              <p14:xfrm>
                <a:off x="4750546" y="3339478"/>
                <a:ext cx="39600" cy="231480"/>
              </p14:xfrm>
            </p:contentPart>
          </mc:Choice>
          <mc:Fallback>
            <p:pic>
              <p:nvPicPr>
                <p:cNvPr id="194" name="筆跡 193">
                  <a:extLst>
                    <a:ext uri="{FF2B5EF4-FFF2-40B4-BE49-F238E27FC236}">
                      <a16:creationId xmlns:a16="http://schemas.microsoft.com/office/drawing/2014/main" id="{5A8B0CDD-442F-4BE3-85A2-E19BF69684B1}"/>
                    </a:ext>
                  </a:extLst>
                </p:cNvPr>
                <p:cNvPicPr/>
                <p:nvPr/>
              </p:nvPicPr>
              <p:blipFill>
                <a:blip r:embed="rId313"/>
                <a:stretch>
                  <a:fillRect/>
                </a:stretch>
              </p:blipFill>
              <p:spPr>
                <a:xfrm>
                  <a:off x="4741546" y="3330478"/>
                  <a:ext cx="572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5" name="筆跡 194">
                  <a:extLst>
                    <a:ext uri="{FF2B5EF4-FFF2-40B4-BE49-F238E27FC236}">
                      <a16:creationId xmlns:a16="http://schemas.microsoft.com/office/drawing/2014/main" id="{1A4D1D24-6F88-433F-B138-76445856853F}"/>
                    </a:ext>
                  </a:extLst>
                </p14:cNvPr>
                <p14:cNvContentPartPr/>
                <p14:nvPr/>
              </p14:nvContentPartPr>
              <p14:xfrm>
                <a:off x="4818226" y="3332998"/>
                <a:ext cx="228600" cy="307800"/>
              </p14:xfrm>
            </p:contentPart>
          </mc:Choice>
          <mc:Fallback>
            <p:pic>
              <p:nvPicPr>
                <p:cNvPr id="195" name="筆跡 194">
                  <a:extLst>
                    <a:ext uri="{FF2B5EF4-FFF2-40B4-BE49-F238E27FC236}">
                      <a16:creationId xmlns:a16="http://schemas.microsoft.com/office/drawing/2014/main" id="{1A4D1D24-6F88-433F-B138-76445856853F}"/>
                    </a:ext>
                  </a:extLst>
                </p:cNvPr>
                <p:cNvPicPr/>
                <p:nvPr/>
              </p:nvPicPr>
              <p:blipFill>
                <a:blip r:embed="rId315"/>
                <a:stretch>
                  <a:fillRect/>
                </a:stretch>
              </p:blipFill>
              <p:spPr>
                <a:xfrm>
                  <a:off x="4809586" y="3324358"/>
                  <a:ext cx="24624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6" name="筆跡 195">
                  <a:extLst>
                    <a:ext uri="{FF2B5EF4-FFF2-40B4-BE49-F238E27FC236}">
                      <a16:creationId xmlns:a16="http://schemas.microsoft.com/office/drawing/2014/main" id="{13406929-903B-4348-B978-5215BDFC6075}"/>
                    </a:ext>
                  </a:extLst>
                </p14:cNvPr>
                <p14:cNvContentPartPr/>
                <p14:nvPr/>
              </p14:nvContentPartPr>
              <p14:xfrm>
                <a:off x="4814986" y="3444238"/>
                <a:ext cx="178920" cy="7560"/>
              </p14:xfrm>
            </p:contentPart>
          </mc:Choice>
          <mc:Fallback>
            <p:pic>
              <p:nvPicPr>
                <p:cNvPr id="196" name="筆跡 195">
                  <a:extLst>
                    <a:ext uri="{FF2B5EF4-FFF2-40B4-BE49-F238E27FC236}">
                      <a16:creationId xmlns:a16="http://schemas.microsoft.com/office/drawing/2014/main" id="{13406929-903B-4348-B978-5215BDFC6075}"/>
                    </a:ext>
                  </a:extLst>
                </p:cNvPr>
                <p:cNvPicPr/>
                <p:nvPr/>
              </p:nvPicPr>
              <p:blipFill>
                <a:blip r:embed="rId317"/>
                <a:stretch>
                  <a:fillRect/>
                </a:stretch>
              </p:blipFill>
              <p:spPr>
                <a:xfrm>
                  <a:off x="4805986" y="3435598"/>
                  <a:ext cx="1965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7" name="筆跡 196">
                  <a:extLst>
                    <a:ext uri="{FF2B5EF4-FFF2-40B4-BE49-F238E27FC236}">
                      <a16:creationId xmlns:a16="http://schemas.microsoft.com/office/drawing/2014/main" id="{53EF0157-249B-455B-8B20-E83ADA45B43A}"/>
                    </a:ext>
                  </a:extLst>
                </p14:cNvPr>
                <p14:cNvContentPartPr/>
                <p14:nvPr/>
              </p14:nvContentPartPr>
              <p14:xfrm>
                <a:off x="4834426" y="3471958"/>
                <a:ext cx="168480" cy="27000"/>
              </p14:xfrm>
            </p:contentPart>
          </mc:Choice>
          <mc:Fallback>
            <p:pic>
              <p:nvPicPr>
                <p:cNvPr id="197" name="筆跡 196">
                  <a:extLst>
                    <a:ext uri="{FF2B5EF4-FFF2-40B4-BE49-F238E27FC236}">
                      <a16:creationId xmlns:a16="http://schemas.microsoft.com/office/drawing/2014/main" id="{53EF0157-249B-455B-8B20-E83ADA45B43A}"/>
                    </a:ext>
                  </a:extLst>
                </p:cNvPr>
                <p:cNvPicPr/>
                <p:nvPr/>
              </p:nvPicPr>
              <p:blipFill>
                <a:blip r:embed="rId319"/>
                <a:stretch>
                  <a:fillRect/>
                </a:stretch>
              </p:blipFill>
              <p:spPr>
                <a:xfrm>
                  <a:off x="4825426" y="3463318"/>
                  <a:ext cx="1861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8" name="筆跡 197">
                  <a:extLst>
                    <a:ext uri="{FF2B5EF4-FFF2-40B4-BE49-F238E27FC236}">
                      <a16:creationId xmlns:a16="http://schemas.microsoft.com/office/drawing/2014/main" id="{040CD258-6184-443D-B5ED-03EFB11FE649}"/>
                    </a:ext>
                  </a:extLst>
                </p14:cNvPr>
                <p14:cNvContentPartPr/>
                <p14:nvPr/>
              </p14:nvContentPartPr>
              <p14:xfrm>
                <a:off x="4894906" y="3407158"/>
                <a:ext cx="47160" cy="203040"/>
              </p14:xfrm>
            </p:contentPart>
          </mc:Choice>
          <mc:Fallback>
            <p:pic>
              <p:nvPicPr>
                <p:cNvPr id="198" name="筆跡 197">
                  <a:extLst>
                    <a:ext uri="{FF2B5EF4-FFF2-40B4-BE49-F238E27FC236}">
                      <a16:creationId xmlns:a16="http://schemas.microsoft.com/office/drawing/2014/main" id="{040CD258-6184-443D-B5ED-03EFB11FE649}"/>
                    </a:ext>
                  </a:extLst>
                </p:cNvPr>
                <p:cNvPicPr/>
                <p:nvPr/>
              </p:nvPicPr>
              <p:blipFill>
                <a:blip r:embed="rId321"/>
                <a:stretch>
                  <a:fillRect/>
                </a:stretch>
              </p:blipFill>
              <p:spPr>
                <a:xfrm>
                  <a:off x="4886266" y="3398518"/>
                  <a:ext cx="648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4" name="筆跡 203">
                  <a:extLst>
                    <a:ext uri="{FF2B5EF4-FFF2-40B4-BE49-F238E27FC236}">
                      <a16:creationId xmlns:a16="http://schemas.microsoft.com/office/drawing/2014/main" id="{F46628CE-D990-46B9-9483-129005000A60}"/>
                    </a:ext>
                  </a:extLst>
                </p14:cNvPr>
                <p14:cNvContentPartPr/>
                <p14:nvPr/>
              </p14:nvContentPartPr>
              <p14:xfrm>
                <a:off x="4514026" y="3095398"/>
                <a:ext cx="306720" cy="28080"/>
              </p14:xfrm>
            </p:contentPart>
          </mc:Choice>
          <mc:Fallback>
            <p:pic>
              <p:nvPicPr>
                <p:cNvPr id="204" name="筆跡 203">
                  <a:extLst>
                    <a:ext uri="{FF2B5EF4-FFF2-40B4-BE49-F238E27FC236}">
                      <a16:creationId xmlns:a16="http://schemas.microsoft.com/office/drawing/2014/main" id="{F46628CE-D990-46B9-9483-129005000A60}"/>
                    </a:ext>
                  </a:extLst>
                </p:cNvPr>
                <p:cNvPicPr/>
                <p:nvPr/>
              </p:nvPicPr>
              <p:blipFill>
                <a:blip r:embed="rId323"/>
                <a:stretch>
                  <a:fillRect/>
                </a:stretch>
              </p:blipFill>
              <p:spPr>
                <a:xfrm>
                  <a:off x="4505386" y="3086758"/>
                  <a:ext cx="324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5" name="筆跡 204">
                  <a:extLst>
                    <a:ext uri="{FF2B5EF4-FFF2-40B4-BE49-F238E27FC236}">
                      <a16:creationId xmlns:a16="http://schemas.microsoft.com/office/drawing/2014/main" id="{3AB9F0B3-A326-4665-9066-64B0C77EF3DA}"/>
                    </a:ext>
                  </a:extLst>
                </p14:cNvPr>
                <p14:cNvContentPartPr/>
                <p14:nvPr/>
              </p14:nvContentPartPr>
              <p14:xfrm>
                <a:off x="4562266" y="3173518"/>
                <a:ext cx="15120" cy="96120"/>
              </p14:xfrm>
            </p:contentPart>
          </mc:Choice>
          <mc:Fallback>
            <p:pic>
              <p:nvPicPr>
                <p:cNvPr id="205" name="筆跡 204">
                  <a:extLst>
                    <a:ext uri="{FF2B5EF4-FFF2-40B4-BE49-F238E27FC236}">
                      <a16:creationId xmlns:a16="http://schemas.microsoft.com/office/drawing/2014/main" id="{3AB9F0B3-A326-4665-9066-64B0C77EF3DA}"/>
                    </a:ext>
                  </a:extLst>
                </p:cNvPr>
                <p:cNvPicPr/>
                <p:nvPr/>
              </p:nvPicPr>
              <p:blipFill>
                <a:blip r:embed="rId325"/>
                <a:stretch>
                  <a:fillRect/>
                </a:stretch>
              </p:blipFill>
              <p:spPr>
                <a:xfrm>
                  <a:off x="4553266" y="3164878"/>
                  <a:ext cx="327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6" name="筆跡 205">
                  <a:extLst>
                    <a:ext uri="{FF2B5EF4-FFF2-40B4-BE49-F238E27FC236}">
                      <a16:creationId xmlns:a16="http://schemas.microsoft.com/office/drawing/2014/main" id="{9F0C31C2-45C5-4857-B234-B58D153C3E06}"/>
                    </a:ext>
                  </a:extLst>
                </p14:cNvPr>
                <p14:cNvContentPartPr/>
                <p14:nvPr/>
              </p14:nvContentPartPr>
              <p14:xfrm>
                <a:off x="4584946" y="3193318"/>
                <a:ext cx="72720" cy="55800"/>
              </p14:xfrm>
            </p:contentPart>
          </mc:Choice>
          <mc:Fallback>
            <p:pic>
              <p:nvPicPr>
                <p:cNvPr id="206" name="筆跡 205">
                  <a:extLst>
                    <a:ext uri="{FF2B5EF4-FFF2-40B4-BE49-F238E27FC236}">
                      <a16:creationId xmlns:a16="http://schemas.microsoft.com/office/drawing/2014/main" id="{9F0C31C2-45C5-4857-B234-B58D153C3E06}"/>
                    </a:ext>
                  </a:extLst>
                </p:cNvPr>
                <p:cNvPicPr/>
                <p:nvPr/>
              </p:nvPicPr>
              <p:blipFill>
                <a:blip r:embed="rId327"/>
                <a:stretch>
                  <a:fillRect/>
                </a:stretch>
              </p:blipFill>
              <p:spPr>
                <a:xfrm>
                  <a:off x="4576306" y="3184318"/>
                  <a:ext cx="903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7" name="筆跡 206">
                  <a:extLst>
                    <a:ext uri="{FF2B5EF4-FFF2-40B4-BE49-F238E27FC236}">
                      <a16:creationId xmlns:a16="http://schemas.microsoft.com/office/drawing/2014/main" id="{503E0B94-3588-4929-BEB3-5491BDBAD5F9}"/>
                    </a:ext>
                  </a:extLst>
                </p14:cNvPr>
                <p14:cNvContentPartPr/>
                <p14:nvPr/>
              </p14:nvContentPartPr>
              <p14:xfrm>
                <a:off x="4666306" y="3147958"/>
                <a:ext cx="62280" cy="195840"/>
              </p14:xfrm>
            </p:contentPart>
          </mc:Choice>
          <mc:Fallback>
            <p:pic>
              <p:nvPicPr>
                <p:cNvPr id="207" name="筆跡 206">
                  <a:extLst>
                    <a:ext uri="{FF2B5EF4-FFF2-40B4-BE49-F238E27FC236}">
                      <a16:creationId xmlns:a16="http://schemas.microsoft.com/office/drawing/2014/main" id="{503E0B94-3588-4929-BEB3-5491BDBAD5F9}"/>
                    </a:ext>
                  </a:extLst>
                </p:cNvPr>
                <p:cNvPicPr/>
                <p:nvPr/>
              </p:nvPicPr>
              <p:blipFill>
                <a:blip r:embed="rId329"/>
                <a:stretch>
                  <a:fillRect/>
                </a:stretch>
              </p:blipFill>
              <p:spPr>
                <a:xfrm>
                  <a:off x="4657306" y="3138958"/>
                  <a:ext cx="79920" cy="213480"/>
                </a:xfrm>
                <a:prstGeom prst="rect">
                  <a:avLst/>
                </a:prstGeom>
              </p:spPr>
            </p:pic>
          </mc:Fallback>
        </mc:AlternateContent>
      </p:grpSp>
      <p:grpSp>
        <p:nvGrpSpPr>
          <p:cNvPr id="240" name="群組 239">
            <a:extLst>
              <a:ext uri="{FF2B5EF4-FFF2-40B4-BE49-F238E27FC236}">
                <a16:creationId xmlns:a16="http://schemas.microsoft.com/office/drawing/2014/main" id="{A372EC29-98A6-4563-84AF-970D4C73CCFD}"/>
              </a:ext>
            </a:extLst>
          </p:cNvPr>
          <p:cNvGrpSpPr/>
          <p:nvPr/>
        </p:nvGrpSpPr>
        <p:grpSpPr>
          <a:xfrm>
            <a:off x="5941426" y="3331198"/>
            <a:ext cx="1384920" cy="444960"/>
            <a:chOff x="5941426" y="3331198"/>
            <a:chExt cx="1384920" cy="444960"/>
          </a:xfrm>
        </p:grpSpPr>
        <mc:AlternateContent xmlns:mc="http://schemas.openxmlformats.org/markup-compatibility/2006">
          <mc:Choice xmlns:p14="http://schemas.microsoft.com/office/powerpoint/2010/main" Requires="p14">
            <p:contentPart p14:bwMode="auto" r:id="rId330">
              <p14:nvContentPartPr>
                <p14:cNvPr id="210" name="筆跡 209">
                  <a:extLst>
                    <a:ext uri="{FF2B5EF4-FFF2-40B4-BE49-F238E27FC236}">
                      <a16:creationId xmlns:a16="http://schemas.microsoft.com/office/drawing/2014/main" id="{F96166DA-C8C6-4742-A191-94A5D745D420}"/>
                    </a:ext>
                  </a:extLst>
                </p14:cNvPr>
                <p14:cNvContentPartPr/>
                <p14:nvPr/>
              </p14:nvContentPartPr>
              <p14:xfrm>
                <a:off x="5941426" y="3347398"/>
                <a:ext cx="21960" cy="38520"/>
              </p14:xfrm>
            </p:contentPart>
          </mc:Choice>
          <mc:Fallback>
            <p:pic>
              <p:nvPicPr>
                <p:cNvPr id="210" name="筆跡 209">
                  <a:extLst>
                    <a:ext uri="{FF2B5EF4-FFF2-40B4-BE49-F238E27FC236}">
                      <a16:creationId xmlns:a16="http://schemas.microsoft.com/office/drawing/2014/main" id="{F96166DA-C8C6-4742-A191-94A5D745D420}"/>
                    </a:ext>
                  </a:extLst>
                </p:cNvPr>
                <p:cNvPicPr/>
                <p:nvPr/>
              </p:nvPicPr>
              <p:blipFill>
                <a:blip r:embed="rId331"/>
                <a:stretch>
                  <a:fillRect/>
                </a:stretch>
              </p:blipFill>
              <p:spPr>
                <a:xfrm>
                  <a:off x="5932426" y="3338758"/>
                  <a:ext cx="396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11" name="筆跡 210">
                  <a:extLst>
                    <a:ext uri="{FF2B5EF4-FFF2-40B4-BE49-F238E27FC236}">
                      <a16:creationId xmlns:a16="http://schemas.microsoft.com/office/drawing/2014/main" id="{E8DC2DED-5316-4332-BAF1-64E87DCD0E07}"/>
                    </a:ext>
                  </a:extLst>
                </p14:cNvPr>
                <p14:cNvContentPartPr/>
                <p14:nvPr/>
              </p14:nvContentPartPr>
              <p14:xfrm>
                <a:off x="6008746" y="3344518"/>
                <a:ext cx="14040" cy="69480"/>
              </p14:xfrm>
            </p:contentPart>
          </mc:Choice>
          <mc:Fallback>
            <p:pic>
              <p:nvPicPr>
                <p:cNvPr id="211" name="筆跡 210">
                  <a:extLst>
                    <a:ext uri="{FF2B5EF4-FFF2-40B4-BE49-F238E27FC236}">
                      <a16:creationId xmlns:a16="http://schemas.microsoft.com/office/drawing/2014/main" id="{E8DC2DED-5316-4332-BAF1-64E87DCD0E07}"/>
                    </a:ext>
                  </a:extLst>
                </p:cNvPr>
                <p:cNvPicPr/>
                <p:nvPr/>
              </p:nvPicPr>
              <p:blipFill>
                <a:blip r:embed="rId333"/>
                <a:stretch>
                  <a:fillRect/>
                </a:stretch>
              </p:blipFill>
              <p:spPr>
                <a:xfrm>
                  <a:off x="5999746" y="3335518"/>
                  <a:ext cx="316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12" name="筆跡 211">
                  <a:extLst>
                    <a:ext uri="{FF2B5EF4-FFF2-40B4-BE49-F238E27FC236}">
                      <a16:creationId xmlns:a16="http://schemas.microsoft.com/office/drawing/2014/main" id="{4E21F401-9BB4-4B3F-93D1-0C85D88F46A9}"/>
                    </a:ext>
                  </a:extLst>
                </p14:cNvPr>
                <p14:cNvContentPartPr/>
                <p14:nvPr/>
              </p14:nvContentPartPr>
              <p14:xfrm>
                <a:off x="6136906" y="3384478"/>
                <a:ext cx="260640" cy="38880"/>
              </p14:xfrm>
            </p:contentPart>
          </mc:Choice>
          <mc:Fallback>
            <p:pic>
              <p:nvPicPr>
                <p:cNvPr id="212" name="筆跡 211">
                  <a:extLst>
                    <a:ext uri="{FF2B5EF4-FFF2-40B4-BE49-F238E27FC236}">
                      <a16:creationId xmlns:a16="http://schemas.microsoft.com/office/drawing/2014/main" id="{4E21F401-9BB4-4B3F-93D1-0C85D88F46A9}"/>
                    </a:ext>
                  </a:extLst>
                </p:cNvPr>
                <p:cNvPicPr/>
                <p:nvPr/>
              </p:nvPicPr>
              <p:blipFill>
                <a:blip r:embed="rId335"/>
                <a:stretch>
                  <a:fillRect/>
                </a:stretch>
              </p:blipFill>
              <p:spPr>
                <a:xfrm>
                  <a:off x="6127906" y="3375838"/>
                  <a:ext cx="2782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3" name="筆跡 212">
                  <a:extLst>
                    <a:ext uri="{FF2B5EF4-FFF2-40B4-BE49-F238E27FC236}">
                      <a16:creationId xmlns:a16="http://schemas.microsoft.com/office/drawing/2014/main" id="{43DE936E-0393-42BA-B5F5-42BA5BD49766}"/>
                    </a:ext>
                  </a:extLst>
                </p14:cNvPr>
                <p14:cNvContentPartPr/>
                <p14:nvPr/>
              </p14:nvContentPartPr>
              <p14:xfrm>
                <a:off x="6148066" y="3331198"/>
                <a:ext cx="115920" cy="345240"/>
              </p14:xfrm>
            </p:contentPart>
          </mc:Choice>
          <mc:Fallback>
            <p:pic>
              <p:nvPicPr>
                <p:cNvPr id="213" name="筆跡 212">
                  <a:extLst>
                    <a:ext uri="{FF2B5EF4-FFF2-40B4-BE49-F238E27FC236}">
                      <a16:creationId xmlns:a16="http://schemas.microsoft.com/office/drawing/2014/main" id="{43DE936E-0393-42BA-B5F5-42BA5BD49766}"/>
                    </a:ext>
                  </a:extLst>
                </p:cNvPr>
                <p:cNvPicPr/>
                <p:nvPr/>
              </p:nvPicPr>
              <p:blipFill>
                <a:blip r:embed="rId337"/>
                <a:stretch>
                  <a:fillRect/>
                </a:stretch>
              </p:blipFill>
              <p:spPr>
                <a:xfrm>
                  <a:off x="6139426" y="3322198"/>
                  <a:ext cx="133560"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4" name="筆跡 213">
                  <a:extLst>
                    <a:ext uri="{FF2B5EF4-FFF2-40B4-BE49-F238E27FC236}">
                      <a16:creationId xmlns:a16="http://schemas.microsoft.com/office/drawing/2014/main" id="{DA582A11-4505-4C4D-B90A-FC28ADEBE10F}"/>
                    </a:ext>
                  </a:extLst>
                </p14:cNvPr>
                <p14:cNvContentPartPr/>
                <p14:nvPr/>
              </p14:nvContentPartPr>
              <p14:xfrm>
                <a:off x="6130066" y="3510118"/>
                <a:ext cx="124920" cy="15840"/>
              </p14:xfrm>
            </p:contentPart>
          </mc:Choice>
          <mc:Fallback>
            <p:pic>
              <p:nvPicPr>
                <p:cNvPr id="214" name="筆跡 213">
                  <a:extLst>
                    <a:ext uri="{FF2B5EF4-FFF2-40B4-BE49-F238E27FC236}">
                      <a16:creationId xmlns:a16="http://schemas.microsoft.com/office/drawing/2014/main" id="{DA582A11-4505-4C4D-B90A-FC28ADEBE10F}"/>
                    </a:ext>
                  </a:extLst>
                </p:cNvPr>
                <p:cNvPicPr/>
                <p:nvPr/>
              </p:nvPicPr>
              <p:blipFill>
                <a:blip r:embed="rId339"/>
                <a:stretch>
                  <a:fillRect/>
                </a:stretch>
              </p:blipFill>
              <p:spPr>
                <a:xfrm>
                  <a:off x="6121066" y="3501478"/>
                  <a:ext cx="1425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15" name="筆跡 214">
                  <a:extLst>
                    <a:ext uri="{FF2B5EF4-FFF2-40B4-BE49-F238E27FC236}">
                      <a16:creationId xmlns:a16="http://schemas.microsoft.com/office/drawing/2014/main" id="{EF3F7622-2334-45EB-B323-64D1EDE2BFBB}"/>
                    </a:ext>
                  </a:extLst>
                </p14:cNvPr>
                <p14:cNvContentPartPr/>
                <p14:nvPr/>
              </p14:nvContentPartPr>
              <p14:xfrm>
                <a:off x="6453706" y="3434878"/>
                <a:ext cx="108000" cy="39600"/>
              </p14:xfrm>
            </p:contentPart>
          </mc:Choice>
          <mc:Fallback>
            <p:pic>
              <p:nvPicPr>
                <p:cNvPr id="215" name="筆跡 214">
                  <a:extLst>
                    <a:ext uri="{FF2B5EF4-FFF2-40B4-BE49-F238E27FC236}">
                      <a16:creationId xmlns:a16="http://schemas.microsoft.com/office/drawing/2014/main" id="{EF3F7622-2334-45EB-B323-64D1EDE2BFBB}"/>
                    </a:ext>
                  </a:extLst>
                </p:cNvPr>
                <p:cNvPicPr/>
                <p:nvPr/>
              </p:nvPicPr>
              <p:blipFill>
                <a:blip r:embed="rId341"/>
                <a:stretch>
                  <a:fillRect/>
                </a:stretch>
              </p:blipFill>
              <p:spPr>
                <a:xfrm>
                  <a:off x="6444706" y="3426238"/>
                  <a:ext cx="12564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16" name="筆跡 215">
                  <a:extLst>
                    <a:ext uri="{FF2B5EF4-FFF2-40B4-BE49-F238E27FC236}">
                      <a16:creationId xmlns:a16="http://schemas.microsoft.com/office/drawing/2014/main" id="{673987D0-7986-4718-82F3-B9F4A65D6A60}"/>
                    </a:ext>
                  </a:extLst>
                </p14:cNvPr>
                <p14:cNvContentPartPr/>
                <p14:nvPr/>
              </p14:nvContentPartPr>
              <p14:xfrm>
                <a:off x="6389626" y="3527758"/>
                <a:ext cx="110160" cy="72720"/>
              </p14:xfrm>
            </p:contentPart>
          </mc:Choice>
          <mc:Fallback>
            <p:pic>
              <p:nvPicPr>
                <p:cNvPr id="216" name="筆跡 215">
                  <a:extLst>
                    <a:ext uri="{FF2B5EF4-FFF2-40B4-BE49-F238E27FC236}">
                      <a16:creationId xmlns:a16="http://schemas.microsoft.com/office/drawing/2014/main" id="{673987D0-7986-4718-82F3-B9F4A65D6A60}"/>
                    </a:ext>
                  </a:extLst>
                </p:cNvPr>
                <p:cNvPicPr/>
                <p:nvPr/>
              </p:nvPicPr>
              <p:blipFill>
                <a:blip r:embed="rId343"/>
                <a:stretch>
                  <a:fillRect/>
                </a:stretch>
              </p:blipFill>
              <p:spPr>
                <a:xfrm>
                  <a:off x="6380626" y="3519118"/>
                  <a:ext cx="1278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7" name="筆跡 216">
                  <a:extLst>
                    <a:ext uri="{FF2B5EF4-FFF2-40B4-BE49-F238E27FC236}">
                      <a16:creationId xmlns:a16="http://schemas.microsoft.com/office/drawing/2014/main" id="{AEEC4E27-2C77-4CB8-8DA5-3A57AB673AAA}"/>
                    </a:ext>
                  </a:extLst>
                </p14:cNvPr>
                <p14:cNvContentPartPr/>
                <p14:nvPr/>
              </p14:nvContentPartPr>
              <p14:xfrm>
                <a:off x="6320146" y="3502918"/>
                <a:ext cx="144000" cy="197280"/>
              </p14:xfrm>
            </p:contentPart>
          </mc:Choice>
          <mc:Fallback>
            <p:pic>
              <p:nvPicPr>
                <p:cNvPr id="217" name="筆跡 216">
                  <a:extLst>
                    <a:ext uri="{FF2B5EF4-FFF2-40B4-BE49-F238E27FC236}">
                      <a16:creationId xmlns:a16="http://schemas.microsoft.com/office/drawing/2014/main" id="{AEEC4E27-2C77-4CB8-8DA5-3A57AB673AAA}"/>
                    </a:ext>
                  </a:extLst>
                </p:cNvPr>
                <p:cNvPicPr/>
                <p:nvPr/>
              </p:nvPicPr>
              <p:blipFill>
                <a:blip r:embed="rId345"/>
                <a:stretch>
                  <a:fillRect/>
                </a:stretch>
              </p:blipFill>
              <p:spPr>
                <a:xfrm>
                  <a:off x="6311146" y="3494278"/>
                  <a:ext cx="1616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8" name="筆跡 217">
                  <a:extLst>
                    <a:ext uri="{FF2B5EF4-FFF2-40B4-BE49-F238E27FC236}">
                      <a16:creationId xmlns:a16="http://schemas.microsoft.com/office/drawing/2014/main" id="{991190CF-A7E7-4109-81ED-1410C8D56526}"/>
                    </a:ext>
                  </a:extLst>
                </p14:cNvPr>
                <p14:cNvContentPartPr/>
                <p14:nvPr/>
              </p14:nvContentPartPr>
              <p14:xfrm>
                <a:off x="6671866" y="3421558"/>
                <a:ext cx="213480" cy="274680"/>
              </p14:xfrm>
            </p:contentPart>
          </mc:Choice>
          <mc:Fallback>
            <p:pic>
              <p:nvPicPr>
                <p:cNvPr id="218" name="筆跡 217">
                  <a:extLst>
                    <a:ext uri="{FF2B5EF4-FFF2-40B4-BE49-F238E27FC236}">
                      <a16:creationId xmlns:a16="http://schemas.microsoft.com/office/drawing/2014/main" id="{991190CF-A7E7-4109-81ED-1410C8D56526}"/>
                    </a:ext>
                  </a:extLst>
                </p:cNvPr>
                <p:cNvPicPr/>
                <p:nvPr/>
              </p:nvPicPr>
              <p:blipFill>
                <a:blip r:embed="rId347"/>
                <a:stretch>
                  <a:fillRect/>
                </a:stretch>
              </p:blipFill>
              <p:spPr>
                <a:xfrm>
                  <a:off x="6662866" y="3412918"/>
                  <a:ext cx="2311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9" name="筆跡 218">
                  <a:extLst>
                    <a:ext uri="{FF2B5EF4-FFF2-40B4-BE49-F238E27FC236}">
                      <a16:creationId xmlns:a16="http://schemas.microsoft.com/office/drawing/2014/main" id="{FB0513EF-81F7-4188-9091-503A093D2985}"/>
                    </a:ext>
                  </a:extLst>
                </p14:cNvPr>
                <p14:cNvContentPartPr/>
                <p14:nvPr/>
              </p14:nvContentPartPr>
              <p14:xfrm>
                <a:off x="6888226" y="3470158"/>
                <a:ext cx="182520" cy="65160"/>
              </p14:xfrm>
            </p:contentPart>
          </mc:Choice>
          <mc:Fallback>
            <p:pic>
              <p:nvPicPr>
                <p:cNvPr id="219" name="筆跡 218">
                  <a:extLst>
                    <a:ext uri="{FF2B5EF4-FFF2-40B4-BE49-F238E27FC236}">
                      <a16:creationId xmlns:a16="http://schemas.microsoft.com/office/drawing/2014/main" id="{FB0513EF-81F7-4188-9091-503A093D2985}"/>
                    </a:ext>
                  </a:extLst>
                </p:cNvPr>
                <p:cNvPicPr/>
                <p:nvPr/>
              </p:nvPicPr>
              <p:blipFill>
                <a:blip r:embed="rId349"/>
                <a:stretch>
                  <a:fillRect/>
                </a:stretch>
              </p:blipFill>
              <p:spPr>
                <a:xfrm>
                  <a:off x="6879226" y="3461158"/>
                  <a:ext cx="2001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20" name="筆跡 219">
                  <a:extLst>
                    <a:ext uri="{FF2B5EF4-FFF2-40B4-BE49-F238E27FC236}">
                      <a16:creationId xmlns:a16="http://schemas.microsoft.com/office/drawing/2014/main" id="{61E83ACE-55DC-4916-A5A9-AAE22EFF0162}"/>
                    </a:ext>
                  </a:extLst>
                </p14:cNvPr>
                <p14:cNvContentPartPr/>
                <p14:nvPr/>
              </p14:nvContentPartPr>
              <p14:xfrm>
                <a:off x="6830266" y="3505078"/>
                <a:ext cx="208080" cy="163080"/>
              </p14:xfrm>
            </p:contentPart>
          </mc:Choice>
          <mc:Fallback>
            <p:pic>
              <p:nvPicPr>
                <p:cNvPr id="220" name="筆跡 219">
                  <a:extLst>
                    <a:ext uri="{FF2B5EF4-FFF2-40B4-BE49-F238E27FC236}">
                      <a16:creationId xmlns:a16="http://schemas.microsoft.com/office/drawing/2014/main" id="{61E83ACE-55DC-4916-A5A9-AAE22EFF0162}"/>
                    </a:ext>
                  </a:extLst>
                </p:cNvPr>
                <p:cNvPicPr/>
                <p:nvPr/>
              </p:nvPicPr>
              <p:blipFill>
                <a:blip r:embed="rId351"/>
                <a:stretch>
                  <a:fillRect/>
                </a:stretch>
              </p:blipFill>
              <p:spPr>
                <a:xfrm>
                  <a:off x="6821266" y="3496078"/>
                  <a:ext cx="2257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21" name="筆跡 220">
                  <a:extLst>
                    <a:ext uri="{FF2B5EF4-FFF2-40B4-BE49-F238E27FC236}">
                      <a16:creationId xmlns:a16="http://schemas.microsoft.com/office/drawing/2014/main" id="{E2DBCF2C-A273-48A6-AA4D-2A9615349194}"/>
                    </a:ext>
                  </a:extLst>
                </p14:cNvPr>
                <p14:cNvContentPartPr/>
                <p14:nvPr/>
              </p14:nvContentPartPr>
              <p14:xfrm>
                <a:off x="6877066" y="3609838"/>
                <a:ext cx="107640" cy="77760"/>
              </p14:xfrm>
            </p:contentPart>
          </mc:Choice>
          <mc:Fallback>
            <p:pic>
              <p:nvPicPr>
                <p:cNvPr id="221" name="筆跡 220">
                  <a:extLst>
                    <a:ext uri="{FF2B5EF4-FFF2-40B4-BE49-F238E27FC236}">
                      <a16:creationId xmlns:a16="http://schemas.microsoft.com/office/drawing/2014/main" id="{E2DBCF2C-A273-48A6-AA4D-2A9615349194}"/>
                    </a:ext>
                  </a:extLst>
                </p:cNvPr>
                <p:cNvPicPr/>
                <p:nvPr/>
              </p:nvPicPr>
              <p:blipFill>
                <a:blip r:embed="rId353"/>
                <a:stretch>
                  <a:fillRect/>
                </a:stretch>
              </p:blipFill>
              <p:spPr>
                <a:xfrm>
                  <a:off x="6868066" y="3601198"/>
                  <a:ext cx="1252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2" name="筆跡 221">
                  <a:extLst>
                    <a:ext uri="{FF2B5EF4-FFF2-40B4-BE49-F238E27FC236}">
                      <a16:creationId xmlns:a16="http://schemas.microsoft.com/office/drawing/2014/main" id="{18D75829-3543-480E-9FF2-F24EB39D902D}"/>
                    </a:ext>
                  </a:extLst>
                </p14:cNvPr>
                <p14:cNvContentPartPr/>
                <p14:nvPr/>
              </p14:nvContentPartPr>
              <p14:xfrm>
                <a:off x="6829906" y="3627478"/>
                <a:ext cx="156960" cy="148680"/>
              </p14:xfrm>
            </p:contentPart>
          </mc:Choice>
          <mc:Fallback>
            <p:pic>
              <p:nvPicPr>
                <p:cNvPr id="222" name="筆跡 221">
                  <a:extLst>
                    <a:ext uri="{FF2B5EF4-FFF2-40B4-BE49-F238E27FC236}">
                      <a16:creationId xmlns:a16="http://schemas.microsoft.com/office/drawing/2014/main" id="{18D75829-3543-480E-9FF2-F24EB39D902D}"/>
                    </a:ext>
                  </a:extLst>
                </p:cNvPr>
                <p:cNvPicPr/>
                <p:nvPr/>
              </p:nvPicPr>
              <p:blipFill>
                <a:blip r:embed="rId355"/>
                <a:stretch>
                  <a:fillRect/>
                </a:stretch>
              </p:blipFill>
              <p:spPr>
                <a:xfrm>
                  <a:off x="6820906" y="3618838"/>
                  <a:ext cx="1746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3" name="筆跡 222">
                  <a:extLst>
                    <a:ext uri="{FF2B5EF4-FFF2-40B4-BE49-F238E27FC236}">
                      <a16:creationId xmlns:a16="http://schemas.microsoft.com/office/drawing/2014/main" id="{DBA5F69C-D5DA-4E94-84FA-7AA9112CA026}"/>
                    </a:ext>
                  </a:extLst>
                </p14:cNvPr>
                <p14:cNvContentPartPr/>
                <p14:nvPr/>
              </p14:nvContentPartPr>
              <p14:xfrm>
                <a:off x="7231306" y="3434878"/>
                <a:ext cx="17640" cy="32400"/>
              </p14:xfrm>
            </p:contentPart>
          </mc:Choice>
          <mc:Fallback>
            <p:pic>
              <p:nvPicPr>
                <p:cNvPr id="223" name="筆跡 222">
                  <a:extLst>
                    <a:ext uri="{FF2B5EF4-FFF2-40B4-BE49-F238E27FC236}">
                      <a16:creationId xmlns:a16="http://schemas.microsoft.com/office/drawing/2014/main" id="{DBA5F69C-D5DA-4E94-84FA-7AA9112CA026}"/>
                    </a:ext>
                  </a:extLst>
                </p:cNvPr>
                <p:cNvPicPr/>
                <p:nvPr/>
              </p:nvPicPr>
              <p:blipFill>
                <a:blip r:embed="rId357"/>
                <a:stretch>
                  <a:fillRect/>
                </a:stretch>
              </p:blipFill>
              <p:spPr>
                <a:xfrm>
                  <a:off x="7222306" y="3426238"/>
                  <a:ext cx="352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4" name="筆跡 223">
                  <a:extLst>
                    <a:ext uri="{FF2B5EF4-FFF2-40B4-BE49-F238E27FC236}">
                      <a16:creationId xmlns:a16="http://schemas.microsoft.com/office/drawing/2014/main" id="{7AB80BB3-989D-4B38-8791-5AE1CE5FB672}"/>
                    </a:ext>
                  </a:extLst>
                </p14:cNvPr>
                <p14:cNvContentPartPr/>
                <p14:nvPr/>
              </p14:nvContentPartPr>
              <p14:xfrm>
                <a:off x="7313386" y="3444238"/>
                <a:ext cx="12960" cy="30240"/>
              </p14:xfrm>
            </p:contentPart>
          </mc:Choice>
          <mc:Fallback>
            <p:pic>
              <p:nvPicPr>
                <p:cNvPr id="224" name="筆跡 223">
                  <a:extLst>
                    <a:ext uri="{FF2B5EF4-FFF2-40B4-BE49-F238E27FC236}">
                      <a16:creationId xmlns:a16="http://schemas.microsoft.com/office/drawing/2014/main" id="{7AB80BB3-989D-4B38-8791-5AE1CE5FB672}"/>
                    </a:ext>
                  </a:extLst>
                </p:cNvPr>
                <p:cNvPicPr/>
                <p:nvPr/>
              </p:nvPicPr>
              <p:blipFill>
                <a:blip r:embed="rId359"/>
                <a:stretch>
                  <a:fillRect/>
                </a:stretch>
              </p:blipFill>
              <p:spPr>
                <a:xfrm>
                  <a:off x="7304746" y="3435598"/>
                  <a:ext cx="30600" cy="47880"/>
                </a:xfrm>
                <a:prstGeom prst="rect">
                  <a:avLst/>
                </a:prstGeom>
              </p:spPr>
            </p:pic>
          </mc:Fallback>
        </mc:AlternateContent>
      </p:grpSp>
      <p:grpSp>
        <p:nvGrpSpPr>
          <p:cNvPr id="239" name="群組 238">
            <a:extLst>
              <a:ext uri="{FF2B5EF4-FFF2-40B4-BE49-F238E27FC236}">
                <a16:creationId xmlns:a16="http://schemas.microsoft.com/office/drawing/2014/main" id="{DBA1F342-090E-46E3-8031-AB0E8518766B}"/>
              </a:ext>
            </a:extLst>
          </p:cNvPr>
          <p:cNvGrpSpPr/>
          <p:nvPr/>
        </p:nvGrpSpPr>
        <p:grpSpPr>
          <a:xfrm>
            <a:off x="7674106" y="3617038"/>
            <a:ext cx="322560" cy="314280"/>
            <a:chOff x="7674106" y="3617038"/>
            <a:chExt cx="322560" cy="314280"/>
          </a:xfrm>
        </p:grpSpPr>
        <mc:AlternateContent xmlns:mc="http://schemas.openxmlformats.org/markup-compatibility/2006">
          <mc:Choice xmlns:p14="http://schemas.microsoft.com/office/powerpoint/2010/main" Requires="p14">
            <p:contentPart p14:bwMode="auto" r:id="rId360">
              <p14:nvContentPartPr>
                <p14:cNvPr id="225" name="筆跡 224">
                  <a:extLst>
                    <a:ext uri="{FF2B5EF4-FFF2-40B4-BE49-F238E27FC236}">
                      <a16:creationId xmlns:a16="http://schemas.microsoft.com/office/drawing/2014/main" id="{2BC831EC-147B-4098-A94F-FFCD96C62914}"/>
                    </a:ext>
                  </a:extLst>
                </p14:cNvPr>
                <p14:cNvContentPartPr/>
                <p14:nvPr/>
              </p14:nvContentPartPr>
              <p14:xfrm>
                <a:off x="7674106" y="3630718"/>
                <a:ext cx="35280" cy="215280"/>
              </p14:xfrm>
            </p:contentPart>
          </mc:Choice>
          <mc:Fallback>
            <p:pic>
              <p:nvPicPr>
                <p:cNvPr id="225" name="筆跡 224">
                  <a:extLst>
                    <a:ext uri="{FF2B5EF4-FFF2-40B4-BE49-F238E27FC236}">
                      <a16:creationId xmlns:a16="http://schemas.microsoft.com/office/drawing/2014/main" id="{2BC831EC-147B-4098-A94F-FFCD96C62914}"/>
                    </a:ext>
                  </a:extLst>
                </p:cNvPr>
                <p:cNvPicPr/>
                <p:nvPr/>
              </p:nvPicPr>
              <p:blipFill>
                <a:blip r:embed="rId361"/>
                <a:stretch>
                  <a:fillRect/>
                </a:stretch>
              </p:blipFill>
              <p:spPr>
                <a:xfrm>
                  <a:off x="7665106" y="3621718"/>
                  <a:ext cx="5292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6" name="筆跡 225">
                  <a:extLst>
                    <a:ext uri="{FF2B5EF4-FFF2-40B4-BE49-F238E27FC236}">
                      <a16:creationId xmlns:a16="http://schemas.microsoft.com/office/drawing/2014/main" id="{ED4EE65F-8B12-49B2-B098-B84F9DD2132C}"/>
                    </a:ext>
                  </a:extLst>
                </p14:cNvPr>
                <p14:cNvContentPartPr/>
                <p14:nvPr/>
              </p14:nvContentPartPr>
              <p14:xfrm>
                <a:off x="7726306" y="3752038"/>
                <a:ext cx="186840" cy="21600"/>
              </p14:xfrm>
            </p:contentPart>
          </mc:Choice>
          <mc:Fallback>
            <p:pic>
              <p:nvPicPr>
                <p:cNvPr id="226" name="筆跡 225">
                  <a:extLst>
                    <a:ext uri="{FF2B5EF4-FFF2-40B4-BE49-F238E27FC236}">
                      <a16:creationId xmlns:a16="http://schemas.microsoft.com/office/drawing/2014/main" id="{ED4EE65F-8B12-49B2-B098-B84F9DD2132C}"/>
                    </a:ext>
                  </a:extLst>
                </p:cNvPr>
                <p:cNvPicPr/>
                <p:nvPr/>
              </p:nvPicPr>
              <p:blipFill>
                <a:blip r:embed="rId363"/>
                <a:stretch>
                  <a:fillRect/>
                </a:stretch>
              </p:blipFill>
              <p:spPr>
                <a:xfrm>
                  <a:off x="7717306" y="3743038"/>
                  <a:ext cx="20448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7" name="筆跡 226">
                  <a:extLst>
                    <a:ext uri="{FF2B5EF4-FFF2-40B4-BE49-F238E27FC236}">
                      <a16:creationId xmlns:a16="http://schemas.microsoft.com/office/drawing/2014/main" id="{E994E96B-CF35-4C7E-9E6A-9C6A4EAB9BAF}"/>
                    </a:ext>
                  </a:extLst>
                </p14:cNvPr>
                <p14:cNvContentPartPr/>
                <p14:nvPr/>
              </p14:nvContentPartPr>
              <p14:xfrm>
                <a:off x="7853386" y="3617038"/>
                <a:ext cx="60840" cy="289440"/>
              </p14:xfrm>
            </p:contentPart>
          </mc:Choice>
          <mc:Fallback>
            <p:pic>
              <p:nvPicPr>
                <p:cNvPr id="227" name="筆跡 226">
                  <a:extLst>
                    <a:ext uri="{FF2B5EF4-FFF2-40B4-BE49-F238E27FC236}">
                      <a16:creationId xmlns:a16="http://schemas.microsoft.com/office/drawing/2014/main" id="{E994E96B-CF35-4C7E-9E6A-9C6A4EAB9BAF}"/>
                    </a:ext>
                  </a:extLst>
                </p:cNvPr>
                <p:cNvPicPr/>
                <p:nvPr/>
              </p:nvPicPr>
              <p:blipFill>
                <a:blip r:embed="rId365"/>
                <a:stretch>
                  <a:fillRect/>
                </a:stretch>
              </p:blipFill>
              <p:spPr>
                <a:xfrm>
                  <a:off x="7844746" y="3608398"/>
                  <a:ext cx="7848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8" name="筆跡 227">
                  <a:extLst>
                    <a:ext uri="{FF2B5EF4-FFF2-40B4-BE49-F238E27FC236}">
                      <a16:creationId xmlns:a16="http://schemas.microsoft.com/office/drawing/2014/main" id="{ACD96956-80EE-42A3-96C1-E3511C45BC3F}"/>
                    </a:ext>
                  </a:extLst>
                </p14:cNvPr>
                <p14:cNvContentPartPr/>
                <p14:nvPr/>
              </p14:nvContentPartPr>
              <p14:xfrm>
                <a:off x="7882906" y="3860398"/>
                <a:ext cx="113760" cy="70920"/>
              </p14:xfrm>
            </p:contentPart>
          </mc:Choice>
          <mc:Fallback>
            <p:pic>
              <p:nvPicPr>
                <p:cNvPr id="228" name="筆跡 227">
                  <a:extLst>
                    <a:ext uri="{FF2B5EF4-FFF2-40B4-BE49-F238E27FC236}">
                      <a16:creationId xmlns:a16="http://schemas.microsoft.com/office/drawing/2014/main" id="{ACD96956-80EE-42A3-96C1-E3511C45BC3F}"/>
                    </a:ext>
                  </a:extLst>
                </p:cNvPr>
                <p:cNvPicPr/>
                <p:nvPr/>
              </p:nvPicPr>
              <p:blipFill>
                <a:blip r:embed="rId367"/>
                <a:stretch>
                  <a:fillRect/>
                </a:stretch>
              </p:blipFill>
              <p:spPr>
                <a:xfrm>
                  <a:off x="7874266" y="3851398"/>
                  <a:ext cx="131400" cy="88560"/>
                </a:xfrm>
                <a:prstGeom prst="rect">
                  <a:avLst/>
                </a:prstGeom>
              </p:spPr>
            </p:pic>
          </mc:Fallback>
        </mc:AlternateContent>
      </p:grpSp>
      <p:grpSp>
        <p:nvGrpSpPr>
          <p:cNvPr id="243" name="群組 242">
            <a:extLst>
              <a:ext uri="{FF2B5EF4-FFF2-40B4-BE49-F238E27FC236}">
                <a16:creationId xmlns:a16="http://schemas.microsoft.com/office/drawing/2014/main" id="{C36B5057-A4D2-488E-BF15-B9BD58E6488D}"/>
              </a:ext>
            </a:extLst>
          </p:cNvPr>
          <p:cNvGrpSpPr/>
          <p:nvPr/>
        </p:nvGrpSpPr>
        <p:grpSpPr>
          <a:xfrm>
            <a:off x="8179186" y="3786958"/>
            <a:ext cx="852120" cy="389520"/>
            <a:chOff x="8179186" y="3786958"/>
            <a:chExt cx="852120" cy="389520"/>
          </a:xfrm>
        </p:grpSpPr>
        <mc:AlternateContent xmlns:mc="http://schemas.openxmlformats.org/markup-compatibility/2006">
          <mc:Choice xmlns:p14="http://schemas.microsoft.com/office/powerpoint/2010/main" Requires="p14">
            <p:contentPart p14:bwMode="auto" r:id="rId368">
              <p14:nvContentPartPr>
                <p14:cNvPr id="229" name="筆跡 228">
                  <a:extLst>
                    <a:ext uri="{FF2B5EF4-FFF2-40B4-BE49-F238E27FC236}">
                      <a16:creationId xmlns:a16="http://schemas.microsoft.com/office/drawing/2014/main" id="{F8B80C79-E822-48C9-98EB-0F0A5223E192}"/>
                    </a:ext>
                  </a:extLst>
                </p14:cNvPr>
                <p14:cNvContentPartPr/>
                <p14:nvPr/>
              </p14:nvContentPartPr>
              <p14:xfrm>
                <a:off x="8179186" y="3786958"/>
                <a:ext cx="17640" cy="1440"/>
              </p14:xfrm>
            </p:contentPart>
          </mc:Choice>
          <mc:Fallback>
            <p:pic>
              <p:nvPicPr>
                <p:cNvPr id="229" name="筆跡 228">
                  <a:extLst>
                    <a:ext uri="{FF2B5EF4-FFF2-40B4-BE49-F238E27FC236}">
                      <a16:creationId xmlns:a16="http://schemas.microsoft.com/office/drawing/2014/main" id="{F8B80C79-E822-48C9-98EB-0F0A5223E192}"/>
                    </a:ext>
                  </a:extLst>
                </p:cNvPr>
                <p:cNvPicPr/>
                <p:nvPr/>
              </p:nvPicPr>
              <p:blipFill>
                <a:blip r:embed="rId369"/>
                <a:stretch>
                  <a:fillRect/>
                </a:stretch>
              </p:blipFill>
              <p:spPr>
                <a:xfrm>
                  <a:off x="8170186" y="3778318"/>
                  <a:ext cx="352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30" name="筆跡 229">
                  <a:extLst>
                    <a:ext uri="{FF2B5EF4-FFF2-40B4-BE49-F238E27FC236}">
                      <a16:creationId xmlns:a16="http://schemas.microsoft.com/office/drawing/2014/main" id="{A0C94D14-D4E2-4CA5-83C7-1A192E2EE59E}"/>
                    </a:ext>
                  </a:extLst>
                </p14:cNvPr>
                <p14:cNvContentPartPr/>
                <p14:nvPr/>
              </p14:nvContentPartPr>
              <p14:xfrm>
                <a:off x="8183866" y="3847798"/>
                <a:ext cx="5040" cy="6480"/>
              </p14:xfrm>
            </p:contentPart>
          </mc:Choice>
          <mc:Fallback>
            <p:pic>
              <p:nvPicPr>
                <p:cNvPr id="230" name="筆跡 229">
                  <a:extLst>
                    <a:ext uri="{FF2B5EF4-FFF2-40B4-BE49-F238E27FC236}">
                      <a16:creationId xmlns:a16="http://schemas.microsoft.com/office/drawing/2014/main" id="{A0C94D14-D4E2-4CA5-83C7-1A192E2EE59E}"/>
                    </a:ext>
                  </a:extLst>
                </p:cNvPr>
                <p:cNvPicPr/>
                <p:nvPr/>
              </p:nvPicPr>
              <p:blipFill>
                <a:blip r:embed="rId371"/>
                <a:stretch>
                  <a:fillRect/>
                </a:stretch>
              </p:blipFill>
              <p:spPr>
                <a:xfrm>
                  <a:off x="8174866" y="3838798"/>
                  <a:ext cx="226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31" name="筆跡 230">
                  <a:extLst>
                    <a:ext uri="{FF2B5EF4-FFF2-40B4-BE49-F238E27FC236}">
                      <a16:creationId xmlns:a16="http://schemas.microsoft.com/office/drawing/2014/main" id="{FA2937F7-401A-4F25-8AE2-8757A4DE3D80}"/>
                    </a:ext>
                  </a:extLst>
                </p14:cNvPr>
                <p14:cNvContentPartPr/>
                <p14:nvPr/>
              </p14:nvContentPartPr>
              <p14:xfrm>
                <a:off x="8247586" y="3924838"/>
                <a:ext cx="241920" cy="214200"/>
              </p14:xfrm>
            </p:contentPart>
          </mc:Choice>
          <mc:Fallback>
            <p:pic>
              <p:nvPicPr>
                <p:cNvPr id="231" name="筆跡 230">
                  <a:extLst>
                    <a:ext uri="{FF2B5EF4-FFF2-40B4-BE49-F238E27FC236}">
                      <a16:creationId xmlns:a16="http://schemas.microsoft.com/office/drawing/2014/main" id="{FA2937F7-401A-4F25-8AE2-8757A4DE3D80}"/>
                    </a:ext>
                  </a:extLst>
                </p:cNvPr>
                <p:cNvPicPr/>
                <p:nvPr/>
              </p:nvPicPr>
              <p:blipFill>
                <a:blip r:embed="rId373"/>
                <a:stretch>
                  <a:fillRect/>
                </a:stretch>
              </p:blipFill>
              <p:spPr>
                <a:xfrm>
                  <a:off x="8238946" y="3915838"/>
                  <a:ext cx="2595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32" name="筆跡 231">
                  <a:extLst>
                    <a:ext uri="{FF2B5EF4-FFF2-40B4-BE49-F238E27FC236}">
                      <a16:creationId xmlns:a16="http://schemas.microsoft.com/office/drawing/2014/main" id="{9B00972A-54FF-4AE6-A448-36E06ECF6847}"/>
                    </a:ext>
                  </a:extLst>
                </p14:cNvPr>
                <p14:cNvContentPartPr/>
                <p14:nvPr/>
              </p14:nvContentPartPr>
              <p14:xfrm>
                <a:off x="8546026" y="4001158"/>
                <a:ext cx="96480" cy="15840"/>
              </p14:xfrm>
            </p:contentPart>
          </mc:Choice>
          <mc:Fallback>
            <p:pic>
              <p:nvPicPr>
                <p:cNvPr id="232" name="筆跡 231">
                  <a:extLst>
                    <a:ext uri="{FF2B5EF4-FFF2-40B4-BE49-F238E27FC236}">
                      <a16:creationId xmlns:a16="http://schemas.microsoft.com/office/drawing/2014/main" id="{9B00972A-54FF-4AE6-A448-36E06ECF6847}"/>
                    </a:ext>
                  </a:extLst>
                </p:cNvPr>
                <p:cNvPicPr/>
                <p:nvPr/>
              </p:nvPicPr>
              <p:blipFill>
                <a:blip r:embed="rId375"/>
                <a:stretch>
                  <a:fillRect/>
                </a:stretch>
              </p:blipFill>
              <p:spPr>
                <a:xfrm>
                  <a:off x="8537386" y="3992158"/>
                  <a:ext cx="1141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3" name="筆跡 232">
                  <a:extLst>
                    <a:ext uri="{FF2B5EF4-FFF2-40B4-BE49-F238E27FC236}">
                      <a16:creationId xmlns:a16="http://schemas.microsoft.com/office/drawing/2014/main" id="{068D3AAB-554E-45D2-A012-2332AA011A0E}"/>
                    </a:ext>
                  </a:extLst>
                </p14:cNvPr>
                <p14:cNvContentPartPr/>
                <p14:nvPr/>
              </p14:nvContentPartPr>
              <p14:xfrm>
                <a:off x="8539186" y="4055518"/>
                <a:ext cx="99720" cy="13680"/>
              </p14:xfrm>
            </p:contentPart>
          </mc:Choice>
          <mc:Fallback>
            <p:pic>
              <p:nvPicPr>
                <p:cNvPr id="233" name="筆跡 232">
                  <a:extLst>
                    <a:ext uri="{FF2B5EF4-FFF2-40B4-BE49-F238E27FC236}">
                      <a16:creationId xmlns:a16="http://schemas.microsoft.com/office/drawing/2014/main" id="{068D3AAB-554E-45D2-A012-2332AA011A0E}"/>
                    </a:ext>
                  </a:extLst>
                </p:cNvPr>
                <p:cNvPicPr/>
                <p:nvPr/>
              </p:nvPicPr>
              <p:blipFill>
                <a:blip r:embed="rId377"/>
                <a:stretch>
                  <a:fillRect/>
                </a:stretch>
              </p:blipFill>
              <p:spPr>
                <a:xfrm>
                  <a:off x="8530546" y="4046878"/>
                  <a:ext cx="1173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4" name="筆跡 233">
                  <a:extLst>
                    <a:ext uri="{FF2B5EF4-FFF2-40B4-BE49-F238E27FC236}">
                      <a16:creationId xmlns:a16="http://schemas.microsoft.com/office/drawing/2014/main" id="{F66DEE9D-324C-4FCF-8651-F67B6D79EC97}"/>
                    </a:ext>
                  </a:extLst>
                </p14:cNvPr>
                <p14:cNvContentPartPr/>
                <p14:nvPr/>
              </p14:nvContentPartPr>
              <p14:xfrm>
                <a:off x="8683906" y="4124638"/>
                <a:ext cx="23760" cy="11880"/>
              </p14:xfrm>
            </p:contentPart>
          </mc:Choice>
          <mc:Fallback>
            <p:pic>
              <p:nvPicPr>
                <p:cNvPr id="234" name="筆跡 233">
                  <a:extLst>
                    <a:ext uri="{FF2B5EF4-FFF2-40B4-BE49-F238E27FC236}">
                      <a16:creationId xmlns:a16="http://schemas.microsoft.com/office/drawing/2014/main" id="{F66DEE9D-324C-4FCF-8651-F67B6D79EC97}"/>
                    </a:ext>
                  </a:extLst>
                </p:cNvPr>
                <p:cNvPicPr/>
                <p:nvPr/>
              </p:nvPicPr>
              <p:blipFill>
                <a:blip r:embed="rId379"/>
                <a:stretch>
                  <a:fillRect/>
                </a:stretch>
              </p:blipFill>
              <p:spPr>
                <a:xfrm>
                  <a:off x="8675266" y="4115638"/>
                  <a:ext cx="414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5" name="筆跡 234">
                  <a:extLst>
                    <a:ext uri="{FF2B5EF4-FFF2-40B4-BE49-F238E27FC236}">
                      <a16:creationId xmlns:a16="http://schemas.microsoft.com/office/drawing/2014/main" id="{29C4CDA5-FF9F-4FB5-A72E-FE730E4C558D}"/>
                    </a:ext>
                  </a:extLst>
                </p14:cNvPr>
                <p14:cNvContentPartPr/>
                <p14:nvPr/>
              </p14:nvContentPartPr>
              <p14:xfrm>
                <a:off x="8808106" y="4000078"/>
                <a:ext cx="47160" cy="176400"/>
              </p14:xfrm>
            </p:contentPart>
          </mc:Choice>
          <mc:Fallback>
            <p:pic>
              <p:nvPicPr>
                <p:cNvPr id="235" name="筆跡 234">
                  <a:extLst>
                    <a:ext uri="{FF2B5EF4-FFF2-40B4-BE49-F238E27FC236}">
                      <a16:creationId xmlns:a16="http://schemas.microsoft.com/office/drawing/2014/main" id="{29C4CDA5-FF9F-4FB5-A72E-FE730E4C558D}"/>
                    </a:ext>
                  </a:extLst>
                </p:cNvPr>
                <p:cNvPicPr/>
                <p:nvPr/>
              </p:nvPicPr>
              <p:blipFill>
                <a:blip r:embed="rId381"/>
                <a:stretch>
                  <a:fillRect/>
                </a:stretch>
              </p:blipFill>
              <p:spPr>
                <a:xfrm>
                  <a:off x="8799106" y="3991078"/>
                  <a:ext cx="648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6" name="筆跡 235">
                  <a:extLst>
                    <a:ext uri="{FF2B5EF4-FFF2-40B4-BE49-F238E27FC236}">
                      <a16:creationId xmlns:a16="http://schemas.microsoft.com/office/drawing/2014/main" id="{32D73187-C42F-4E8E-9FF0-31BA166C092C}"/>
                    </a:ext>
                  </a:extLst>
                </p14:cNvPr>
                <p14:cNvContentPartPr/>
                <p14:nvPr/>
              </p14:nvContentPartPr>
              <p14:xfrm>
                <a:off x="8260186" y="3856078"/>
                <a:ext cx="24480" cy="39600"/>
              </p14:xfrm>
            </p:contentPart>
          </mc:Choice>
          <mc:Fallback>
            <p:pic>
              <p:nvPicPr>
                <p:cNvPr id="236" name="筆跡 235">
                  <a:extLst>
                    <a:ext uri="{FF2B5EF4-FFF2-40B4-BE49-F238E27FC236}">
                      <a16:creationId xmlns:a16="http://schemas.microsoft.com/office/drawing/2014/main" id="{32D73187-C42F-4E8E-9FF0-31BA166C092C}"/>
                    </a:ext>
                  </a:extLst>
                </p:cNvPr>
                <p:cNvPicPr/>
                <p:nvPr/>
              </p:nvPicPr>
              <p:blipFill>
                <a:blip r:embed="rId383"/>
                <a:stretch>
                  <a:fillRect/>
                </a:stretch>
              </p:blipFill>
              <p:spPr>
                <a:xfrm>
                  <a:off x="8251546" y="3847078"/>
                  <a:ext cx="421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7" name="筆跡 236">
                  <a:extLst>
                    <a:ext uri="{FF2B5EF4-FFF2-40B4-BE49-F238E27FC236}">
                      <a16:creationId xmlns:a16="http://schemas.microsoft.com/office/drawing/2014/main" id="{609DEC0D-A017-487B-AA8A-6BC2E46EDE37}"/>
                    </a:ext>
                  </a:extLst>
                </p14:cNvPr>
                <p14:cNvContentPartPr/>
                <p14:nvPr/>
              </p14:nvContentPartPr>
              <p14:xfrm>
                <a:off x="8323186" y="3862198"/>
                <a:ext cx="10800" cy="34200"/>
              </p14:xfrm>
            </p:contentPart>
          </mc:Choice>
          <mc:Fallback>
            <p:pic>
              <p:nvPicPr>
                <p:cNvPr id="237" name="筆跡 236">
                  <a:extLst>
                    <a:ext uri="{FF2B5EF4-FFF2-40B4-BE49-F238E27FC236}">
                      <a16:creationId xmlns:a16="http://schemas.microsoft.com/office/drawing/2014/main" id="{609DEC0D-A017-487B-AA8A-6BC2E46EDE37}"/>
                    </a:ext>
                  </a:extLst>
                </p:cNvPr>
                <p:cNvPicPr/>
                <p:nvPr/>
              </p:nvPicPr>
              <p:blipFill>
                <a:blip r:embed="rId385"/>
                <a:stretch>
                  <a:fillRect/>
                </a:stretch>
              </p:blipFill>
              <p:spPr>
                <a:xfrm>
                  <a:off x="8314546" y="3853198"/>
                  <a:ext cx="284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41" name="筆跡 240">
                  <a:extLst>
                    <a:ext uri="{FF2B5EF4-FFF2-40B4-BE49-F238E27FC236}">
                      <a16:creationId xmlns:a16="http://schemas.microsoft.com/office/drawing/2014/main" id="{BC28C03D-AE19-46E1-BB7B-4EB3AA2FE240}"/>
                    </a:ext>
                  </a:extLst>
                </p14:cNvPr>
                <p14:cNvContentPartPr/>
                <p14:nvPr/>
              </p14:nvContentPartPr>
              <p14:xfrm>
                <a:off x="8973706" y="3926998"/>
                <a:ext cx="5040" cy="33120"/>
              </p14:xfrm>
            </p:contentPart>
          </mc:Choice>
          <mc:Fallback>
            <p:pic>
              <p:nvPicPr>
                <p:cNvPr id="241" name="筆跡 240">
                  <a:extLst>
                    <a:ext uri="{FF2B5EF4-FFF2-40B4-BE49-F238E27FC236}">
                      <a16:creationId xmlns:a16="http://schemas.microsoft.com/office/drawing/2014/main" id="{BC28C03D-AE19-46E1-BB7B-4EB3AA2FE240}"/>
                    </a:ext>
                  </a:extLst>
                </p:cNvPr>
                <p:cNvPicPr/>
                <p:nvPr/>
              </p:nvPicPr>
              <p:blipFill>
                <a:blip r:embed="rId387"/>
                <a:stretch>
                  <a:fillRect/>
                </a:stretch>
              </p:blipFill>
              <p:spPr>
                <a:xfrm>
                  <a:off x="8965066" y="3917998"/>
                  <a:ext cx="226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42" name="筆跡 241">
                  <a:extLst>
                    <a:ext uri="{FF2B5EF4-FFF2-40B4-BE49-F238E27FC236}">
                      <a16:creationId xmlns:a16="http://schemas.microsoft.com/office/drawing/2014/main" id="{19B1F9DE-67F4-450D-95E0-445B48EF2D50}"/>
                    </a:ext>
                  </a:extLst>
                </p14:cNvPr>
                <p14:cNvContentPartPr/>
                <p14:nvPr/>
              </p14:nvContentPartPr>
              <p14:xfrm>
                <a:off x="9002506" y="3952558"/>
                <a:ext cx="28800" cy="48600"/>
              </p14:xfrm>
            </p:contentPart>
          </mc:Choice>
          <mc:Fallback>
            <p:pic>
              <p:nvPicPr>
                <p:cNvPr id="242" name="筆跡 241">
                  <a:extLst>
                    <a:ext uri="{FF2B5EF4-FFF2-40B4-BE49-F238E27FC236}">
                      <a16:creationId xmlns:a16="http://schemas.microsoft.com/office/drawing/2014/main" id="{19B1F9DE-67F4-450D-95E0-445B48EF2D50}"/>
                    </a:ext>
                  </a:extLst>
                </p:cNvPr>
                <p:cNvPicPr/>
                <p:nvPr/>
              </p:nvPicPr>
              <p:blipFill>
                <a:blip r:embed="rId389"/>
                <a:stretch>
                  <a:fillRect/>
                </a:stretch>
              </p:blipFill>
              <p:spPr>
                <a:xfrm>
                  <a:off x="8993506" y="3943918"/>
                  <a:ext cx="46440" cy="66240"/>
                </a:xfrm>
                <a:prstGeom prst="rect">
                  <a:avLst/>
                </a:prstGeom>
              </p:spPr>
            </p:pic>
          </mc:Fallback>
        </mc:AlternateContent>
      </p:grpSp>
      <p:grpSp>
        <p:nvGrpSpPr>
          <p:cNvPr id="268" name="群組 267">
            <a:extLst>
              <a:ext uri="{FF2B5EF4-FFF2-40B4-BE49-F238E27FC236}">
                <a16:creationId xmlns:a16="http://schemas.microsoft.com/office/drawing/2014/main" id="{653274FE-DB5B-4061-8F21-D708A2788717}"/>
              </a:ext>
            </a:extLst>
          </p:cNvPr>
          <p:cNvGrpSpPr/>
          <p:nvPr/>
        </p:nvGrpSpPr>
        <p:grpSpPr>
          <a:xfrm>
            <a:off x="4578106" y="2065078"/>
            <a:ext cx="478440" cy="235080"/>
            <a:chOff x="4578106" y="2065078"/>
            <a:chExt cx="478440" cy="235080"/>
          </a:xfrm>
        </p:grpSpPr>
        <mc:AlternateContent xmlns:mc="http://schemas.openxmlformats.org/markup-compatibility/2006">
          <mc:Choice xmlns:p14="http://schemas.microsoft.com/office/powerpoint/2010/main" Requires="p14">
            <p:contentPart p14:bwMode="auto" r:id="rId390">
              <p14:nvContentPartPr>
                <p14:cNvPr id="244" name="筆跡 243">
                  <a:extLst>
                    <a:ext uri="{FF2B5EF4-FFF2-40B4-BE49-F238E27FC236}">
                      <a16:creationId xmlns:a16="http://schemas.microsoft.com/office/drawing/2014/main" id="{3CC3EA57-C7D0-47D5-829A-D1D99976B6C1}"/>
                    </a:ext>
                  </a:extLst>
                </p14:cNvPr>
                <p14:cNvContentPartPr/>
                <p14:nvPr/>
              </p14:nvContentPartPr>
              <p14:xfrm>
                <a:off x="4578106" y="2094238"/>
                <a:ext cx="474840" cy="71280"/>
              </p14:xfrm>
            </p:contentPart>
          </mc:Choice>
          <mc:Fallback>
            <p:pic>
              <p:nvPicPr>
                <p:cNvPr id="244" name="筆跡 243">
                  <a:extLst>
                    <a:ext uri="{FF2B5EF4-FFF2-40B4-BE49-F238E27FC236}">
                      <a16:creationId xmlns:a16="http://schemas.microsoft.com/office/drawing/2014/main" id="{3CC3EA57-C7D0-47D5-829A-D1D99976B6C1}"/>
                    </a:ext>
                  </a:extLst>
                </p:cNvPr>
                <p:cNvPicPr/>
                <p:nvPr/>
              </p:nvPicPr>
              <p:blipFill>
                <a:blip r:embed="rId391"/>
                <a:stretch>
                  <a:fillRect/>
                </a:stretch>
              </p:blipFill>
              <p:spPr>
                <a:xfrm>
                  <a:off x="4569466" y="2085238"/>
                  <a:ext cx="4924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5" name="筆跡 244">
                  <a:extLst>
                    <a:ext uri="{FF2B5EF4-FFF2-40B4-BE49-F238E27FC236}">
                      <a16:creationId xmlns:a16="http://schemas.microsoft.com/office/drawing/2014/main" id="{F2A88640-4972-40DD-A3EF-4E8C45007610}"/>
                    </a:ext>
                  </a:extLst>
                </p14:cNvPr>
                <p14:cNvContentPartPr/>
                <p14:nvPr/>
              </p14:nvContentPartPr>
              <p14:xfrm>
                <a:off x="4693306" y="2161918"/>
                <a:ext cx="323640" cy="54720"/>
              </p14:xfrm>
            </p:contentPart>
          </mc:Choice>
          <mc:Fallback>
            <p:pic>
              <p:nvPicPr>
                <p:cNvPr id="245" name="筆跡 244">
                  <a:extLst>
                    <a:ext uri="{FF2B5EF4-FFF2-40B4-BE49-F238E27FC236}">
                      <a16:creationId xmlns:a16="http://schemas.microsoft.com/office/drawing/2014/main" id="{F2A88640-4972-40DD-A3EF-4E8C45007610}"/>
                    </a:ext>
                  </a:extLst>
                </p:cNvPr>
                <p:cNvPicPr/>
                <p:nvPr/>
              </p:nvPicPr>
              <p:blipFill>
                <a:blip r:embed="rId393"/>
                <a:stretch>
                  <a:fillRect/>
                </a:stretch>
              </p:blipFill>
              <p:spPr>
                <a:xfrm>
                  <a:off x="4684306" y="2153278"/>
                  <a:ext cx="3412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6" name="筆跡 245">
                  <a:extLst>
                    <a:ext uri="{FF2B5EF4-FFF2-40B4-BE49-F238E27FC236}">
                      <a16:creationId xmlns:a16="http://schemas.microsoft.com/office/drawing/2014/main" id="{9CFD7F71-6975-4DEB-81B5-04C7C4EAB952}"/>
                    </a:ext>
                  </a:extLst>
                </p14:cNvPr>
                <p14:cNvContentPartPr/>
                <p14:nvPr/>
              </p14:nvContentPartPr>
              <p14:xfrm>
                <a:off x="4863586" y="2065078"/>
                <a:ext cx="192960" cy="235080"/>
              </p14:xfrm>
            </p:contentPart>
          </mc:Choice>
          <mc:Fallback>
            <p:pic>
              <p:nvPicPr>
                <p:cNvPr id="246" name="筆跡 245">
                  <a:extLst>
                    <a:ext uri="{FF2B5EF4-FFF2-40B4-BE49-F238E27FC236}">
                      <a16:creationId xmlns:a16="http://schemas.microsoft.com/office/drawing/2014/main" id="{9CFD7F71-6975-4DEB-81B5-04C7C4EAB952}"/>
                    </a:ext>
                  </a:extLst>
                </p:cNvPr>
                <p:cNvPicPr/>
                <p:nvPr/>
              </p:nvPicPr>
              <p:blipFill>
                <a:blip r:embed="rId395"/>
                <a:stretch>
                  <a:fillRect/>
                </a:stretch>
              </p:blipFill>
              <p:spPr>
                <a:xfrm>
                  <a:off x="4854586" y="2056438"/>
                  <a:ext cx="210600" cy="252720"/>
                </a:xfrm>
                <a:prstGeom prst="rect">
                  <a:avLst/>
                </a:prstGeom>
              </p:spPr>
            </p:pic>
          </mc:Fallback>
        </mc:AlternateContent>
      </p:grpSp>
      <p:grpSp>
        <p:nvGrpSpPr>
          <p:cNvPr id="267" name="群組 266">
            <a:extLst>
              <a:ext uri="{FF2B5EF4-FFF2-40B4-BE49-F238E27FC236}">
                <a16:creationId xmlns:a16="http://schemas.microsoft.com/office/drawing/2014/main" id="{AE3C8B53-CA00-411E-8729-81B1A11C605B}"/>
              </a:ext>
            </a:extLst>
          </p:cNvPr>
          <p:cNvGrpSpPr/>
          <p:nvPr/>
        </p:nvGrpSpPr>
        <p:grpSpPr>
          <a:xfrm>
            <a:off x="5392066" y="1789318"/>
            <a:ext cx="1455480" cy="466560"/>
            <a:chOff x="5392066" y="1789318"/>
            <a:chExt cx="1455480" cy="466560"/>
          </a:xfrm>
        </p:grpSpPr>
        <mc:AlternateContent xmlns:mc="http://schemas.openxmlformats.org/markup-compatibility/2006">
          <mc:Choice xmlns:p14="http://schemas.microsoft.com/office/powerpoint/2010/main" Requires="p14">
            <p:contentPart p14:bwMode="auto" r:id="rId396">
              <p14:nvContentPartPr>
                <p14:cNvPr id="247" name="筆跡 246">
                  <a:extLst>
                    <a:ext uri="{FF2B5EF4-FFF2-40B4-BE49-F238E27FC236}">
                      <a16:creationId xmlns:a16="http://schemas.microsoft.com/office/drawing/2014/main" id="{7FC90F50-0CE3-4AFA-B24E-6BA55E5B1F76}"/>
                    </a:ext>
                  </a:extLst>
                </p14:cNvPr>
                <p14:cNvContentPartPr/>
                <p14:nvPr/>
              </p14:nvContentPartPr>
              <p14:xfrm>
                <a:off x="5392066" y="1876078"/>
                <a:ext cx="205920" cy="204120"/>
              </p14:xfrm>
            </p:contentPart>
          </mc:Choice>
          <mc:Fallback>
            <p:pic>
              <p:nvPicPr>
                <p:cNvPr id="247" name="筆跡 246">
                  <a:extLst>
                    <a:ext uri="{FF2B5EF4-FFF2-40B4-BE49-F238E27FC236}">
                      <a16:creationId xmlns:a16="http://schemas.microsoft.com/office/drawing/2014/main" id="{7FC90F50-0CE3-4AFA-B24E-6BA55E5B1F76}"/>
                    </a:ext>
                  </a:extLst>
                </p:cNvPr>
                <p:cNvPicPr/>
                <p:nvPr/>
              </p:nvPicPr>
              <p:blipFill>
                <a:blip r:embed="rId397"/>
                <a:stretch>
                  <a:fillRect/>
                </a:stretch>
              </p:blipFill>
              <p:spPr>
                <a:xfrm>
                  <a:off x="5383066" y="1867078"/>
                  <a:ext cx="2235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8" name="筆跡 247">
                  <a:extLst>
                    <a:ext uri="{FF2B5EF4-FFF2-40B4-BE49-F238E27FC236}">
                      <a16:creationId xmlns:a16="http://schemas.microsoft.com/office/drawing/2014/main" id="{ACBFBE75-562A-4A2E-8C3A-1E68827A36B0}"/>
                    </a:ext>
                  </a:extLst>
                </p14:cNvPr>
                <p14:cNvContentPartPr/>
                <p14:nvPr/>
              </p14:nvContentPartPr>
              <p14:xfrm>
                <a:off x="5491786" y="1990198"/>
                <a:ext cx="39240" cy="149760"/>
              </p14:xfrm>
            </p:contentPart>
          </mc:Choice>
          <mc:Fallback>
            <p:pic>
              <p:nvPicPr>
                <p:cNvPr id="248" name="筆跡 247">
                  <a:extLst>
                    <a:ext uri="{FF2B5EF4-FFF2-40B4-BE49-F238E27FC236}">
                      <a16:creationId xmlns:a16="http://schemas.microsoft.com/office/drawing/2014/main" id="{ACBFBE75-562A-4A2E-8C3A-1E68827A36B0}"/>
                    </a:ext>
                  </a:extLst>
                </p:cNvPr>
                <p:cNvPicPr/>
                <p:nvPr/>
              </p:nvPicPr>
              <p:blipFill>
                <a:blip r:embed="rId399"/>
                <a:stretch>
                  <a:fillRect/>
                </a:stretch>
              </p:blipFill>
              <p:spPr>
                <a:xfrm>
                  <a:off x="5483146" y="1981198"/>
                  <a:ext cx="568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9" name="筆跡 248">
                  <a:extLst>
                    <a:ext uri="{FF2B5EF4-FFF2-40B4-BE49-F238E27FC236}">
                      <a16:creationId xmlns:a16="http://schemas.microsoft.com/office/drawing/2014/main" id="{797378C0-BBB4-46B2-89C1-57B2077A76DB}"/>
                    </a:ext>
                  </a:extLst>
                </p14:cNvPr>
                <p14:cNvContentPartPr/>
                <p14:nvPr/>
              </p14:nvContentPartPr>
              <p14:xfrm>
                <a:off x="5509066" y="1988038"/>
                <a:ext cx="121680" cy="50760"/>
              </p14:xfrm>
            </p:contentPart>
          </mc:Choice>
          <mc:Fallback>
            <p:pic>
              <p:nvPicPr>
                <p:cNvPr id="249" name="筆跡 248">
                  <a:extLst>
                    <a:ext uri="{FF2B5EF4-FFF2-40B4-BE49-F238E27FC236}">
                      <a16:creationId xmlns:a16="http://schemas.microsoft.com/office/drawing/2014/main" id="{797378C0-BBB4-46B2-89C1-57B2077A76DB}"/>
                    </a:ext>
                  </a:extLst>
                </p:cNvPr>
                <p:cNvPicPr/>
                <p:nvPr/>
              </p:nvPicPr>
              <p:blipFill>
                <a:blip r:embed="rId401"/>
                <a:stretch>
                  <a:fillRect/>
                </a:stretch>
              </p:blipFill>
              <p:spPr>
                <a:xfrm>
                  <a:off x="5500066" y="1979398"/>
                  <a:ext cx="1393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50" name="筆跡 249">
                  <a:extLst>
                    <a:ext uri="{FF2B5EF4-FFF2-40B4-BE49-F238E27FC236}">
                      <a16:creationId xmlns:a16="http://schemas.microsoft.com/office/drawing/2014/main" id="{DE6B2A56-8274-49C7-A6A8-CF318BC513DF}"/>
                    </a:ext>
                  </a:extLst>
                </p14:cNvPr>
                <p14:cNvContentPartPr/>
                <p14:nvPr/>
              </p14:nvContentPartPr>
              <p14:xfrm>
                <a:off x="5755306" y="1789318"/>
                <a:ext cx="159480" cy="127080"/>
              </p14:xfrm>
            </p:contentPart>
          </mc:Choice>
          <mc:Fallback>
            <p:pic>
              <p:nvPicPr>
                <p:cNvPr id="250" name="筆跡 249">
                  <a:extLst>
                    <a:ext uri="{FF2B5EF4-FFF2-40B4-BE49-F238E27FC236}">
                      <a16:creationId xmlns:a16="http://schemas.microsoft.com/office/drawing/2014/main" id="{DE6B2A56-8274-49C7-A6A8-CF318BC513DF}"/>
                    </a:ext>
                  </a:extLst>
                </p:cNvPr>
                <p:cNvPicPr/>
                <p:nvPr/>
              </p:nvPicPr>
              <p:blipFill>
                <a:blip r:embed="rId403"/>
                <a:stretch>
                  <a:fillRect/>
                </a:stretch>
              </p:blipFill>
              <p:spPr>
                <a:xfrm>
                  <a:off x="5746306" y="1780678"/>
                  <a:ext cx="1771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51" name="筆跡 250">
                  <a:extLst>
                    <a:ext uri="{FF2B5EF4-FFF2-40B4-BE49-F238E27FC236}">
                      <a16:creationId xmlns:a16="http://schemas.microsoft.com/office/drawing/2014/main" id="{E272EBDF-9164-4D90-8309-25F30EB249A2}"/>
                    </a:ext>
                  </a:extLst>
                </p14:cNvPr>
                <p14:cNvContentPartPr/>
                <p14:nvPr/>
              </p14:nvContentPartPr>
              <p14:xfrm>
                <a:off x="5698786" y="1928278"/>
                <a:ext cx="54000" cy="175320"/>
              </p14:xfrm>
            </p:contentPart>
          </mc:Choice>
          <mc:Fallback>
            <p:pic>
              <p:nvPicPr>
                <p:cNvPr id="251" name="筆跡 250">
                  <a:extLst>
                    <a:ext uri="{FF2B5EF4-FFF2-40B4-BE49-F238E27FC236}">
                      <a16:creationId xmlns:a16="http://schemas.microsoft.com/office/drawing/2014/main" id="{E272EBDF-9164-4D90-8309-25F30EB249A2}"/>
                    </a:ext>
                  </a:extLst>
                </p:cNvPr>
                <p:cNvPicPr/>
                <p:nvPr/>
              </p:nvPicPr>
              <p:blipFill>
                <a:blip r:embed="rId405"/>
                <a:stretch>
                  <a:fillRect/>
                </a:stretch>
              </p:blipFill>
              <p:spPr>
                <a:xfrm>
                  <a:off x="5690146" y="1919638"/>
                  <a:ext cx="716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52" name="筆跡 251">
                  <a:extLst>
                    <a:ext uri="{FF2B5EF4-FFF2-40B4-BE49-F238E27FC236}">
                      <a16:creationId xmlns:a16="http://schemas.microsoft.com/office/drawing/2014/main" id="{E83ECBE0-5912-417E-879D-45D4F99EED15}"/>
                    </a:ext>
                  </a:extLst>
                </p14:cNvPr>
                <p14:cNvContentPartPr/>
                <p14:nvPr/>
              </p14:nvContentPartPr>
              <p14:xfrm>
                <a:off x="5741266" y="1952038"/>
                <a:ext cx="73440" cy="144000"/>
              </p14:xfrm>
            </p:contentPart>
          </mc:Choice>
          <mc:Fallback>
            <p:pic>
              <p:nvPicPr>
                <p:cNvPr id="252" name="筆跡 251">
                  <a:extLst>
                    <a:ext uri="{FF2B5EF4-FFF2-40B4-BE49-F238E27FC236}">
                      <a16:creationId xmlns:a16="http://schemas.microsoft.com/office/drawing/2014/main" id="{E83ECBE0-5912-417E-879D-45D4F99EED15}"/>
                    </a:ext>
                  </a:extLst>
                </p:cNvPr>
                <p:cNvPicPr/>
                <p:nvPr/>
              </p:nvPicPr>
              <p:blipFill>
                <a:blip r:embed="rId407"/>
                <a:stretch>
                  <a:fillRect/>
                </a:stretch>
              </p:blipFill>
              <p:spPr>
                <a:xfrm>
                  <a:off x="5732266" y="1943398"/>
                  <a:ext cx="910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53" name="筆跡 252">
                  <a:extLst>
                    <a:ext uri="{FF2B5EF4-FFF2-40B4-BE49-F238E27FC236}">
                      <a16:creationId xmlns:a16="http://schemas.microsoft.com/office/drawing/2014/main" id="{912C8653-543B-40BF-B24C-DA39CE4845E6}"/>
                    </a:ext>
                  </a:extLst>
                </p14:cNvPr>
                <p14:cNvContentPartPr/>
                <p14:nvPr/>
              </p14:nvContentPartPr>
              <p14:xfrm>
                <a:off x="5714986" y="2000278"/>
                <a:ext cx="110160" cy="52920"/>
              </p14:xfrm>
            </p:contentPart>
          </mc:Choice>
          <mc:Fallback>
            <p:pic>
              <p:nvPicPr>
                <p:cNvPr id="253" name="筆跡 252">
                  <a:extLst>
                    <a:ext uri="{FF2B5EF4-FFF2-40B4-BE49-F238E27FC236}">
                      <a16:creationId xmlns:a16="http://schemas.microsoft.com/office/drawing/2014/main" id="{912C8653-543B-40BF-B24C-DA39CE4845E6}"/>
                    </a:ext>
                  </a:extLst>
                </p:cNvPr>
                <p:cNvPicPr/>
                <p:nvPr/>
              </p:nvPicPr>
              <p:blipFill>
                <a:blip r:embed="rId409"/>
                <a:stretch>
                  <a:fillRect/>
                </a:stretch>
              </p:blipFill>
              <p:spPr>
                <a:xfrm>
                  <a:off x="5705986" y="1991638"/>
                  <a:ext cx="1278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4" name="筆跡 253">
                  <a:extLst>
                    <a:ext uri="{FF2B5EF4-FFF2-40B4-BE49-F238E27FC236}">
                      <a16:creationId xmlns:a16="http://schemas.microsoft.com/office/drawing/2014/main" id="{D23030E0-7311-40E9-967D-F9E9B4359AAB}"/>
                    </a:ext>
                  </a:extLst>
                </p14:cNvPr>
                <p14:cNvContentPartPr/>
                <p14:nvPr/>
              </p14:nvContentPartPr>
              <p14:xfrm>
                <a:off x="5854306" y="1971478"/>
                <a:ext cx="175320" cy="74520"/>
              </p14:xfrm>
            </p:contentPart>
          </mc:Choice>
          <mc:Fallback>
            <p:pic>
              <p:nvPicPr>
                <p:cNvPr id="254" name="筆跡 253">
                  <a:extLst>
                    <a:ext uri="{FF2B5EF4-FFF2-40B4-BE49-F238E27FC236}">
                      <a16:creationId xmlns:a16="http://schemas.microsoft.com/office/drawing/2014/main" id="{D23030E0-7311-40E9-967D-F9E9B4359AAB}"/>
                    </a:ext>
                  </a:extLst>
                </p:cNvPr>
                <p:cNvPicPr/>
                <p:nvPr/>
              </p:nvPicPr>
              <p:blipFill>
                <a:blip r:embed="rId411"/>
                <a:stretch>
                  <a:fillRect/>
                </a:stretch>
              </p:blipFill>
              <p:spPr>
                <a:xfrm>
                  <a:off x="5845666" y="1962838"/>
                  <a:ext cx="1929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5" name="筆跡 254">
                  <a:extLst>
                    <a:ext uri="{FF2B5EF4-FFF2-40B4-BE49-F238E27FC236}">
                      <a16:creationId xmlns:a16="http://schemas.microsoft.com/office/drawing/2014/main" id="{BD764B39-CFCC-4F2B-AA60-C6F1FBF678CD}"/>
                    </a:ext>
                  </a:extLst>
                </p14:cNvPr>
                <p14:cNvContentPartPr/>
                <p14:nvPr/>
              </p14:nvContentPartPr>
              <p14:xfrm>
                <a:off x="5896426" y="1927558"/>
                <a:ext cx="108720" cy="207360"/>
              </p14:xfrm>
            </p:contentPart>
          </mc:Choice>
          <mc:Fallback>
            <p:pic>
              <p:nvPicPr>
                <p:cNvPr id="255" name="筆跡 254">
                  <a:extLst>
                    <a:ext uri="{FF2B5EF4-FFF2-40B4-BE49-F238E27FC236}">
                      <a16:creationId xmlns:a16="http://schemas.microsoft.com/office/drawing/2014/main" id="{BD764B39-CFCC-4F2B-AA60-C6F1FBF678CD}"/>
                    </a:ext>
                  </a:extLst>
                </p:cNvPr>
                <p:cNvPicPr/>
                <p:nvPr/>
              </p:nvPicPr>
              <p:blipFill>
                <a:blip r:embed="rId413"/>
                <a:stretch>
                  <a:fillRect/>
                </a:stretch>
              </p:blipFill>
              <p:spPr>
                <a:xfrm>
                  <a:off x="5887786" y="1918558"/>
                  <a:ext cx="12636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6" name="筆跡 255">
                  <a:extLst>
                    <a:ext uri="{FF2B5EF4-FFF2-40B4-BE49-F238E27FC236}">
                      <a16:creationId xmlns:a16="http://schemas.microsoft.com/office/drawing/2014/main" id="{89D63484-6F12-49AF-AF31-7A9FDFDF1178}"/>
                    </a:ext>
                  </a:extLst>
                </p14:cNvPr>
                <p14:cNvContentPartPr/>
                <p14:nvPr/>
              </p14:nvContentPartPr>
              <p14:xfrm>
                <a:off x="6194146" y="1948078"/>
                <a:ext cx="39240" cy="193680"/>
              </p14:xfrm>
            </p:contentPart>
          </mc:Choice>
          <mc:Fallback>
            <p:pic>
              <p:nvPicPr>
                <p:cNvPr id="256" name="筆跡 255">
                  <a:extLst>
                    <a:ext uri="{FF2B5EF4-FFF2-40B4-BE49-F238E27FC236}">
                      <a16:creationId xmlns:a16="http://schemas.microsoft.com/office/drawing/2014/main" id="{89D63484-6F12-49AF-AF31-7A9FDFDF1178}"/>
                    </a:ext>
                  </a:extLst>
                </p:cNvPr>
                <p:cNvPicPr/>
                <p:nvPr/>
              </p:nvPicPr>
              <p:blipFill>
                <a:blip r:embed="rId415"/>
                <a:stretch>
                  <a:fillRect/>
                </a:stretch>
              </p:blipFill>
              <p:spPr>
                <a:xfrm>
                  <a:off x="6185146" y="1939078"/>
                  <a:ext cx="568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7" name="筆跡 256">
                  <a:extLst>
                    <a:ext uri="{FF2B5EF4-FFF2-40B4-BE49-F238E27FC236}">
                      <a16:creationId xmlns:a16="http://schemas.microsoft.com/office/drawing/2014/main" id="{2F516F75-5A07-45E5-A12B-89F2BCE067CE}"/>
                    </a:ext>
                  </a:extLst>
                </p14:cNvPr>
                <p14:cNvContentPartPr/>
                <p14:nvPr/>
              </p14:nvContentPartPr>
              <p14:xfrm>
                <a:off x="6272986" y="1923238"/>
                <a:ext cx="156240" cy="192240"/>
              </p14:xfrm>
            </p:contentPart>
          </mc:Choice>
          <mc:Fallback>
            <p:pic>
              <p:nvPicPr>
                <p:cNvPr id="257" name="筆跡 256">
                  <a:extLst>
                    <a:ext uri="{FF2B5EF4-FFF2-40B4-BE49-F238E27FC236}">
                      <a16:creationId xmlns:a16="http://schemas.microsoft.com/office/drawing/2014/main" id="{2F516F75-5A07-45E5-A12B-89F2BCE067CE}"/>
                    </a:ext>
                  </a:extLst>
                </p:cNvPr>
                <p:cNvPicPr/>
                <p:nvPr/>
              </p:nvPicPr>
              <p:blipFill>
                <a:blip r:embed="rId417"/>
                <a:stretch>
                  <a:fillRect/>
                </a:stretch>
              </p:blipFill>
              <p:spPr>
                <a:xfrm>
                  <a:off x="6263986" y="1914598"/>
                  <a:ext cx="1738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8" name="筆跡 257">
                  <a:extLst>
                    <a:ext uri="{FF2B5EF4-FFF2-40B4-BE49-F238E27FC236}">
                      <a16:creationId xmlns:a16="http://schemas.microsoft.com/office/drawing/2014/main" id="{2C8992C0-EC26-4E5E-97BB-F04E610AF12C}"/>
                    </a:ext>
                  </a:extLst>
                </p14:cNvPr>
                <p14:cNvContentPartPr/>
                <p14:nvPr/>
              </p14:nvContentPartPr>
              <p14:xfrm>
                <a:off x="6272986" y="1996318"/>
                <a:ext cx="127440" cy="25920"/>
              </p14:xfrm>
            </p:contentPart>
          </mc:Choice>
          <mc:Fallback>
            <p:pic>
              <p:nvPicPr>
                <p:cNvPr id="258" name="筆跡 257">
                  <a:extLst>
                    <a:ext uri="{FF2B5EF4-FFF2-40B4-BE49-F238E27FC236}">
                      <a16:creationId xmlns:a16="http://schemas.microsoft.com/office/drawing/2014/main" id="{2C8992C0-EC26-4E5E-97BB-F04E610AF12C}"/>
                    </a:ext>
                  </a:extLst>
                </p:cNvPr>
                <p:cNvPicPr/>
                <p:nvPr/>
              </p:nvPicPr>
              <p:blipFill>
                <a:blip r:embed="rId419"/>
                <a:stretch>
                  <a:fillRect/>
                </a:stretch>
              </p:blipFill>
              <p:spPr>
                <a:xfrm>
                  <a:off x="6263986" y="1987678"/>
                  <a:ext cx="145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9" name="筆跡 258">
                  <a:extLst>
                    <a:ext uri="{FF2B5EF4-FFF2-40B4-BE49-F238E27FC236}">
                      <a16:creationId xmlns:a16="http://schemas.microsoft.com/office/drawing/2014/main" id="{B10F3006-E83D-4CBD-A9A6-09EF029491C3}"/>
                    </a:ext>
                  </a:extLst>
                </p14:cNvPr>
                <p14:cNvContentPartPr/>
                <p14:nvPr/>
              </p14:nvContentPartPr>
              <p14:xfrm>
                <a:off x="6235186" y="2046718"/>
                <a:ext cx="150120" cy="16920"/>
              </p14:xfrm>
            </p:contentPart>
          </mc:Choice>
          <mc:Fallback>
            <p:pic>
              <p:nvPicPr>
                <p:cNvPr id="259" name="筆跡 258">
                  <a:extLst>
                    <a:ext uri="{FF2B5EF4-FFF2-40B4-BE49-F238E27FC236}">
                      <a16:creationId xmlns:a16="http://schemas.microsoft.com/office/drawing/2014/main" id="{B10F3006-E83D-4CBD-A9A6-09EF029491C3}"/>
                    </a:ext>
                  </a:extLst>
                </p:cNvPr>
                <p:cNvPicPr/>
                <p:nvPr/>
              </p:nvPicPr>
              <p:blipFill>
                <a:blip r:embed="rId421"/>
                <a:stretch>
                  <a:fillRect/>
                </a:stretch>
              </p:blipFill>
              <p:spPr>
                <a:xfrm>
                  <a:off x="6226186" y="2038078"/>
                  <a:ext cx="1677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60" name="筆跡 259">
                  <a:extLst>
                    <a:ext uri="{FF2B5EF4-FFF2-40B4-BE49-F238E27FC236}">
                      <a16:creationId xmlns:a16="http://schemas.microsoft.com/office/drawing/2014/main" id="{16A91715-4F6F-42A2-874F-06D873E034F9}"/>
                    </a:ext>
                  </a:extLst>
                </p14:cNvPr>
                <p14:cNvContentPartPr/>
                <p14:nvPr/>
              </p14:nvContentPartPr>
              <p14:xfrm>
                <a:off x="6296746" y="1977958"/>
                <a:ext cx="34560" cy="155880"/>
              </p14:xfrm>
            </p:contentPart>
          </mc:Choice>
          <mc:Fallback>
            <p:pic>
              <p:nvPicPr>
                <p:cNvPr id="260" name="筆跡 259">
                  <a:extLst>
                    <a:ext uri="{FF2B5EF4-FFF2-40B4-BE49-F238E27FC236}">
                      <a16:creationId xmlns:a16="http://schemas.microsoft.com/office/drawing/2014/main" id="{16A91715-4F6F-42A2-874F-06D873E034F9}"/>
                    </a:ext>
                  </a:extLst>
                </p:cNvPr>
                <p:cNvPicPr/>
                <p:nvPr/>
              </p:nvPicPr>
              <p:blipFill>
                <a:blip r:embed="rId423"/>
                <a:stretch>
                  <a:fillRect/>
                </a:stretch>
              </p:blipFill>
              <p:spPr>
                <a:xfrm>
                  <a:off x="6288106" y="1968958"/>
                  <a:ext cx="522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61" name="筆跡 260">
                  <a:extLst>
                    <a:ext uri="{FF2B5EF4-FFF2-40B4-BE49-F238E27FC236}">
                      <a16:creationId xmlns:a16="http://schemas.microsoft.com/office/drawing/2014/main" id="{15B5F8D2-950D-4E11-8AC6-E360AD16BCA8}"/>
                    </a:ext>
                  </a:extLst>
                </p14:cNvPr>
                <p14:cNvContentPartPr/>
                <p14:nvPr/>
              </p14:nvContentPartPr>
              <p14:xfrm>
                <a:off x="6570346" y="1962478"/>
                <a:ext cx="191160" cy="18720"/>
              </p14:xfrm>
            </p:contentPart>
          </mc:Choice>
          <mc:Fallback>
            <p:pic>
              <p:nvPicPr>
                <p:cNvPr id="261" name="筆跡 260">
                  <a:extLst>
                    <a:ext uri="{FF2B5EF4-FFF2-40B4-BE49-F238E27FC236}">
                      <a16:creationId xmlns:a16="http://schemas.microsoft.com/office/drawing/2014/main" id="{15B5F8D2-950D-4E11-8AC6-E360AD16BCA8}"/>
                    </a:ext>
                  </a:extLst>
                </p:cNvPr>
                <p:cNvPicPr/>
                <p:nvPr/>
              </p:nvPicPr>
              <p:blipFill>
                <a:blip r:embed="rId425"/>
                <a:stretch>
                  <a:fillRect/>
                </a:stretch>
              </p:blipFill>
              <p:spPr>
                <a:xfrm>
                  <a:off x="6561346" y="1953478"/>
                  <a:ext cx="2088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62" name="筆跡 261">
                  <a:extLst>
                    <a:ext uri="{FF2B5EF4-FFF2-40B4-BE49-F238E27FC236}">
                      <a16:creationId xmlns:a16="http://schemas.microsoft.com/office/drawing/2014/main" id="{2D14B7C3-DC73-4728-8982-88B47A6EB468}"/>
                    </a:ext>
                  </a:extLst>
                </p14:cNvPr>
                <p14:cNvContentPartPr/>
                <p14:nvPr/>
              </p14:nvContentPartPr>
              <p14:xfrm>
                <a:off x="6514186" y="2008558"/>
                <a:ext cx="108000" cy="56880"/>
              </p14:xfrm>
            </p:contentPart>
          </mc:Choice>
          <mc:Fallback>
            <p:pic>
              <p:nvPicPr>
                <p:cNvPr id="262" name="筆跡 261">
                  <a:extLst>
                    <a:ext uri="{FF2B5EF4-FFF2-40B4-BE49-F238E27FC236}">
                      <a16:creationId xmlns:a16="http://schemas.microsoft.com/office/drawing/2014/main" id="{2D14B7C3-DC73-4728-8982-88B47A6EB468}"/>
                    </a:ext>
                  </a:extLst>
                </p:cNvPr>
                <p:cNvPicPr/>
                <p:nvPr/>
              </p:nvPicPr>
              <p:blipFill>
                <a:blip r:embed="rId427"/>
                <a:stretch>
                  <a:fillRect/>
                </a:stretch>
              </p:blipFill>
              <p:spPr>
                <a:xfrm>
                  <a:off x="6505186" y="1999918"/>
                  <a:ext cx="1256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3" name="筆跡 262">
                  <a:extLst>
                    <a:ext uri="{FF2B5EF4-FFF2-40B4-BE49-F238E27FC236}">
                      <a16:creationId xmlns:a16="http://schemas.microsoft.com/office/drawing/2014/main" id="{7ED40FA7-F495-4168-AEB7-93903B670055}"/>
                    </a:ext>
                  </a:extLst>
                </p14:cNvPr>
                <p14:cNvContentPartPr/>
                <p14:nvPr/>
              </p14:nvContentPartPr>
              <p14:xfrm>
                <a:off x="6613546" y="2041678"/>
                <a:ext cx="47160" cy="16920"/>
              </p14:xfrm>
            </p:contentPart>
          </mc:Choice>
          <mc:Fallback>
            <p:pic>
              <p:nvPicPr>
                <p:cNvPr id="263" name="筆跡 262">
                  <a:extLst>
                    <a:ext uri="{FF2B5EF4-FFF2-40B4-BE49-F238E27FC236}">
                      <a16:creationId xmlns:a16="http://schemas.microsoft.com/office/drawing/2014/main" id="{7ED40FA7-F495-4168-AEB7-93903B670055}"/>
                    </a:ext>
                  </a:extLst>
                </p:cNvPr>
                <p:cNvPicPr/>
                <p:nvPr/>
              </p:nvPicPr>
              <p:blipFill>
                <a:blip r:embed="rId429"/>
                <a:stretch>
                  <a:fillRect/>
                </a:stretch>
              </p:blipFill>
              <p:spPr>
                <a:xfrm>
                  <a:off x="6604906" y="2032678"/>
                  <a:ext cx="648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4" name="筆跡 263">
                  <a:extLst>
                    <a:ext uri="{FF2B5EF4-FFF2-40B4-BE49-F238E27FC236}">
                      <a16:creationId xmlns:a16="http://schemas.microsoft.com/office/drawing/2014/main" id="{18390D8A-2101-468D-9C1C-2962893EEF00}"/>
                    </a:ext>
                  </a:extLst>
                </p14:cNvPr>
                <p14:cNvContentPartPr/>
                <p14:nvPr/>
              </p14:nvContentPartPr>
              <p14:xfrm>
                <a:off x="6667546" y="2037358"/>
                <a:ext cx="180000" cy="49680"/>
              </p14:xfrm>
            </p:contentPart>
          </mc:Choice>
          <mc:Fallback>
            <p:pic>
              <p:nvPicPr>
                <p:cNvPr id="264" name="筆跡 263">
                  <a:extLst>
                    <a:ext uri="{FF2B5EF4-FFF2-40B4-BE49-F238E27FC236}">
                      <a16:creationId xmlns:a16="http://schemas.microsoft.com/office/drawing/2014/main" id="{18390D8A-2101-468D-9C1C-2962893EEF00}"/>
                    </a:ext>
                  </a:extLst>
                </p:cNvPr>
                <p:cNvPicPr/>
                <p:nvPr/>
              </p:nvPicPr>
              <p:blipFill>
                <a:blip r:embed="rId431"/>
                <a:stretch>
                  <a:fillRect/>
                </a:stretch>
              </p:blipFill>
              <p:spPr>
                <a:xfrm>
                  <a:off x="6658546" y="2028718"/>
                  <a:ext cx="197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65" name="筆跡 264">
                  <a:extLst>
                    <a:ext uri="{FF2B5EF4-FFF2-40B4-BE49-F238E27FC236}">
                      <a16:creationId xmlns:a16="http://schemas.microsoft.com/office/drawing/2014/main" id="{874F07E1-5798-4637-8574-350B7258B860}"/>
                    </a:ext>
                  </a:extLst>
                </p14:cNvPr>
                <p14:cNvContentPartPr/>
                <p14:nvPr/>
              </p14:nvContentPartPr>
              <p14:xfrm>
                <a:off x="6488986" y="1912078"/>
                <a:ext cx="191160" cy="327600"/>
              </p14:xfrm>
            </p:contentPart>
          </mc:Choice>
          <mc:Fallback>
            <p:pic>
              <p:nvPicPr>
                <p:cNvPr id="265" name="筆跡 264">
                  <a:extLst>
                    <a:ext uri="{FF2B5EF4-FFF2-40B4-BE49-F238E27FC236}">
                      <a16:creationId xmlns:a16="http://schemas.microsoft.com/office/drawing/2014/main" id="{874F07E1-5798-4637-8574-350B7258B860}"/>
                    </a:ext>
                  </a:extLst>
                </p:cNvPr>
                <p:cNvPicPr/>
                <p:nvPr/>
              </p:nvPicPr>
              <p:blipFill>
                <a:blip r:embed="rId433"/>
                <a:stretch>
                  <a:fillRect/>
                </a:stretch>
              </p:blipFill>
              <p:spPr>
                <a:xfrm>
                  <a:off x="6480346" y="1903078"/>
                  <a:ext cx="20880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66" name="筆跡 265">
                  <a:extLst>
                    <a:ext uri="{FF2B5EF4-FFF2-40B4-BE49-F238E27FC236}">
                      <a16:creationId xmlns:a16="http://schemas.microsoft.com/office/drawing/2014/main" id="{F6EA2983-8F44-424B-94F8-15E41B8FA1C7}"/>
                    </a:ext>
                  </a:extLst>
                </p14:cNvPr>
                <p14:cNvContentPartPr/>
                <p14:nvPr/>
              </p14:nvContentPartPr>
              <p14:xfrm>
                <a:off x="6609226" y="2148598"/>
                <a:ext cx="143280" cy="107280"/>
              </p14:xfrm>
            </p:contentPart>
          </mc:Choice>
          <mc:Fallback>
            <p:pic>
              <p:nvPicPr>
                <p:cNvPr id="266" name="筆跡 265">
                  <a:extLst>
                    <a:ext uri="{FF2B5EF4-FFF2-40B4-BE49-F238E27FC236}">
                      <a16:creationId xmlns:a16="http://schemas.microsoft.com/office/drawing/2014/main" id="{F6EA2983-8F44-424B-94F8-15E41B8FA1C7}"/>
                    </a:ext>
                  </a:extLst>
                </p:cNvPr>
                <p:cNvPicPr/>
                <p:nvPr/>
              </p:nvPicPr>
              <p:blipFill>
                <a:blip r:embed="rId435"/>
                <a:stretch>
                  <a:fillRect/>
                </a:stretch>
              </p:blipFill>
              <p:spPr>
                <a:xfrm>
                  <a:off x="6600226" y="2139958"/>
                  <a:ext cx="160920" cy="124920"/>
                </a:xfrm>
                <a:prstGeom prst="rect">
                  <a:avLst/>
                </a:prstGeom>
              </p:spPr>
            </p:pic>
          </mc:Fallback>
        </mc:AlternateContent>
      </p:grpSp>
      <p:grpSp>
        <p:nvGrpSpPr>
          <p:cNvPr id="284" name="群組 283">
            <a:extLst>
              <a:ext uri="{FF2B5EF4-FFF2-40B4-BE49-F238E27FC236}">
                <a16:creationId xmlns:a16="http://schemas.microsoft.com/office/drawing/2014/main" id="{BA0CA0C8-D4D0-4388-B8C6-DDDAF47DE962}"/>
              </a:ext>
            </a:extLst>
          </p:cNvPr>
          <p:cNvGrpSpPr/>
          <p:nvPr/>
        </p:nvGrpSpPr>
        <p:grpSpPr>
          <a:xfrm>
            <a:off x="7022866" y="1847998"/>
            <a:ext cx="947520" cy="457200"/>
            <a:chOff x="7022866" y="1847998"/>
            <a:chExt cx="947520" cy="457200"/>
          </a:xfrm>
        </p:grpSpPr>
        <mc:AlternateContent xmlns:mc="http://schemas.openxmlformats.org/markup-compatibility/2006">
          <mc:Choice xmlns:p14="http://schemas.microsoft.com/office/powerpoint/2010/main" Requires="p14">
            <p:contentPart p14:bwMode="auto" r:id="rId436">
              <p14:nvContentPartPr>
                <p14:cNvPr id="269" name="筆跡 268">
                  <a:extLst>
                    <a:ext uri="{FF2B5EF4-FFF2-40B4-BE49-F238E27FC236}">
                      <a16:creationId xmlns:a16="http://schemas.microsoft.com/office/drawing/2014/main" id="{F3A01584-2F52-4535-BB51-12CBC9E96A3F}"/>
                    </a:ext>
                  </a:extLst>
                </p14:cNvPr>
                <p14:cNvContentPartPr/>
                <p14:nvPr/>
              </p14:nvContentPartPr>
              <p14:xfrm>
                <a:off x="7070026" y="1955278"/>
                <a:ext cx="219960" cy="34200"/>
              </p14:xfrm>
            </p:contentPart>
          </mc:Choice>
          <mc:Fallback>
            <p:pic>
              <p:nvPicPr>
                <p:cNvPr id="269" name="筆跡 268">
                  <a:extLst>
                    <a:ext uri="{FF2B5EF4-FFF2-40B4-BE49-F238E27FC236}">
                      <a16:creationId xmlns:a16="http://schemas.microsoft.com/office/drawing/2014/main" id="{F3A01584-2F52-4535-BB51-12CBC9E96A3F}"/>
                    </a:ext>
                  </a:extLst>
                </p:cNvPr>
                <p:cNvPicPr/>
                <p:nvPr/>
              </p:nvPicPr>
              <p:blipFill>
                <a:blip r:embed="rId437"/>
                <a:stretch>
                  <a:fillRect/>
                </a:stretch>
              </p:blipFill>
              <p:spPr>
                <a:xfrm>
                  <a:off x="7061026" y="1946278"/>
                  <a:ext cx="2376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70" name="筆跡 269">
                  <a:extLst>
                    <a:ext uri="{FF2B5EF4-FFF2-40B4-BE49-F238E27FC236}">
                      <a16:creationId xmlns:a16="http://schemas.microsoft.com/office/drawing/2014/main" id="{85B3B561-BECA-4323-B8F3-57A749AB1C00}"/>
                    </a:ext>
                  </a:extLst>
                </p14:cNvPr>
                <p14:cNvContentPartPr/>
                <p14:nvPr/>
              </p14:nvContentPartPr>
              <p14:xfrm>
                <a:off x="7109986" y="1919998"/>
                <a:ext cx="71280" cy="243360"/>
              </p14:xfrm>
            </p:contentPart>
          </mc:Choice>
          <mc:Fallback>
            <p:pic>
              <p:nvPicPr>
                <p:cNvPr id="270" name="筆跡 269">
                  <a:extLst>
                    <a:ext uri="{FF2B5EF4-FFF2-40B4-BE49-F238E27FC236}">
                      <a16:creationId xmlns:a16="http://schemas.microsoft.com/office/drawing/2014/main" id="{85B3B561-BECA-4323-B8F3-57A749AB1C00}"/>
                    </a:ext>
                  </a:extLst>
                </p:cNvPr>
                <p:cNvPicPr/>
                <p:nvPr/>
              </p:nvPicPr>
              <p:blipFill>
                <a:blip r:embed="rId439"/>
                <a:stretch>
                  <a:fillRect/>
                </a:stretch>
              </p:blipFill>
              <p:spPr>
                <a:xfrm>
                  <a:off x="7100986" y="1911358"/>
                  <a:ext cx="8892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71" name="筆跡 270">
                  <a:extLst>
                    <a:ext uri="{FF2B5EF4-FFF2-40B4-BE49-F238E27FC236}">
                      <a16:creationId xmlns:a16="http://schemas.microsoft.com/office/drawing/2014/main" id="{FE01FBDE-DC79-4730-9F01-F08A12292110}"/>
                    </a:ext>
                  </a:extLst>
                </p14:cNvPr>
                <p14:cNvContentPartPr/>
                <p14:nvPr/>
              </p14:nvContentPartPr>
              <p14:xfrm>
                <a:off x="7066426" y="2051038"/>
                <a:ext cx="138600" cy="31320"/>
              </p14:xfrm>
            </p:contentPart>
          </mc:Choice>
          <mc:Fallback>
            <p:pic>
              <p:nvPicPr>
                <p:cNvPr id="271" name="筆跡 270">
                  <a:extLst>
                    <a:ext uri="{FF2B5EF4-FFF2-40B4-BE49-F238E27FC236}">
                      <a16:creationId xmlns:a16="http://schemas.microsoft.com/office/drawing/2014/main" id="{FE01FBDE-DC79-4730-9F01-F08A12292110}"/>
                    </a:ext>
                  </a:extLst>
                </p:cNvPr>
                <p:cNvPicPr/>
                <p:nvPr/>
              </p:nvPicPr>
              <p:blipFill>
                <a:blip r:embed="rId441"/>
                <a:stretch>
                  <a:fillRect/>
                </a:stretch>
              </p:blipFill>
              <p:spPr>
                <a:xfrm>
                  <a:off x="7057786" y="2042038"/>
                  <a:ext cx="1562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72" name="筆跡 271">
                  <a:extLst>
                    <a:ext uri="{FF2B5EF4-FFF2-40B4-BE49-F238E27FC236}">
                      <a16:creationId xmlns:a16="http://schemas.microsoft.com/office/drawing/2014/main" id="{A637095D-A9CF-4E67-99BF-D860269D9F50}"/>
                    </a:ext>
                  </a:extLst>
                </p14:cNvPr>
                <p14:cNvContentPartPr/>
                <p14:nvPr/>
              </p14:nvContentPartPr>
              <p14:xfrm>
                <a:off x="7372786" y="1955278"/>
                <a:ext cx="54000" cy="16920"/>
              </p14:xfrm>
            </p:contentPart>
          </mc:Choice>
          <mc:Fallback>
            <p:pic>
              <p:nvPicPr>
                <p:cNvPr id="272" name="筆跡 271">
                  <a:extLst>
                    <a:ext uri="{FF2B5EF4-FFF2-40B4-BE49-F238E27FC236}">
                      <a16:creationId xmlns:a16="http://schemas.microsoft.com/office/drawing/2014/main" id="{A637095D-A9CF-4E67-99BF-D860269D9F50}"/>
                    </a:ext>
                  </a:extLst>
                </p:cNvPr>
                <p:cNvPicPr/>
                <p:nvPr/>
              </p:nvPicPr>
              <p:blipFill>
                <a:blip r:embed="rId443"/>
                <a:stretch>
                  <a:fillRect/>
                </a:stretch>
              </p:blipFill>
              <p:spPr>
                <a:xfrm>
                  <a:off x="7364146" y="1946278"/>
                  <a:ext cx="716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73" name="筆跡 272">
                  <a:extLst>
                    <a:ext uri="{FF2B5EF4-FFF2-40B4-BE49-F238E27FC236}">
                      <a16:creationId xmlns:a16="http://schemas.microsoft.com/office/drawing/2014/main" id="{BBE78F0A-545C-44A2-9B2E-062773DF319A}"/>
                    </a:ext>
                  </a:extLst>
                </p14:cNvPr>
                <p14:cNvContentPartPr/>
                <p14:nvPr/>
              </p14:nvContentPartPr>
              <p14:xfrm>
                <a:off x="7256866" y="2065438"/>
                <a:ext cx="138240" cy="73440"/>
              </p14:xfrm>
            </p:contentPart>
          </mc:Choice>
          <mc:Fallback>
            <p:pic>
              <p:nvPicPr>
                <p:cNvPr id="273" name="筆跡 272">
                  <a:extLst>
                    <a:ext uri="{FF2B5EF4-FFF2-40B4-BE49-F238E27FC236}">
                      <a16:creationId xmlns:a16="http://schemas.microsoft.com/office/drawing/2014/main" id="{BBE78F0A-545C-44A2-9B2E-062773DF319A}"/>
                    </a:ext>
                  </a:extLst>
                </p:cNvPr>
                <p:cNvPicPr/>
                <p:nvPr/>
              </p:nvPicPr>
              <p:blipFill>
                <a:blip r:embed="rId445"/>
                <a:stretch>
                  <a:fillRect/>
                </a:stretch>
              </p:blipFill>
              <p:spPr>
                <a:xfrm>
                  <a:off x="7247866" y="2056438"/>
                  <a:ext cx="1558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74" name="筆跡 273">
                  <a:extLst>
                    <a:ext uri="{FF2B5EF4-FFF2-40B4-BE49-F238E27FC236}">
                      <a16:creationId xmlns:a16="http://schemas.microsoft.com/office/drawing/2014/main" id="{4632430F-423C-4EB1-BBF1-2FABCF03AD74}"/>
                    </a:ext>
                  </a:extLst>
                </p14:cNvPr>
                <p14:cNvContentPartPr/>
                <p14:nvPr/>
              </p14:nvContentPartPr>
              <p14:xfrm>
                <a:off x="7246786" y="2012878"/>
                <a:ext cx="106920" cy="196920"/>
              </p14:xfrm>
            </p:contentPart>
          </mc:Choice>
          <mc:Fallback>
            <p:pic>
              <p:nvPicPr>
                <p:cNvPr id="274" name="筆跡 273">
                  <a:extLst>
                    <a:ext uri="{FF2B5EF4-FFF2-40B4-BE49-F238E27FC236}">
                      <a16:creationId xmlns:a16="http://schemas.microsoft.com/office/drawing/2014/main" id="{4632430F-423C-4EB1-BBF1-2FABCF03AD74}"/>
                    </a:ext>
                  </a:extLst>
                </p:cNvPr>
                <p:cNvPicPr/>
                <p:nvPr/>
              </p:nvPicPr>
              <p:blipFill>
                <a:blip r:embed="rId447"/>
                <a:stretch>
                  <a:fillRect/>
                </a:stretch>
              </p:blipFill>
              <p:spPr>
                <a:xfrm>
                  <a:off x="7238146" y="2003878"/>
                  <a:ext cx="1245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75" name="筆跡 274">
                  <a:extLst>
                    <a:ext uri="{FF2B5EF4-FFF2-40B4-BE49-F238E27FC236}">
                      <a16:creationId xmlns:a16="http://schemas.microsoft.com/office/drawing/2014/main" id="{B44DBF13-0BD5-4789-9891-A527522187CE}"/>
                    </a:ext>
                  </a:extLst>
                </p14:cNvPr>
                <p14:cNvContentPartPr/>
                <p14:nvPr/>
              </p14:nvContentPartPr>
              <p14:xfrm>
                <a:off x="7493746" y="1936558"/>
                <a:ext cx="180360" cy="255960"/>
              </p14:xfrm>
            </p:contentPart>
          </mc:Choice>
          <mc:Fallback>
            <p:pic>
              <p:nvPicPr>
                <p:cNvPr id="275" name="筆跡 274">
                  <a:extLst>
                    <a:ext uri="{FF2B5EF4-FFF2-40B4-BE49-F238E27FC236}">
                      <a16:creationId xmlns:a16="http://schemas.microsoft.com/office/drawing/2014/main" id="{B44DBF13-0BD5-4789-9891-A527522187CE}"/>
                    </a:ext>
                  </a:extLst>
                </p:cNvPr>
                <p:cNvPicPr/>
                <p:nvPr/>
              </p:nvPicPr>
              <p:blipFill>
                <a:blip r:embed="rId449"/>
                <a:stretch>
                  <a:fillRect/>
                </a:stretch>
              </p:blipFill>
              <p:spPr>
                <a:xfrm>
                  <a:off x="7485106" y="1927918"/>
                  <a:ext cx="1980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76" name="筆跡 275">
                  <a:extLst>
                    <a:ext uri="{FF2B5EF4-FFF2-40B4-BE49-F238E27FC236}">
                      <a16:creationId xmlns:a16="http://schemas.microsoft.com/office/drawing/2014/main" id="{5B75467C-105E-488D-A37A-C675431D82BF}"/>
                    </a:ext>
                  </a:extLst>
                </p14:cNvPr>
                <p14:cNvContentPartPr/>
                <p14:nvPr/>
              </p14:nvContentPartPr>
              <p14:xfrm>
                <a:off x="7671226" y="1993798"/>
                <a:ext cx="139320" cy="65880"/>
              </p14:xfrm>
            </p:contentPart>
          </mc:Choice>
          <mc:Fallback>
            <p:pic>
              <p:nvPicPr>
                <p:cNvPr id="276" name="筆跡 275">
                  <a:extLst>
                    <a:ext uri="{FF2B5EF4-FFF2-40B4-BE49-F238E27FC236}">
                      <a16:creationId xmlns:a16="http://schemas.microsoft.com/office/drawing/2014/main" id="{5B75467C-105E-488D-A37A-C675431D82BF}"/>
                    </a:ext>
                  </a:extLst>
                </p:cNvPr>
                <p:cNvPicPr/>
                <p:nvPr/>
              </p:nvPicPr>
              <p:blipFill>
                <a:blip r:embed="rId451"/>
                <a:stretch>
                  <a:fillRect/>
                </a:stretch>
              </p:blipFill>
              <p:spPr>
                <a:xfrm>
                  <a:off x="7662586" y="1984798"/>
                  <a:ext cx="1569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77" name="筆跡 276">
                  <a:extLst>
                    <a:ext uri="{FF2B5EF4-FFF2-40B4-BE49-F238E27FC236}">
                      <a16:creationId xmlns:a16="http://schemas.microsoft.com/office/drawing/2014/main" id="{6F1DD171-E666-446F-8BCB-D41F122AF351}"/>
                    </a:ext>
                  </a:extLst>
                </p14:cNvPr>
                <p14:cNvContentPartPr/>
                <p14:nvPr/>
              </p14:nvContentPartPr>
              <p14:xfrm>
                <a:off x="7649626" y="2026198"/>
                <a:ext cx="121680" cy="74520"/>
              </p14:xfrm>
            </p:contentPart>
          </mc:Choice>
          <mc:Fallback>
            <p:pic>
              <p:nvPicPr>
                <p:cNvPr id="277" name="筆跡 276">
                  <a:extLst>
                    <a:ext uri="{FF2B5EF4-FFF2-40B4-BE49-F238E27FC236}">
                      <a16:creationId xmlns:a16="http://schemas.microsoft.com/office/drawing/2014/main" id="{6F1DD171-E666-446F-8BCB-D41F122AF351}"/>
                    </a:ext>
                  </a:extLst>
                </p:cNvPr>
                <p:cNvPicPr/>
                <p:nvPr/>
              </p:nvPicPr>
              <p:blipFill>
                <a:blip r:embed="rId453"/>
                <a:stretch>
                  <a:fillRect/>
                </a:stretch>
              </p:blipFill>
              <p:spPr>
                <a:xfrm>
                  <a:off x="7640986" y="2017198"/>
                  <a:ext cx="1393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78" name="筆跡 277">
                  <a:extLst>
                    <a:ext uri="{FF2B5EF4-FFF2-40B4-BE49-F238E27FC236}">
                      <a16:creationId xmlns:a16="http://schemas.microsoft.com/office/drawing/2014/main" id="{DDDA2C3B-FB83-4A39-A23B-6B0371B12779}"/>
                    </a:ext>
                  </a:extLst>
                </p14:cNvPr>
                <p14:cNvContentPartPr/>
                <p14:nvPr/>
              </p14:nvContentPartPr>
              <p14:xfrm>
                <a:off x="7640626" y="2109718"/>
                <a:ext cx="158400" cy="46800"/>
              </p14:xfrm>
            </p:contentPart>
          </mc:Choice>
          <mc:Fallback>
            <p:pic>
              <p:nvPicPr>
                <p:cNvPr id="278" name="筆跡 277">
                  <a:extLst>
                    <a:ext uri="{FF2B5EF4-FFF2-40B4-BE49-F238E27FC236}">
                      <a16:creationId xmlns:a16="http://schemas.microsoft.com/office/drawing/2014/main" id="{DDDA2C3B-FB83-4A39-A23B-6B0371B12779}"/>
                    </a:ext>
                  </a:extLst>
                </p:cNvPr>
                <p:cNvPicPr/>
                <p:nvPr/>
              </p:nvPicPr>
              <p:blipFill>
                <a:blip r:embed="rId455"/>
                <a:stretch>
                  <a:fillRect/>
                </a:stretch>
              </p:blipFill>
              <p:spPr>
                <a:xfrm>
                  <a:off x="7631626" y="2100718"/>
                  <a:ext cx="1760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79" name="筆跡 278">
                  <a:extLst>
                    <a:ext uri="{FF2B5EF4-FFF2-40B4-BE49-F238E27FC236}">
                      <a16:creationId xmlns:a16="http://schemas.microsoft.com/office/drawing/2014/main" id="{FAB96E4C-9793-4C90-9DA1-EB734417E602}"/>
                    </a:ext>
                  </a:extLst>
                </p14:cNvPr>
                <p14:cNvContentPartPr/>
                <p14:nvPr/>
              </p14:nvContentPartPr>
              <p14:xfrm>
                <a:off x="7620466" y="2126998"/>
                <a:ext cx="168840" cy="178200"/>
              </p14:xfrm>
            </p:contentPart>
          </mc:Choice>
          <mc:Fallback>
            <p:pic>
              <p:nvPicPr>
                <p:cNvPr id="279" name="筆跡 278">
                  <a:extLst>
                    <a:ext uri="{FF2B5EF4-FFF2-40B4-BE49-F238E27FC236}">
                      <a16:creationId xmlns:a16="http://schemas.microsoft.com/office/drawing/2014/main" id="{FAB96E4C-9793-4C90-9DA1-EB734417E602}"/>
                    </a:ext>
                  </a:extLst>
                </p:cNvPr>
                <p:cNvPicPr/>
                <p:nvPr/>
              </p:nvPicPr>
              <p:blipFill>
                <a:blip r:embed="rId457"/>
                <a:stretch>
                  <a:fillRect/>
                </a:stretch>
              </p:blipFill>
              <p:spPr>
                <a:xfrm>
                  <a:off x="7611826" y="2118358"/>
                  <a:ext cx="18648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80" name="筆跡 279">
                  <a:extLst>
                    <a:ext uri="{FF2B5EF4-FFF2-40B4-BE49-F238E27FC236}">
                      <a16:creationId xmlns:a16="http://schemas.microsoft.com/office/drawing/2014/main" id="{FBA3D3EF-68A0-4316-855F-C52F6D3CF164}"/>
                    </a:ext>
                  </a:extLst>
                </p14:cNvPr>
                <p14:cNvContentPartPr/>
                <p14:nvPr/>
              </p14:nvContentPartPr>
              <p14:xfrm>
                <a:off x="7022866" y="1856278"/>
                <a:ext cx="7200" cy="27000"/>
              </p14:xfrm>
            </p:contentPart>
          </mc:Choice>
          <mc:Fallback>
            <p:pic>
              <p:nvPicPr>
                <p:cNvPr id="280" name="筆跡 279">
                  <a:extLst>
                    <a:ext uri="{FF2B5EF4-FFF2-40B4-BE49-F238E27FC236}">
                      <a16:creationId xmlns:a16="http://schemas.microsoft.com/office/drawing/2014/main" id="{FBA3D3EF-68A0-4316-855F-C52F6D3CF164}"/>
                    </a:ext>
                  </a:extLst>
                </p:cNvPr>
                <p:cNvPicPr/>
                <p:nvPr/>
              </p:nvPicPr>
              <p:blipFill>
                <a:blip r:embed="rId459"/>
                <a:stretch>
                  <a:fillRect/>
                </a:stretch>
              </p:blipFill>
              <p:spPr>
                <a:xfrm>
                  <a:off x="7014226" y="1847638"/>
                  <a:ext cx="248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81" name="筆跡 280">
                  <a:extLst>
                    <a:ext uri="{FF2B5EF4-FFF2-40B4-BE49-F238E27FC236}">
                      <a16:creationId xmlns:a16="http://schemas.microsoft.com/office/drawing/2014/main" id="{16C04845-6758-4897-BCC8-E377345FB904}"/>
                    </a:ext>
                  </a:extLst>
                </p14:cNvPr>
                <p14:cNvContentPartPr/>
                <p14:nvPr/>
              </p14:nvContentPartPr>
              <p14:xfrm>
                <a:off x="7083706" y="1847998"/>
                <a:ext cx="11880" cy="32400"/>
              </p14:xfrm>
            </p:contentPart>
          </mc:Choice>
          <mc:Fallback>
            <p:pic>
              <p:nvPicPr>
                <p:cNvPr id="281" name="筆跡 280">
                  <a:extLst>
                    <a:ext uri="{FF2B5EF4-FFF2-40B4-BE49-F238E27FC236}">
                      <a16:creationId xmlns:a16="http://schemas.microsoft.com/office/drawing/2014/main" id="{16C04845-6758-4897-BCC8-E377345FB904}"/>
                    </a:ext>
                  </a:extLst>
                </p:cNvPr>
                <p:cNvPicPr/>
                <p:nvPr/>
              </p:nvPicPr>
              <p:blipFill>
                <a:blip r:embed="rId461"/>
                <a:stretch>
                  <a:fillRect/>
                </a:stretch>
              </p:blipFill>
              <p:spPr>
                <a:xfrm>
                  <a:off x="7074706" y="1839358"/>
                  <a:ext cx="295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82" name="筆跡 281">
                  <a:extLst>
                    <a:ext uri="{FF2B5EF4-FFF2-40B4-BE49-F238E27FC236}">
                      <a16:creationId xmlns:a16="http://schemas.microsoft.com/office/drawing/2014/main" id="{63F4EA73-606B-4CF0-BAF8-16722BA2CF74}"/>
                    </a:ext>
                  </a:extLst>
                </p14:cNvPr>
                <p14:cNvContentPartPr/>
                <p14:nvPr/>
              </p14:nvContentPartPr>
              <p14:xfrm>
                <a:off x="7902346" y="1936558"/>
                <a:ext cx="6120" cy="12600"/>
              </p14:xfrm>
            </p:contentPart>
          </mc:Choice>
          <mc:Fallback>
            <p:pic>
              <p:nvPicPr>
                <p:cNvPr id="282" name="筆跡 281">
                  <a:extLst>
                    <a:ext uri="{FF2B5EF4-FFF2-40B4-BE49-F238E27FC236}">
                      <a16:creationId xmlns:a16="http://schemas.microsoft.com/office/drawing/2014/main" id="{63F4EA73-606B-4CF0-BAF8-16722BA2CF74}"/>
                    </a:ext>
                  </a:extLst>
                </p:cNvPr>
                <p:cNvPicPr/>
                <p:nvPr/>
              </p:nvPicPr>
              <p:blipFill>
                <a:blip r:embed="rId463"/>
                <a:stretch>
                  <a:fillRect/>
                </a:stretch>
              </p:blipFill>
              <p:spPr>
                <a:xfrm>
                  <a:off x="7893706" y="1927918"/>
                  <a:ext cx="237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83" name="筆跡 282">
                  <a:extLst>
                    <a:ext uri="{FF2B5EF4-FFF2-40B4-BE49-F238E27FC236}">
                      <a16:creationId xmlns:a16="http://schemas.microsoft.com/office/drawing/2014/main" id="{0BDEDAC0-D454-4DE4-B5AC-FCE66A1595F7}"/>
                    </a:ext>
                  </a:extLst>
                </p14:cNvPr>
                <p14:cNvContentPartPr/>
                <p14:nvPr/>
              </p14:nvContentPartPr>
              <p14:xfrm>
                <a:off x="7946986" y="1962478"/>
                <a:ext cx="23400" cy="25920"/>
              </p14:xfrm>
            </p:contentPart>
          </mc:Choice>
          <mc:Fallback>
            <p:pic>
              <p:nvPicPr>
                <p:cNvPr id="283" name="筆跡 282">
                  <a:extLst>
                    <a:ext uri="{FF2B5EF4-FFF2-40B4-BE49-F238E27FC236}">
                      <a16:creationId xmlns:a16="http://schemas.microsoft.com/office/drawing/2014/main" id="{0BDEDAC0-D454-4DE4-B5AC-FCE66A1595F7}"/>
                    </a:ext>
                  </a:extLst>
                </p:cNvPr>
                <p:cNvPicPr/>
                <p:nvPr/>
              </p:nvPicPr>
              <p:blipFill>
                <a:blip r:embed="rId465"/>
                <a:stretch>
                  <a:fillRect/>
                </a:stretch>
              </p:blipFill>
              <p:spPr>
                <a:xfrm>
                  <a:off x="7938346" y="1953478"/>
                  <a:ext cx="41040" cy="43560"/>
                </a:xfrm>
                <a:prstGeom prst="rect">
                  <a:avLst/>
                </a:prstGeom>
              </p:spPr>
            </p:pic>
          </mc:Fallback>
        </mc:AlternateContent>
      </p:grpSp>
      <p:grpSp>
        <p:nvGrpSpPr>
          <p:cNvPr id="300" name="群組 299">
            <a:extLst>
              <a:ext uri="{FF2B5EF4-FFF2-40B4-BE49-F238E27FC236}">
                <a16:creationId xmlns:a16="http://schemas.microsoft.com/office/drawing/2014/main" id="{B6908A5A-452A-4A5A-B7CB-FF57888682B9}"/>
              </a:ext>
            </a:extLst>
          </p:cNvPr>
          <p:cNvGrpSpPr/>
          <p:nvPr/>
        </p:nvGrpSpPr>
        <p:grpSpPr>
          <a:xfrm>
            <a:off x="8155066" y="2113678"/>
            <a:ext cx="519480" cy="307080"/>
            <a:chOff x="8155066" y="2113678"/>
            <a:chExt cx="519480" cy="307080"/>
          </a:xfrm>
        </p:grpSpPr>
        <mc:AlternateContent xmlns:mc="http://schemas.openxmlformats.org/markup-compatibility/2006">
          <mc:Choice xmlns:p14="http://schemas.microsoft.com/office/powerpoint/2010/main" Requires="p14">
            <p:contentPart p14:bwMode="auto" r:id="rId466">
              <p14:nvContentPartPr>
                <p14:cNvPr id="285" name="筆跡 284">
                  <a:extLst>
                    <a:ext uri="{FF2B5EF4-FFF2-40B4-BE49-F238E27FC236}">
                      <a16:creationId xmlns:a16="http://schemas.microsoft.com/office/drawing/2014/main" id="{9F15632E-2F40-4B32-B7EA-3665DC536194}"/>
                    </a:ext>
                  </a:extLst>
                </p14:cNvPr>
                <p14:cNvContentPartPr/>
                <p14:nvPr/>
              </p14:nvContentPartPr>
              <p14:xfrm>
                <a:off x="8155066" y="2114758"/>
                <a:ext cx="38160" cy="170280"/>
              </p14:xfrm>
            </p:contentPart>
          </mc:Choice>
          <mc:Fallback>
            <p:pic>
              <p:nvPicPr>
                <p:cNvPr id="285" name="筆跡 284">
                  <a:extLst>
                    <a:ext uri="{FF2B5EF4-FFF2-40B4-BE49-F238E27FC236}">
                      <a16:creationId xmlns:a16="http://schemas.microsoft.com/office/drawing/2014/main" id="{9F15632E-2F40-4B32-B7EA-3665DC536194}"/>
                    </a:ext>
                  </a:extLst>
                </p:cNvPr>
                <p:cNvPicPr/>
                <p:nvPr/>
              </p:nvPicPr>
              <p:blipFill>
                <a:blip r:embed="rId467"/>
                <a:stretch>
                  <a:fillRect/>
                </a:stretch>
              </p:blipFill>
              <p:spPr>
                <a:xfrm>
                  <a:off x="8146426" y="2105758"/>
                  <a:ext cx="558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86" name="筆跡 285">
                  <a:extLst>
                    <a:ext uri="{FF2B5EF4-FFF2-40B4-BE49-F238E27FC236}">
                      <a16:creationId xmlns:a16="http://schemas.microsoft.com/office/drawing/2014/main" id="{14695342-DE60-408A-B9D6-6847425D8B8E}"/>
                    </a:ext>
                  </a:extLst>
                </p14:cNvPr>
                <p14:cNvContentPartPr/>
                <p14:nvPr/>
              </p14:nvContentPartPr>
              <p14:xfrm>
                <a:off x="8210146" y="2208358"/>
                <a:ext cx="202680" cy="32400"/>
              </p14:xfrm>
            </p:contentPart>
          </mc:Choice>
          <mc:Fallback>
            <p:pic>
              <p:nvPicPr>
                <p:cNvPr id="286" name="筆跡 285">
                  <a:extLst>
                    <a:ext uri="{FF2B5EF4-FFF2-40B4-BE49-F238E27FC236}">
                      <a16:creationId xmlns:a16="http://schemas.microsoft.com/office/drawing/2014/main" id="{14695342-DE60-408A-B9D6-6847425D8B8E}"/>
                    </a:ext>
                  </a:extLst>
                </p:cNvPr>
                <p:cNvPicPr/>
                <p:nvPr/>
              </p:nvPicPr>
              <p:blipFill>
                <a:blip r:embed="rId469"/>
                <a:stretch>
                  <a:fillRect/>
                </a:stretch>
              </p:blipFill>
              <p:spPr>
                <a:xfrm>
                  <a:off x="8201146" y="2199358"/>
                  <a:ext cx="2203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87" name="筆跡 286">
                  <a:extLst>
                    <a:ext uri="{FF2B5EF4-FFF2-40B4-BE49-F238E27FC236}">
                      <a16:creationId xmlns:a16="http://schemas.microsoft.com/office/drawing/2014/main" id="{B243BB3A-A270-4933-9B7B-EFCB1E1E023E}"/>
                    </a:ext>
                  </a:extLst>
                </p14:cNvPr>
                <p14:cNvContentPartPr/>
                <p14:nvPr/>
              </p14:nvContentPartPr>
              <p14:xfrm>
                <a:off x="8366746" y="2113678"/>
                <a:ext cx="50760" cy="242280"/>
              </p14:xfrm>
            </p:contentPart>
          </mc:Choice>
          <mc:Fallback>
            <p:pic>
              <p:nvPicPr>
                <p:cNvPr id="287" name="筆跡 286">
                  <a:extLst>
                    <a:ext uri="{FF2B5EF4-FFF2-40B4-BE49-F238E27FC236}">
                      <a16:creationId xmlns:a16="http://schemas.microsoft.com/office/drawing/2014/main" id="{B243BB3A-A270-4933-9B7B-EFCB1E1E023E}"/>
                    </a:ext>
                  </a:extLst>
                </p:cNvPr>
                <p:cNvPicPr/>
                <p:nvPr/>
              </p:nvPicPr>
              <p:blipFill>
                <a:blip r:embed="rId471"/>
                <a:stretch>
                  <a:fillRect/>
                </a:stretch>
              </p:blipFill>
              <p:spPr>
                <a:xfrm>
                  <a:off x="8357746" y="2104678"/>
                  <a:ext cx="684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88" name="筆跡 287">
                  <a:extLst>
                    <a:ext uri="{FF2B5EF4-FFF2-40B4-BE49-F238E27FC236}">
                      <a16:creationId xmlns:a16="http://schemas.microsoft.com/office/drawing/2014/main" id="{38820AF0-2BD2-41FE-B6CF-1F50CBD3308A}"/>
                    </a:ext>
                  </a:extLst>
                </p14:cNvPr>
                <p14:cNvContentPartPr/>
                <p14:nvPr/>
              </p14:nvContentPartPr>
              <p14:xfrm>
                <a:off x="8445586" y="2301958"/>
                <a:ext cx="50760" cy="44280"/>
              </p14:xfrm>
            </p:contentPart>
          </mc:Choice>
          <mc:Fallback>
            <p:pic>
              <p:nvPicPr>
                <p:cNvPr id="288" name="筆跡 287">
                  <a:extLst>
                    <a:ext uri="{FF2B5EF4-FFF2-40B4-BE49-F238E27FC236}">
                      <a16:creationId xmlns:a16="http://schemas.microsoft.com/office/drawing/2014/main" id="{38820AF0-2BD2-41FE-B6CF-1F50CBD3308A}"/>
                    </a:ext>
                  </a:extLst>
                </p:cNvPr>
                <p:cNvPicPr/>
                <p:nvPr/>
              </p:nvPicPr>
              <p:blipFill>
                <a:blip r:embed="rId473"/>
                <a:stretch>
                  <a:fillRect/>
                </a:stretch>
              </p:blipFill>
              <p:spPr>
                <a:xfrm>
                  <a:off x="8436586" y="2293318"/>
                  <a:ext cx="684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90" name="筆跡 289">
                  <a:extLst>
                    <a:ext uri="{FF2B5EF4-FFF2-40B4-BE49-F238E27FC236}">
                      <a16:creationId xmlns:a16="http://schemas.microsoft.com/office/drawing/2014/main" id="{36260936-A843-40E2-9D0F-B1410D2CF324}"/>
                    </a:ext>
                  </a:extLst>
                </p14:cNvPr>
                <p14:cNvContentPartPr/>
                <p14:nvPr/>
              </p14:nvContentPartPr>
              <p14:xfrm>
                <a:off x="8626306" y="2373958"/>
                <a:ext cx="48240" cy="46800"/>
              </p14:xfrm>
            </p:contentPart>
          </mc:Choice>
          <mc:Fallback>
            <p:pic>
              <p:nvPicPr>
                <p:cNvPr id="290" name="筆跡 289">
                  <a:extLst>
                    <a:ext uri="{FF2B5EF4-FFF2-40B4-BE49-F238E27FC236}">
                      <a16:creationId xmlns:a16="http://schemas.microsoft.com/office/drawing/2014/main" id="{36260936-A843-40E2-9D0F-B1410D2CF324}"/>
                    </a:ext>
                  </a:extLst>
                </p:cNvPr>
                <p:cNvPicPr/>
                <p:nvPr/>
              </p:nvPicPr>
              <p:blipFill>
                <a:blip r:embed="rId475"/>
                <a:stretch>
                  <a:fillRect/>
                </a:stretch>
              </p:blipFill>
              <p:spPr>
                <a:xfrm>
                  <a:off x="8617306" y="2365318"/>
                  <a:ext cx="65880" cy="64440"/>
                </a:xfrm>
                <a:prstGeom prst="rect">
                  <a:avLst/>
                </a:prstGeom>
              </p:spPr>
            </p:pic>
          </mc:Fallback>
        </mc:AlternateContent>
      </p:grpSp>
      <p:grpSp>
        <p:nvGrpSpPr>
          <p:cNvPr id="299" name="群組 298">
            <a:extLst>
              <a:ext uri="{FF2B5EF4-FFF2-40B4-BE49-F238E27FC236}">
                <a16:creationId xmlns:a16="http://schemas.microsoft.com/office/drawing/2014/main" id="{0232B7CD-5B52-48FA-9BAD-CFA3435B79AD}"/>
              </a:ext>
            </a:extLst>
          </p:cNvPr>
          <p:cNvGrpSpPr/>
          <p:nvPr/>
        </p:nvGrpSpPr>
        <p:grpSpPr>
          <a:xfrm>
            <a:off x="5802826" y="2306998"/>
            <a:ext cx="625680" cy="316440"/>
            <a:chOff x="5802826" y="2306998"/>
            <a:chExt cx="625680" cy="316440"/>
          </a:xfrm>
        </p:grpSpPr>
        <mc:AlternateContent xmlns:mc="http://schemas.openxmlformats.org/markup-compatibility/2006">
          <mc:Choice xmlns:p14="http://schemas.microsoft.com/office/powerpoint/2010/main" Requires="p14">
            <p:contentPart p14:bwMode="auto" r:id="rId476">
              <p14:nvContentPartPr>
                <p14:cNvPr id="291" name="筆跡 290">
                  <a:extLst>
                    <a:ext uri="{FF2B5EF4-FFF2-40B4-BE49-F238E27FC236}">
                      <a16:creationId xmlns:a16="http://schemas.microsoft.com/office/drawing/2014/main" id="{DE524A2F-F1C8-4B32-877E-0D745A9BAE71}"/>
                    </a:ext>
                  </a:extLst>
                </p14:cNvPr>
                <p14:cNvContentPartPr/>
                <p14:nvPr/>
              </p14:nvContentPartPr>
              <p14:xfrm>
                <a:off x="5919466" y="2308078"/>
                <a:ext cx="12960" cy="100080"/>
              </p14:xfrm>
            </p:contentPart>
          </mc:Choice>
          <mc:Fallback>
            <p:pic>
              <p:nvPicPr>
                <p:cNvPr id="291" name="筆跡 290">
                  <a:extLst>
                    <a:ext uri="{FF2B5EF4-FFF2-40B4-BE49-F238E27FC236}">
                      <a16:creationId xmlns:a16="http://schemas.microsoft.com/office/drawing/2014/main" id="{DE524A2F-F1C8-4B32-877E-0D745A9BAE71}"/>
                    </a:ext>
                  </a:extLst>
                </p:cNvPr>
                <p:cNvPicPr/>
                <p:nvPr/>
              </p:nvPicPr>
              <p:blipFill>
                <a:blip r:embed="rId477"/>
                <a:stretch>
                  <a:fillRect/>
                </a:stretch>
              </p:blipFill>
              <p:spPr>
                <a:xfrm>
                  <a:off x="5910826" y="2299438"/>
                  <a:ext cx="306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92" name="筆跡 291">
                  <a:extLst>
                    <a:ext uri="{FF2B5EF4-FFF2-40B4-BE49-F238E27FC236}">
                      <a16:creationId xmlns:a16="http://schemas.microsoft.com/office/drawing/2014/main" id="{57628DDB-2558-4659-B375-1F421EE3B262}"/>
                    </a:ext>
                  </a:extLst>
                </p14:cNvPr>
                <p14:cNvContentPartPr/>
                <p14:nvPr/>
              </p14:nvContentPartPr>
              <p14:xfrm>
                <a:off x="5802826" y="2306998"/>
                <a:ext cx="216000" cy="246240"/>
              </p14:xfrm>
            </p:contentPart>
          </mc:Choice>
          <mc:Fallback>
            <p:pic>
              <p:nvPicPr>
                <p:cNvPr id="292" name="筆跡 291">
                  <a:extLst>
                    <a:ext uri="{FF2B5EF4-FFF2-40B4-BE49-F238E27FC236}">
                      <a16:creationId xmlns:a16="http://schemas.microsoft.com/office/drawing/2014/main" id="{57628DDB-2558-4659-B375-1F421EE3B262}"/>
                    </a:ext>
                  </a:extLst>
                </p:cNvPr>
                <p:cNvPicPr/>
                <p:nvPr/>
              </p:nvPicPr>
              <p:blipFill>
                <a:blip r:embed="rId479"/>
                <a:stretch>
                  <a:fillRect/>
                </a:stretch>
              </p:blipFill>
              <p:spPr>
                <a:xfrm>
                  <a:off x="5794186" y="2298358"/>
                  <a:ext cx="2336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93" name="筆跡 292">
                  <a:extLst>
                    <a:ext uri="{FF2B5EF4-FFF2-40B4-BE49-F238E27FC236}">
                      <a16:creationId xmlns:a16="http://schemas.microsoft.com/office/drawing/2014/main" id="{7554E6B1-5910-477C-9FA1-89E03A9A07E7}"/>
                    </a:ext>
                  </a:extLst>
                </p14:cNvPr>
                <p14:cNvContentPartPr/>
                <p14:nvPr/>
              </p14:nvContentPartPr>
              <p14:xfrm>
                <a:off x="5972026" y="2548918"/>
                <a:ext cx="57600" cy="74520"/>
              </p14:xfrm>
            </p:contentPart>
          </mc:Choice>
          <mc:Fallback>
            <p:pic>
              <p:nvPicPr>
                <p:cNvPr id="293" name="筆跡 292">
                  <a:extLst>
                    <a:ext uri="{FF2B5EF4-FFF2-40B4-BE49-F238E27FC236}">
                      <a16:creationId xmlns:a16="http://schemas.microsoft.com/office/drawing/2014/main" id="{7554E6B1-5910-477C-9FA1-89E03A9A07E7}"/>
                    </a:ext>
                  </a:extLst>
                </p:cNvPr>
                <p:cNvPicPr/>
                <p:nvPr/>
              </p:nvPicPr>
              <p:blipFill>
                <a:blip r:embed="rId481"/>
                <a:stretch>
                  <a:fillRect/>
                </a:stretch>
              </p:blipFill>
              <p:spPr>
                <a:xfrm>
                  <a:off x="5963386" y="2540278"/>
                  <a:ext cx="752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94" name="筆跡 293">
                  <a:extLst>
                    <a:ext uri="{FF2B5EF4-FFF2-40B4-BE49-F238E27FC236}">
                      <a16:creationId xmlns:a16="http://schemas.microsoft.com/office/drawing/2014/main" id="{E7C18A35-39B7-4DB2-8FE3-4C51B901F11B}"/>
                    </a:ext>
                  </a:extLst>
                </p14:cNvPr>
                <p14:cNvContentPartPr/>
                <p14:nvPr/>
              </p14:nvContentPartPr>
              <p14:xfrm>
                <a:off x="6139066" y="2315278"/>
                <a:ext cx="111240" cy="221760"/>
              </p14:xfrm>
            </p:contentPart>
          </mc:Choice>
          <mc:Fallback>
            <p:pic>
              <p:nvPicPr>
                <p:cNvPr id="294" name="筆跡 293">
                  <a:extLst>
                    <a:ext uri="{FF2B5EF4-FFF2-40B4-BE49-F238E27FC236}">
                      <a16:creationId xmlns:a16="http://schemas.microsoft.com/office/drawing/2014/main" id="{E7C18A35-39B7-4DB2-8FE3-4C51B901F11B}"/>
                    </a:ext>
                  </a:extLst>
                </p:cNvPr>
                <p:cNvPicPr/>
                <p:nvPr/>
              </p:nvPicPr>
              <p:blipFill>
                <a:blip r:embed="rId483"/>
                <a:stretch>
                  <a:fillRect/>
                </a:stretch>
              </p:blipFill>
              <p:spPr>
                <a:xfrm>
                  <a:off x="6130426" y="2306638"/>
                  <a:ext cx="1288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95" name="筆跡 294">
                  <a:extLst>
                    <a:ext uri="{FF2B5EF4-FFF2-40B4-BE49-F238E27FC236}">
                      <a16:creationId xmlns:a16="http://schemas.microsoft.com/office/drawing/2014/main" id="{9856882C-CFDC-47A6-A356-4B6593509D51}"/>
                    </a:ext>
                  </a:extLst>
                </p14:cNvPr>
                <p14:cNvContentPartPr/>
                <p14:nvPr/>
              </p14:nvContentPartPr>
              <p14:xfrm>
                <a:off x="6152746" y="2373958"/>
                <a:ext cx="86040" cy="138240"/>
              </p14:xfrm>
            </p:contentPart>
          </mc:Choice>
          <mc:Fallback>
            <p:pic>
              <p:nvPicPr>
                <p:cNvPr id="295" name="筆跡 294">
                  <a:extLst>
                    <a:ext uri="{FF2B5EF4-FFF2-40B4-BE49-F238E27FC236}">
                      <a16:creationId xmlns:a16="http://schemas.microsoft.com/office/drawing/2014/main" id="{9856882C-CFDC-47A6-A356-4B6593509D51}"/>
                    </a:ext>
                  </a:extLst>
                </p:cNvPr>
                <p:cNvPicPr/>
                <p:nvPr/>
              </p:nvPicPr>
              <p:blipFill>
                <a:blip r:embed="rId485"/>
                <a:stretch>
                  <a:fillRect/>
                </a:stretch>
              </p:blipFill>
              <p:spPr>
                <a:xfrm>
                  <a:off x="6144106" y="2365318"/>
                  <a:ext cx="1036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96" name="筆跡 295">
                  <a:extLst>
                    <a:ext uri="{FF2B5EF4-FFF2-40B4-BE49-F238E27FC236}">
                      <a16:creationId xmlns:a16="http://schemas.microsoft.com/office/drawing/2014/main" id="{008F5EB8-82EE-4C9D-BF05-59DE80F7FDA3}"/>
                    </a:ext>
                  </a:extLst>
                </p14:cNvPr>
                <p14:cNvContentPartPr/>
                <p14:nvPr/>
              </p14:nvContentPartPr>
              <p14:xfrm>
                <a:off x="6099106" y="2412118"/>
                <a:ext cx="191160" cy="20880"/>
              </p14:xfrm>
            </p:contentPart>
          </mc:Choice>
          <mc:Fallback>
            <p:pic>
              <p:nvPicPr>
                <p:cNvPr id="296" name="筆跡 295">
                  <a:extLst>
                    <a:ext uri="{FF2B5EF4-FFF2-40B4-BE49-F238E27FC236}">
                      <a16:creationId xmlns:a16="http://schemas.microsoft.com/office/drawing/2014/main" id="{008F5EB8-82EE-4C9D-BF05-59DE80F7FDA3}"/>
                    </a:ext>
                  </a:extLst>
                </p:cNvPr>
                <p:cNvPicPr/>
                <p:nvPr/>
              </p:nvPicPr>
              <p:blipFill>
                <a:blip r:embed="rId487"/>
                <a:stretch>
                  <a:fillRect/>
                </a:stretch>
              </p:blipFill>
              <p:spPr>
                <a:xfrm>
                  <a:off x="6090106" y="2403118"/>
                  <a:ext cx="2088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297" name="筆跡 296">
                  <a:extLst>
                    <a:ext uri="{FF2B5EF4-FFF2-40B4-BE49-F238E27FC236}">
                      <a16:creationId xmlns:a16="http://schemas.microsoft.com/office/drawing/2014/main" id="{2C737DBA-F394-47EC-8868-C2417DD61D30}"/>
                    </a:ext>
                  </a:extLst>
                </p14:cNvPr>
                <p14:cNvContentPartPr/>
                <p14:nvPr/>
              </p14:nvContentPartPr>
              <p14:xfrm>
                <a:off x="6278746" y="2347318"/>
                <a:ext cx="132840" cy="256680"/>
              </p14:xfrm>
            </p:contentPart>
          </mc:Choice>
          <mc:Fallback>
            <p:pic>
              <p:nvPicPr>
                <p:cNvPr id="297" name="筆跡 296">
                  <a:extLst>
                    <a:ext uri="{FF2B5EF4-FFF2-40B4-BE49-F238E27FC236}">
                      <a16:creationId xmlns:a16="http://schemas.microsoft.com/office/drawing/2014/main" id="{2C737DBA-F394-47EC-8868-C2417DD61D30}"/>
                    </a:ext>
                  </a:extLst>
                </p:cNvPr>
                <p:cNvPicPr/>
                <p:nvPr/>
              </p:nvPicPr>
              <p:blipFill>
                <a:blip r:embed="rId489"/>
                <a:stretch>
                  <a:fillRect/>
                </a:stretch>
              </p:blipFill>
              <p:spPr>
                <a:xfrm>
                  <a:off x="6269746" y="2338318"/>
                  <a:ext cx="15048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298" name="筆跡 297">
                  <a:extLst>
                    <a:ext uri="{FF2B5EF4-FFF2-40B4-BE49-F238E27FC236}">
                      <a16:creationId xmlns:a16="http://schemas.microsoft.com/office/drawing/2014/main" id="{5FD16ACF-0894-452F-9817-7D45664BBBF9}"/>
                    </a:ext>
                  </a:extLst>
                </p14:cNvPr>
                <p14:cNvContentPartPr/>
                <p14:nvPr/>
              </p14:nvContentPartPr>
              <p14:xfrm>
                <a:off x="6303586" y="2528398"/>
                <a:ext cx="124920" cy="13680"/>
              </p14:xfrm>
            </p:contentPart>
          </mc:Choice>
          <mc:Fallback>
            <p:pic>
              <p:nvPicPr>
                <p:cNvPr id="298" name="筆跡 297">
                  <a:extLst>
                    <a:ext uri="{FF2B5EF4-FFF2-40B4-BE49-F238E27FC236}">
                      <a16:creationId xmlns:a16="http://schemas.microsoft.com/office/drawing/2014/main" id="{5FD16ACF-0894-452F-9817-7D45664BBBF9}"/>
                    </a:ext>
                  </a:extLst>
                </p:cNvPr>
                <p:cNvPicPr/>
                <p:nvPr/>
              </p:nvPicPr>
              <p:blipFill>
                <a:blip r:embed="rId491"/>
                <a:stretch>
                  <a:fillRect/>
                </a:stretch>
              </p:blipFill>
              <p:spPr>
                <a:xfrm>
                  <a:off x="6294946" y="2519398"/>
                  <a:ext cx="142560" cy="31320"/>
                </a:xfrm>
                <a:prstGeom prst="rect">
                  <a:avLst/>
                </a:prstGeom>
              </p:spPr>
            </p:pic>
          </mc:Fallback>
        </mc:AlternateContent>
      </p:grpSp>
      <p:grpSp>
        <p:nvGrpSpPr>
          <p:cNvPr id="329" name="群組 328">
            <a:extLst>
              <a:ext uri="{FF2B5EF4-FFF2-40B4-BE49-F238E27FC236}">
                <a16:creationId xmlns:a16="http://schemas.microsoft.com/office/drawing/2014/main" id="{D1E100C1-797F-48FF-B026-39A444B779BF}"/>
              </a:ext>
            </a:extLst>
          </p:cNvPr>
          <p:cNvGrpSpPr/>
          <p:nvPr/>
        </p:nvGrpSpPr>
        <p:grpSpPr>
          <a:xfrm>
            <a:off x="6582946" y="2352358"/>
            <a:ext cx="1608120" cy="551160"/>
            <a:chOff x="6582946" y="2352358"/>
            <a:chExt cx="1608120" cy="551160"/>
          </a:xfrm>
        </p:grpSpPr>
        <mc:AlternateContent xmlns:mc="http://schemas.openxmlformats.org/markup-compatibility/2006">
          <mc:Choice xmlns:p14="http://schemas.microsoft.com/office/powerpoint/2010/main" Requires="p14">
            <p:contentPart p14:bwMode="auto" r:id="rId492">
              <p14:nvContentPartPr>
                <p14:cNvPr id="301" name="筆跡 300">
                  <a:extLst>
                    <a:ext uri="{FF2B5EF4-FFF2-40B4-BE49-F238E27FC236}">
                      <a16:creationId xmlns:a16="http://schemas.microsoft.com/office/drawing/2014/main" id="{8DBB8BF0-9E87-4A99-AED0-8F09724AA7F1}"/>
                    </a:ext>
                  </a:extLst>
                </p14:cNvPr>
                <p14:cNvContentPartPr/>
                <p14:nvPr/>
              </p14:nvContentPartPr>
              <p14:xfrm>
                <a:off x="6663946" y="2352358"/>
                <a:ext cx="101880" cy="110520"/>
              </p14:xfrm>
            </p:contentPart>
          </mc:Choice>
          <mc:Fallback>
            <p:pic>
              <p:nvPicPr>
                <p:cNvPr id="301" name="筆跡 300">
                  <a:extLst>
                    <a:ext uri="{FF2B5EF4-FFF2-40B4-BE49-F238E27FC236}">
                      <a16:creationId xmlns:a16="http://schemas.microsoft.com/office/drawing/2014/main" id="{8DBB8BF0-9E87-4A99-AED0-8F09724AA7F1}"/>
                    </a:ext>
                  </a:extLst>
                </p:cNvPr>
                <p:cNvPicPr/>
                <p:nvPr/>
              </p:nvPicPr>
              <p:blipFill>
                <a:blip r:embed="rId493"/>
                <a:stretch>
                  <a:fillRect/>
                </a:stretch>
              </p:blipFill>
              <p:spPr>
                <a:xfrm>
                  <a:off x="6655306" y="2343718"/>
                  <a:ext cx="1195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02" name="筆跡 301">
                  <a:extLst>
                    <a:ext uri="{FF2B5EF4-FFF2-40B4-BE49-F238E27FC236}">
                      <a16:creationId xmlns:a16="http://schemas.microsoft.com/office/drawing/2014/main" id="{B0455BA0-EAE4-45D1-9172-CFCE8DF0F5A6}"/>
                    </a:ext>
                  </a:extLst>
                </p14:cNvPr>
                <p14:cNvContentPartPr/>
                <p14:nvPr/>
              </p14:nvContentPartPr>
              <p14:xfrm>
                <a:off x="6620386" y="2454238"/>
                <a:ext cx="27720" cy="87840"/>
              </p14:xfrm>
            </p:contentPart>
          </mc:Choice>
          <mc:Fallback>
            <p:pic>
              <p:nvPicPr>
                <p:cNvPr id="302" name="筆跡 301">
                  <a:extLst>
                    <a:ext uri="{FF2B5EF4-FFF2-40B4-BE49-F238E27FC236}">
                      <a16:creationId xmlns:a16="http://schemas.microsoft.com/office/drawing/2014/main" id="{B0455BA0-EAE4-45D1-9172-CFCE8DF0F5A6}"/>
                    </a:ext>
                  </a:extLst>
                </p:cNvPr>
                <p:cNvPicPr/>
                <p:nvPr/>
              </p:nvPicPr>
              <p:blipFill>
                <a:blip r:embed="rId495"/>
                <a:stretch>
                  <a:fillRect/>
                </a:stretch>
              </p:blipFill>
              <p:spPr>
                <a:xfrm>
                  <a:off x="6611746" y="2445598"/>
                  <a:ext cx="453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03" name="筆跡 302">
                  <a:extLst>
                    <a:ext uri="{FF2B5EF4-FFF2-40B4-BE49-F238E27FC236}">
                      <a16:creationId xmlns:a16="http://schemas.microsoft.com/office/drawing/2014/main" id="{56D51F9C-9774-4186-8B58-E517FDAC815D}"/>
                    </a:ext>
                  </a:extLst>
                </p14:cNvPr>
                <p14:cNvContentPartPr/>
                <p14:nvPr/>
              </p14:nvContentPartPr>
              <p14:xfrm>
                <a:off x="6600586" y="2485198"/>
                <a:ext cx="205560" cy="73440"/>
              </p14:xfrm>
            </p:contentPart>
          </mc:Choice>
          <mc:Fallback>
            <p:pic>
              <p:nvPicPr>
                <p:cNvPr id="303" name="筆跡 302">
                  <a:extLst>
                    <a:ext uri="{FF2B5EF4-FFF2-40B4-BE49-F238E27FC236}">
                      <a16:creationId xmlns:a16="http://schemas.microsoft.com/office/drawing/2014/main" id="{56D51F9C-9774-4186-8B58-E517FDAC815D}"/>
                    </a:ext>
                  </a:extLst>
                </p:cNvPr>
                <p:cNvPicPr/>
                <p:nvPr/>
              </p:nvPicPr>
              <p:blipFill>
                <a:blip r:embed="rId497"/>
                <a:stretch>
                  <a:fillRect/>
                </a:stretch>
              </p:blipFill>
              <p:spPr>
                <a:xfrm>
                  <a:off x="6591946" y="2476198"/>
                  <a:ext cx="223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04" name="筆跡 303">
                  <a:extLst>
                    <a:ext uri="{FF2B5EF4-FFF2-40B4-BE49-F238E27FC236}">
                      <a16:creationId xmlns:a16="http://schemas.microsoft.com/office/drawing/2014/main" id="{51FFFAE5-3A12-4832-857E-8F393DB6744C}"/>
                    </a:ext>
                  </a:extLst>
                </p14:cNvPr>
                <p14:cNvContentPartPr/>
                <p14:nvPr/>
              </p14:nvContentPartPr>
              <p14:xfrm>
                <a:off x="6582946" y="2486278"/>
                <a:ext cx="117000" cy="142560"/>
              </p14:xfrm>
            </p:contentPart>
          </mc:Choice>
          <mc:Fallback>
            <p:pic>
              <p:nvPicPr>
                <p:cNvPr id="304" name="筆跡 303">
                  <a:extLst>
                    <a:ext uri="{FF2B5EF4-FFF2-40B4-BE49-F238E27FC236}">
                      <a16:creationId xmlns:a16="http://schemas.microsoft.com/office/drawing/2014/main" id="{51FFFAE5-3A12-4832-857E-8F393DB6744C}"/>
                    </a:ext>
                  </a:extLst>
                </p:cNvPr>
                <p:cNvPicPr/>
                <p:nvPr/>
              </p:nvPicPr>
              <p:blipFill>
                <a:blip r:embed="rId499"/>
                <a:stretch>
                  <a:fillRect/>
                </a:stretch>
              </p:blipFill>
              <p:spPr>
                <a:xfrm>
                  <a:off x="6573946" y="2477278"/>
                  <a:ext cx="1346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5" name="筆跡 304">
                  <a:extLst>
                    <a:ext uri="{FF2B5EF4-FFF2-40B4-BE49-F238E27FC236}">
                      <a16:creationId xmlns:a16="http://schemas.microsoft.com/office/drawing/2014/main" id="{60F7F68C-C287-4CDC-AB0D-46663BB012FE}"/>
                    </a:ext>
                  </a:extLst>
                </p14:cNvPr>
                <p14:cNvContentPartPr/>
                <p14:nvPr/>
              </p14:nvContentPartPr>
              <p14:xfrm>
                <a:off x="6660706" y="2584918"/>
                <a:ext cx="136440" cy="111600"/>
              </p14:xfrm>
            </p:contentPart>
          </mc:Choice>
          <mc:Fallback>
            <p:pic>
              <p:nvPicPr>
                <p:cNvPr id="305" name="筆跡 304">
                  <a:extLst>
                    <a:ext uri="{FF2B5EF4-FFF2-40B4-BE49-F238E27FC236}">
                      <a16:creationId xmlns:a16="http://schemas.microsoft.com/office/drawing/2014/main" id="{60F7F68C-C287-4CDC-AB0D-46663BB012FE}"/>
                    </a:ext>
                  </a:extLst>
                </p:cNvPr>
                <p:cNvPicPr/>
                <p:nvPr/>
              </p:nvPicPr>
              <p:blipFill>
                <a:blip r:embed="rId501"/>
                <a:stretch>
                  <a:fillRect/>
                </a:stretch>
              </p:blipFill>
              <p:spPr>
                <a:xfrm>
                  <a:off x="6651706" y="2576278"/>
                  <a:ext cx="1540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06" name="筆跡 305">
                  <a:extLst>
                    <a:ext uri="{FF2B5EF4-FFF2-40B4-BE49-F238E27FC236}">
                      <a16:creationId xmlns:a16="http://schemas.microsoft.com/office/drawing/2014/main" id="{30865921-6138-4147-BA9D-AAD908DD7F70}"/>
                    </a:ext>
                  </a:extLst>
                </p14:cNvPr>
                <p14:cNvContentPartPr/>
                <p14:nvPr/>
              </p14:nvContentPartPr>
              <p14:xfrm>
                <a:off x="6770146" y="2546038"/>
                <a:ext cx="113400" cy="84600"/>
              </p14:xfrm>
            </p:contentPart>
          </mc:Choice>
          <mc:Fallback>
            <p:pic>
              <p:nvPicPr>
                <p:cNvPr id="306" name="筆跡 305">
                  <a:extLst>
                    <a:ext uri="{FF2B5EF4-FFF2-40B4-BE49-F238E27FC236}">
                      <a16:creationId xmlns:a16="http://schemas.microsoft.com/office/drawing/2014/main" id="{30865921-6138-4147-BA9D-AAD908DD7F70}"/>
                    </a:ext>
                  </a:extLst>
                </p:cNvPr>
                <p:cNvPicPr/>
                <p:nvPr/>
              </p:nvPicPr>
              <p:blipFill>
                <a:blip r:embed="rId503"/>
                <a:stretch>
                  <a:fillRect/>
                </a:stretch>
              </p:blipFill>
              <p:spPr>
                <a:xfrm>
                  <a:off x="6761506" y="2537038"/>
                  <a:ext cx="1310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07" name="筆跡 306">
                  <a:extLst>
                    <a:ext uri="{FF2B5EF4-FFF2-40B4-BE49-F238E27FC236}">
                      <a16:creationId xmlns:a16="http://schemas.microsoft.com/office/drawing/2014/main" id="{9D0C1EC1-3F7B-46E7-8BC6-0EC418682DD9}"/>
                    </a:ext>
                  </a:extLst>
                </p14:cNvPr>
                <p14:cNvContentPartPr/>
                <p14:nvPr/>
              </p14:nvContentPartPr>
              <p14:xfrm>
                <a:off x="6738466" y="2532358"/>
                <a:ext cx="130680" cy="95040"/>
              </p14:xfrm>
            </p:contentPart>
          </mc:Choice>
          <mc:Fallback>
            <p:pic>
              <p:nvPicPr>
                <p:cNvPr id="307" name="筆跡 306">
                  <a:extLst>
                    <a:ext uri="{FF2B5EF4-FFF2-40B4-BE49-F238E27FC236}">
                      <a16:creationId xmlns:a16="http://schemas.microsoft.com/office/drawing/2014/main" id="{9D0C1EC1-3F7B-46E7-8BC6-0EC418682DD9}"/>
                    </a:ext>
                  </a:extLst>
                </p:cNvPr>
                <p:cNvPicPr/>
                <p:nvPr/>
              </p:nvPicPr>
              <p:blipFill>
                <a:blip r:embed="rId505"/>
                <a:stretch>
                  <a:fillRect/>
                </a:stretch>
              </p:blipFill>
              <p:spPr>
                <a:xfrm>
                  <a:off x="6729466" y="2523718"/>
                  <a:ext cx="1483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08" name="筆跡 307">
                  <a:extLst>
                    <a:ext uri="{FF2B5EF4-FFF2-40B4-BE49-F238E27FC236}">
                      <a16:creationId xmlns:a16="http://schemas.microsoft.com/office/drawing/2014/main" id="{095C7537-6BC8-4858-818E-4DBA80C0319F}"/>
                    </a:ext>
                  </a:extLst>
                </p14:cNvPr>
                <p14:cNvContentPartPr/>
                <p14:nvPr/>
              </p14:nvContentPartPr>
              <p14:xfrm>
                <a:off x="6946546" y="2459278"/>
                <a:ext cx="159120" cy="227880"/>
              </p14:xfrm>
            </p:contentPart>
          </mc:Choice>
          <mc:Fallback>
            <p:pic>
              <p:nvPicPr>
                <p:cNvPr id="308" name="筆跡 307">
                  <a:extLst>
                    <a:ext uri="{FF2B5EF4-FFF2-40B4-BE49-F238E27FC236}">
                      <a16:creationId xmlns:a16="http://schemas.microsoft.com/office/drawing/2014/main" id="{095C7537-6BC8-4858-818E-4DBA80C0319F}"/>
                    </a:ext>
                  </a:extLst>
                </p:cNvPr>
                <p:cNvPicPr/>
                <p:nvPr/>
              </p:nvPicPr>
              <p:blipFill>
                <a:blip r:embed="rId507"/>
                <a:stretch>
                  <a:fillRect/>
                </a:stretch>
              </p:blipFill>
              <p:spPr>
                <a:xfrm>
                  <a:off x="6937546" y="2450638"/>
                  <a:ext cx="17676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09" name="筆跡 308">
                  <a:extLst>
                    <a:ext uri="{FF2B5EF4-FFF2-40B4-BE49-F238E27FC236}">
                      <a16:creationId xmlns:a16="http://schemas.microsoft.com/office/drawing/2014/main" id="{DB6ED4FC-45A4-4C2D-B6C7-5BE3050A28B7}"/>
                    </a:ext>
                  </a:extLst>
                </p14:cNvPr>
                <p14:cNvContentPartPr/>
                <p14:nvPr/>
              </p14:nvContentPartPr>
              <p14:xfrm>
                <a:off x="7181266" y="2444158"/>
                <a:ext cx="149760" cy="143280"/>
              </p14:xfrm>
            </p:contentPart>
          </mc:Choice>
          <mc:Fallback>
            <p:pic>
              <p:nvPicPr>
                <p:cNvPr id="309" name="筆跡 308">
                  <a:extLst>
                    <a:ext uri="{FF2B5EF4-FFF2-40B4-BE49-F238E27FC236}">
                      <a16:creationId xmlns:a16="http://schemas.microsoft.com/office/drawing/2014/main" id="{DB6ED4FC-45A4-4C2D-B6C7-5BE3050A28B7}"/>
                    </a:ext>
                  </a:extLst>
                </p:cNvPr>
                <p:cNvPicPr/>
                <p:nvPr/>
              </p:nvPicPr>
              <p:blipFill>
                <a:blip r:embed="rId509"/>
                <a:stretch>
                  <a:fillRect/>
                </a:stretch>
              </p:blipFill>
              <p:spPr>
                <a:xfrm>
                  <a:off x="7172266" y="2435158"/>
                  <a:ext cx="1674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10" name="筆跡 309">
                  <a:extLst>
                    <a:ext uri="{FF2B5EF4-FFF2-40B4-BE49-F238E27FC236}">
                      <a16:creationId xmlns:a16="http://schemas.microsoft.com/office/drawing/2014/main" id="{34E3ADA9-E345-4A86-81CA-C34596ED8B9B}"/>
                    </a:ext>
                  </a:extLst>
                </p14:cNvPr>
                <p14:cNvContentPartPr/>
                <p14:nvPr/>
              </p14:nvContentPartPr>
              <p14:xfrm>
                <a:off x="7156786" y="2589958"/>
                <a:ext cx="24480" cy="66240"/>
              </p14:xfrm>
            </p:contentPart>
          </mc:Choice>
          <mc:Fallback>
            <p:pic>
              <p:nvPicPr>
                <p:cNvPr id="310" name="筆跡 309">
                  <a:extLst>
                    <a:ext uri="{FF2B5EF4-FFF2-40B4-BE49-F238E27FC236}">
                      <a16:creationId xmlns:a16="http://schemas.microsoft.com/office/drawing/2014/main" id="{34E3ADA9-E345-4A86-81CA-C34596ED8B9B}"/>
                    </a:ext>
                  </a:extLst>
                </p:cNvPr>
                <p:cNvPicPr/>
                <p:nvPr/>
              </p:nvPicPr>
              <p:blipFill>
                <a:blip r:embed="rId511"/>
                <a:stretch>
                  <a:fillRect/>
                </a:stretch>
              </p:blipFill>
              <p:spPr>
                <a:xfrm>
                  <a:off x="7148146" y="2581318"/>
                  <a:ext cx="421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11" name="筆跡 310">
                  <a:extLst>
                    <a:ext uri="{FF2B5EF4-FFF2-40B4-BE49-F238E27FC236}">
                      <a16:creationId xmlns:a16="http://schemas.microsoft.com/office/drawing/2014/main" id="{463A4995-6871-46D6-BC6C-5B1F930532BA}"/>
                    </a:ext>
                  </a:extLst>
                </p14:cNvPr>
                <p14:cNvContentPartPr/>
                <p14:nvPr/>
              </p14:nvContentPartPr>
              <p14:xfrm>
                <a:off x="7160386" y="2604718"/>
                <a:ext cx="122040" cy="61200"/>
              </p14:xfrm>
            </p:contentPart>
          </mc:Choice>
          <mc:Fallback>
            <p:pic>
              <p:nvPicPr>
                <p:cNvPr id="311" name="筆跡 310">
                  <a:extLst>
                    <a:ext uri="{FF2B5EF4-FFF2-40B4-BE49-F238E27FC236}">
                      <a16:creationId xmlns:a16="http://schemas.microsoft.com/office/drawing/2014/main" id="{463A4995-6871-46D6-BC6C-5B1F930532BA}"/>
                    </a:ext>
                  </a:extLst>
                </p:cNvPr>
                <p:cNvPicPr/>
                <p:nvPr/>
              </p:nvPicPr>
              <p:blipFill>
                <a:blip r:embed="rId513"/>
                <a:stretch>
                  <a:fillRect/>
                </a:stretch>
              </p:blipFill>
              <p:spPr>
                <a:xfrm>
                  <a:off x="7151386" y="2595718"/>
                  <a:ext cx="1396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12" name="筆跡 311">
                  <a:extLst>
                    <a:ext uri="{FF2B5EF4-FFF2-40B4-BE49-F238E27FC236}">
                      <a16:creationId xmlns:a16="http://schemas.microsoft.com/office/drawing/2014/main" id="{8ECC1735-D826-4F00-910E-35466700C05A}"/>
                    </a:ext>
                  </a:extLst>
                </p14:cNvPr>
                <p14:cNvContentPartPr/>
                <p14:nvPr/>
              </p14:nvContentPartPr>
              <p14:xfrm>
                <a:off x="7137346" y="2650798"/>
                <a:ext cx="154800" cy="23040"/>
              </p14:xfrm>
            </p:contentPart>
          </mc:Choice>
          <mc:Fallback>
            <p:pic>
              <p:nvPicPr>
                <p:cNvPr id="312" name="筆跡 311">
                  <a:extLst>
                    <a:ext uri="{FF2B5EF4-FFF2-40B4-BE49-F238E27FC236}">
                      <a16:creationId xmlns:a16="http://schemas.microsoft.com/office/drawing/2014/main" id="{8ECC1735-D826-4F00-910E-35466700C05A}"/>
                    </a:ext>
                  </a:extLst>
                </p:cNvPr>
                <p:cNvPicPr/>
                <p:nvPr/>
              </p:nvPicPr>
              <p:blipFill>
                <a:blip r:embed="rId515"/>
                <a:stretch>
                  <a:fillRect/>
                </a:stretch>
              </p:blipFill>
              <p:spPr>
                <a:xfrm>
                  <a:off x="7128706" y="2642158"/>
                  <a:ext cx="1724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13" name="筆跡 312">
                  <a:extLst>
                    <a:ext uri="{FF2B5EF4-FFF2-40B4-BE49-F238E27FC236}">
                      <a16:creationId xmlns:a16="http://schemas.microsoft.com/office/drawing/2014/main" id="{3ADFAA74-8C22-4EF7-BF66-87EA8DE91A7B}"/>
                    </a:ext>
                  </a:extLst>
                </p14:cNvPr>
                <p14:cNvContentPartPr/>
                <p14:nvPr/>
              </p14:nvContentPartPr>
              <p14:xfrm>
                <a:off x="7167586" y="2611918"/>
                <a:ext cx="118440" cy="160920"/>
              </p14:xfrm>
            </p:contentPart>
          </mc:Choice>
          <mc:Fallback>
            <p:pic>
              <p:nvPicPr>
                <p:cNvPr id="313" name="筆跡 312">
                  <a:extLst>
                    <a:ext uri="{FF2B5EF4-FFF2-40B4-BE49-F238E27FC236}">
                      <a16:creationId xmlns:a16="http://schemas.microsoft.com/office/drawing/2014/main" id="{3ADFAA74-8C22-4EF7-BF66-87EA8DE91A7B}"/>
                    </a:ext>
                  </a:extLst>
                </p:cNvPr>
                <p:cNvPicPr/>
                <p:nvPr/>
              </p:nvPicPr>
              <p:blipFill>
                <a:blip r:embed="rId517"/>
                <a:stretch>
                  <a:fillRect/>
                </a:stretch>
              </p:blipFill>
              <p:spPr>
                <a:xfrm>
                  <a:off x="7158946" y="2602918"/>
                  <a:ext cx="1360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14" name="筆跡 313">
                  <a:extLst>
                    <a:ext uri="{FF2B5EF4-FFF2-40B4-BE49-F238E27FC236}">
                      <a16:creationId xmlns:a16="http://schemas.microsoft.com/office/drawing/2014/main" id="{20604F78-6DFB-4B32-A96D-C8DE207F4EEE}"/>
                    </a:ext>
                  </a:extLst>
                </p14:cNvPr>
                <p14:cNvContentPartPr/>
                <p14:nvPr/>
              </p14:nvContentPartPr>
              <p14:xfrm>
                <a:off x="7484026" y="2511838"/>
                <a:ext cx="192600" cy="24120"/>
              </p14:xfrm>
            </p:contentPart>
          </mc:Choice>
          <mc:Fallback>
            <p:pic>
              <p:nvPicPr>
                <p:cNvPr id="314" name="筆跡 313">
                  <a:extLst>
                    <a:ext uri="{FF2B5EF4-FFF2-40B4-BE49-F238E27FC236}">
                      <a16:creationId xmlns:a16="http://schemas.microsoft.com/office/drawing/2014/main" id="{20604F78-6DFB-4B32-A96D-C8DE207F4EEE}"/>
                    </a:ext>
                  </a:extLst>
                </p:cNvPr>
                <p:cNvPicPr/>
                <p:nvPr/>
              </p:nvPicPr>
              <p:blipFill>
                <a:blip r:embed="rId519"/>
                <a:stretch>
                  <a:fillRect/>
                </a:stretch>
              </p:blipFill>
              <p:spPr>
                <a:xfrm>
                  <a:off x="7475026" y="2503198"/>
                  <a:ext cx="2102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15" name="筆跡 314">
                  <a:extLst>
                    <a:ext uri="{FF2B5EF4-FFF2-40B4-BE49-F238E27FC236}">
                      <a16:creationId xmlns:a16="http://schemas.microsoft.com/office/drawing/2014/main" id="{D398569E-F83A-4320-899E-397F0550484A}"/>
                    </a:ext>
                  </a:extLst>
                </p14:cNvPr>
                <p14:cNvContentPartPr/>
                <p14:nvPr/>
              </p14:nvContentPartPr>
              <p14:xfrm>
                <a:off x="7523986" y="2506798"/>
                <a:ext cx="37080" cy="207360"/>
              </p14:xfrm>
            </p:contentPart>
          </mc:Choice>
          <mc:Fallback>
            <p:pic>
              <p:nvPicPr>
                <p:cNvPr id="315" name="筆跡 314">
                  <a:extLst>
                    <a:ext uri="{FF2B5EF4-FFF2-40B4-BE49-F238E27FC236}">
                      <a16:creationId xmlns:a16="http://schemas.microsoft.com/office/drawing/2014/main" id="{D398569E-F83A-4320-899E-397F0550484A}"/>
                    </a:ext>
                  </a:extLst>
                </p:cNvPr>
                <p:cNvPicPr/>
                <p:nvPr/>
              </p:nvPicPr>
              <p:blipFill>
                <a:blip r:embed="rId521"/>
                <a:stretch>
                  <a:fillRect/>
                </a:stretch>
              </p:blipFill>
              <p:spPr>
                <a:xfrm>
                  <a:off x="7514986" y="2497798"/>
                  <a:ext cx="547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16" name="筆跡 315">
                  <a:extLst>
                    <a:ext uri="{FF2B5EF4-FFF2-40B4-BE49-F238E27FC236}">
                      <a16:creationId xmlns:a16="http://schemas.microsoft.com/office/drawing/2014/main" id="{6599E949-32DF-4697-AA41-DD10A5F87ED4}"/>
                    </a:ext>
                  </a:extLst>
                </p14:cNvPr>
                <p14:cNvContentPartPr/>
                <p14:nvPr/>
              </p14:nvContentPartPr>
              <p14:xfrm>
                <a:off x="7479346" y="2603638"/>
                <a:ext cx="101160" cy="21960"/>
              </p14:xfrm>
            </p:contentPart>
          </mc:Choice>
          <mc:Fallback>
            <p:pic>
              <p:nvPicPr>
                <p:cNvPr id="316" name="筆跡 315">
                  <a:extLst>
                    <a:ext uri="{FF2B5EF4-FFF2-40B4-BE49-F238E27FC236}">
                      <a16:creationId xmlns:a16="http://schemas.microsoft.com/office/drawing/2014/main" id="{6599E949-32DF-4697-AA41-DD10A5F87ED4}"/>
                    </a:ext>
                  </a:extLst>
                </p:cNvPr>
                <p:cNvPicPr/>
                <p:nvPr/>
              </p:nvPicPr>
              <p:blipFill>
                <a:blip r:embed="rId523"/>
                <a:stretch>
                  <a:fillRect/>
                </a:stretch>
              </p:blipFill>
              <p:spPr>
                <a:xfrm>
                  <a:off x="7470346" y="2594638"/>
                  <a:ext cx="1188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17" name="筆跡 316">
                  <a:extLst>
                    <a:ext uri="{FF2B5EF4-FFF2-40B4-BE49-F238E27FC236}">
                      <a16:creationId xmlns:a16="http://schemas.microsoft.com/office/drawing/2014/main" id="{1E1A5159-998E-41B6-9CFC-25A931C55647}"/>
                    </a:ext>
                  </a:extLst>
                </p14:cNvPr>
                <p14:cNvContentPartPr/>
                <p14:nvPr/>
              </p14:nvContentPartPr>
              <p14:xfrm>
                <a:off x="7709026" y="2450278"/>
                <a:ext cx="55080" cy="16920"/>
              </p14:xfrm>
            </p:contentPart>
          </mc:Choice>
          <mc:Fallback>
            <p:pic>
              <p:nvPicPr>
                <p:cNvPr id="317" name="筆跡 316">
                  <a:extLst>
                    <a:ext uri="{FF2B5EF4-FFF2-40B4-BE49-F238E27FC236}">
                      <a16:creationId xmlns:a16="http://schemas.microsoft.com/office/drawing/2014/main" id="{1E1A5159-998E-41B6-9CFC-25A931C55647}"/>
                    </a:ext>
                  </a:extLst>
                </p:cNvPr>
                <p:cNvPicPr/>
                <p:nvPr/>
              </p:nvPicPr>
              <p:blipFill>
                <a:blip r:embed="rId525"/>
                <a:stretch>
                  <a:fillRect/>
                </a:stretch>
              </p:blipFill>
              <p:spPr>
                <a:xfrm>
                  <a:off x="7700386" y="2441278"/>
                  <a:ext cx="7272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18" name="筆跡 317">
                  <a:extLst>
                    <a:ext uri="{FF2B5EF4-FFF2-40B4-BE49-F238E27FC236}">
                      <a16:creationId xmlns:a16="http://schemas.microsoft.com/office/drawing/2014/main" id="{8B694080-D45C-4FA4-8874-8610ABE82FB8}"/>
                    </a:ext>
                  </a:extLst>
                </p14:cNvPr>
                <p14:cNvContentPartPr/>
                <p14:nvPr/>
              </p14:nvContentPartPr>
              <p14:xfrm>
                <a:off x="7628026" y="2534518"/>
                <a:ext cx="171720" cy="4320"/>
              </p14:xfrm>
            </p:contentPart>
          </mc:Choice>
          <mc:Fallback>
            <p:pic>
              <p:nvPicPr>
                <p:cNvPr id="318" name="筆跡 317">
                  <a:extLst>
                    <a:ext uri="{FF2B5EF4-FFF2-40B4-BE49-F238E27FC236}">
                      <a16:creationId xmlns:a16="http://schemas.microsoft.com/office/drawing/2014/main" id="{8B694080-D45C-4FA4-8874-8610ABE82FB8}"/>
                    </a:ext>
                  </a:extLst>
                </p:cNvPr>
                <p:cNvPicPr/>
                <p:nvPr/>
              </p:nvPicPr>
              <p:blipFill>
                <a:blip r:embed="rId527"/>
                <a:stretch>
                  <a:fillRect/>
                </a:stretch>
              </p:blipFill>
              <p:spPr>
                <a:xfrm>
                  <a:off x="7619026" y="2525878"/>
                  <a:ext cx="1893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19" name="筆跡 318">
                  <a:extLst>
                    <a:ext uri="{FF2B5EF4-FFF2-40B4-BE49-F238E27FC236}">
                      <a16:creationId xmlns:a16="http://schemas.microsoft.com/office/drawing/2014/main" id="{4DAAFAEF-230F-4D30-96B5-884F416BDDB0}"/>
                    </a:ext>
                  </a:extLst>
                </p14:cNvPr>
                <p14:cNvContentPartPr/>
                <p14:nvPr/>
              </p14:nvContentPartPr>
              <p14:xfrm>
                <a:off x="7681666" y="2570518"/>
                <a:ext cx="17640" cy="14760"/>
              </p14:xfrm>
            </p:contentPart>
          </mc:Choice>
          <mc:Fallback>
            <p:pic>
              <p:nvPicPr>
                <p:cNvPr id="319" name="筆跡 318">
                  <a:extLst>
                    <a:ext uri="{FF2B5EF4-FFF2-40B4-BE49-F238E27FC236}">
                      <a16:creationId xmlns:a16="http://schemas.microsoft.com/office/drawing/2014/main" id="{4DAAFAEF-230F-4D30-96B5-884F416BDDB0}"/>
                    </a:ext>
                  </a:extLst>
                </p:cNvPr>
                <p:cNvPicPr/>
                <p:nvPr/>
              </p:nvPicPr>
              <p:blipFill>
                <a:blip r:embed="rId529"/>
                <a:stretch>
                  <a:fillRect/>
                </a:stretch>
              </p:blipFill>
              <p:spPr>
                <a:xfrm>
                  <a:off x="7673026" y="2561878"/>
                  <a:ext cx="352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20" name="筆跡 319">
                  <a:extLst>
                    <a:ext uri="{FF2B5EF4-FFF2-40B4-BE49-F238E27FC236}">
                      <a16:creationId xmlns:a16="http://schemas.microsoft.com/office/drawing/2014/main" id="{E2C6E2D5-D352-4B0F-BDC5-623D029C1F1E}"/>
                    </a:ext>
                  </a:extLst>
                </p14:cNvPr>
                <p14:cNvContentPartPr/>
                <p14:nvPr/>
              </p14:nvContentPartPr>
              <p14:xfrm>
                <a:off x="7623346" y="2561158"/>
                <a:ext cx="168480" cy="197280"/>
              </p14:xfrm>
            </p:contentPart>
          </mc:Choice>
          <mc:Fallback>
            <p:pic>
              <p:nvPicPr>
                <p:cNvPr id="320" name="筆跡 319">
                  <a:extLst>
                    <a:ext uri="{FF2B5EF4-FFF2-40B4-BE49-F238E27FC236}">
                      <a16:creationId xmlns:a16="http://schemas.microsoft.com/office/drawing/2014/main" id="{E2C6E2D5-D352-4B0F-BDC5-623D029C1F1E}"/>
                    </a:ext>
                  </a:extLst>
                </p:cNvPr>
                <p:cNvPicPr/>
                <p:nvPr/>
              </p:nvPicPr>
              <p:blipFill>
                <a:blip r:embed="rId531"/>
                <a:stretch>
                  <a:fillRect/>
                </a:stretch>
              </p:blipFill>
              <p:spPr>
                <a:xfrm>
                  <a:off x="7614346" y="2552518"/>
                  <a:ext cx="1861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21" name="筆跡 320">
                  <a:extLst>
                    <a:ext uri="{FF2B5EF4-FFF2-40B4-BE49-F238E27FC236}">
                      <a16:creationId xmlns:a16="http://schemas.microsoft.com/office/drawing/2014/main" id="{2A6A42E6-71B2-4E0C-943C-ECD360E46D3A}"/>
                    </a:ext>
                  </a:extLst>
                </p14:cNvPr>
                <p14:cNvContentPartPr/>
                <p14:nvPr/>
              </p14:nvContentPartPr>
              <p14:xfrm>
                <a:off x="7644946" y="2664118"/>
                <a:ext cx="124920" cy="91080"/>
              </p14:xfrm>
            </p:contentPart>
          </mc:Choice>
          <mc:Fallback>
            <p:pic>
              <p:nvPicPr>
                <p:cNvPr id="321" name="筆跡 320">
                  <a:extLst>
                    <a:ext uri="{FF2B5EF4-FFF2-40B4-BE49-F238E27FC236}">
                      <a16:creationId xmlns:a16="http://schemas.microsoft.com/office/drawing/2014/main" id="{2A6A42E6-71B2-4E0C-943C-ECD360E46D3A}"/>
                    </a:ext>
                  </a:extLst>
                </p:cNvPr>
                <p:cNvPicPr/>
                <p:nvPr/>
              </p:nvPicPr>
              <p:blipFill>
                <a:blip r:embed="rId533"/>
                <a:stretch>
                  <a:fillRect/>
                </a:stretch>
              </p:blipFill>
              <p:spPr>
                <a:xfrm>
                  <a:off x="7636306" y="2655478"/>
                  <a:ext cx="1425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22" name="筆跡 321">
                  <a:extLst>
                    <a:ext uri="{FF2B5EF4-FFF2-40B4-BE49-F238E27FC236}">
                      <a16:creationId xmlns:a16="http://schemas.microsoft.com/office/drawing/2014/main" id="{834B3E99-F720-4D63-BBFD-489983B18130}"/>
                    </a:ext>
                  </a:extLst>
                </p14:cNvPr>
                <p14:cNvContentPartPr/>
                <p14:nvPr/>
              </p14:nvContentPartPr>
              <p14:xfrm>
                <a:off x="7595986" y="2679598"/>
                <a:ext cx="219960" cy="20880"/>
              </p14:xfrm>
            </p:contentPart>
          </mc:Choice>
          <mc:Fallback>
            <p:pic>
              <p:nvPicPr>
                <p:cNvPr id="322" name="筆跡 321">
                  <a:extLst>
                    <a:ext uri="{FF2B5EF4-FFF2-40B4-BE49-F238E27FC236}">
                      <a16:creationId xmlns:a16="http://schemas.microsoft.com/office/drawing/2014/main" id="{834B3E99-F720-4D63-BBFD-489983B18130}"/>
                    </a:ext>
                  </a:extLst>
                </p:cNvPr>
                <p:cNvPicPr/>
                <p:nvPr/>
              </p:nvPicPr>
              <p:blipFill>
                <a:blip r:embed="rId535"/>
                <a:stretch>
                  <a:fillRect/>
                </a:stretch>
              </p:blipFill>
              <p:spPr>
                <a:xfrm>
                  <a:off x="7586986" y="2670958"/>
                  <a:ext cx="2376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23" name="筆跡 322">
                  <a:extLst>
                    <a:ext uri="{FF2B5EF4-FFF2-40B4-BE49-F238E27FC236}">
                      <a16:creationId xmlns:a16="http://schemas.microsoft.com/office/drawing/2014/main" id="{0E42B502-180C-4C0D-AA07-6AD535EF4A4E}"/>
                    </a:ext>
                  </a:extLst>
                </p14:cNvPr>
                <p14:cNvContentPartPr/>
                <p14:nvPr/>
              </p14:nvContentPartPr>
              <p14:xfrm>
                <a:off x="7951666" y="2515078"/>
                <a:ext cx="239400" cy="24120"/>
              </p14:xfrm>
            </p:contentPart>
          </mc:Choice>
          <mc:Fallback>
            <p:pic>
              <p:nvPicPr>
                <p:cNvPr id="323" name="筆跡 322">
                  <a:extLst>
                    <a:ext uri="{FF2B5EF4-FFF2-40B4-BE49-F238E27FC236}">
                      <a16:creationId xmlns:a16="http://schemas.microsoft.com/office/drawing/2014/main" id="{0E42B502-180C-4C0D-AA07-6AD535EF4A4E}"/>
                    </a:ext>
                  </a:extLst>
                </p:cNvPr>
                <p:cNvPicPr/>
                <p:nvPr/>
              </p:nvPicPr>
              <p:blipFill>
                <a:blip r:embed="rId537"/>
                <a:stretch>
                  <a:fillRect/>
                </a:stretch>
              </p:blipFill>
              <p:spPr>
                <a:xfrm>
                  <a:off x="7942666" y="2506078"/>
                  <a:ext cx="2570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24" name="筆跡 323">
                  <a:extLst>
                    <a:ext uri="{FF2B5EF4-FFF2-40B4-BE49-F238E27FC236}">
                      <a16:creationId xmlns:a16="http://schemas.microsoft.com/office/drawing/2014/main" id="{FAAB1D43-0C37-4340-AB71-D5EC0A46CD36}"/>
                    </a:ext>
                  </a:extLst>
                </p14:cNvPr>
                <p14:cNvContentPartPr/>
                <p14:nvPr/>
              </p14:nvContentPartPr>
              <p14:xfrm>
                <a:off x="7982266" y="2569438"/>
                <a:ext cx="88560" cy="50760"/>
              </p14:xfrm>
            </p:contentPart>
          </mc:Choice>
          <mc:Fallback>
            <p:pic>
              <p:nvPicPr>
                <p:cNvPr id="324" name="筆跡 323">
                  <a:extLst>
                    <a:ext uri="{FF2B5EF4-FFF2-40B4-BE49-F238E27FC236}">
                      <a16:creationId xmlns:a16="http://schemas.microsoft.com/office/drawing/2014/main" id="{FAAB1D43-0C37-4340-AB71-D5EC0A46CD36}"/>
                    </a:ext>
                  </a:extLst>
                </p:cNvPr>
                <p:cNvPicPr/>
                <p:nvPr/>
              </p:nvPicPr>
              <p:blipFill>
                <a:blip r:embed="rId539"/>
                <a:stretch>
                  <a:fillRect/>
                </a:stretch>
              </p:blipFill>
              <p:spPr>
                <a:xfrm>
                  <a:off x="7973626" y="2560798"/>
                  <a:ext cx="1062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25" name="筆跡 324">
                  <a:extLst>
                    <a:ext uri="{FF2B5EF4-FFF2-40B4-BE49-F238E27FC236}">
                      <a16:creationId xmlns:a16="http://schemas.microsoft.com/office/drawing/2014/main" id="{526A7D52-8DA1-4E27-B8A2-E6D02944E019}"/>
                    </a:ext>
                  </a:extLst>
                </p14:cNvPr>
                <p14:cNvContentPartPr/>
                <p14:nvPr/>
              </p14:nvContentPartPr>
              <p14:xfrm>
                <a:off x="8056786" y="2607598"/>
                <a:ext cx="114840" cy="39600"/>
              </p14:xfrm>
            </p:contentPart>
          </mc:Choice>
          <mc:Fallback>
            <p:pic>
              <p:nvPicPr>
                <p:cNvPr id="325" name="筆跡 324">
                  <a:extLst>
                    <a:ext uri="{FF2B5EF4-FFF2-40B4-BE49-F238E27FC236}">
                      <a16:creationId xmlns:a16="http://schemas.microsoft.com/office/drawing/2014/main" id="{526A7D52-8DA1-4E27-B8A2-E6D02944E019}"/>
                    </a:ext>
                  </a:extLst>
                </p:cNvPr>
                <p:cNvPicPr/>
                <p:nvPr/>
              </p:nvPicPr>
              <p:blipFill>
                <a:blip r:embed="rId541"/>
                <a:stretch>
                  <a:fillRect/>
                </a:stretch>
              </p:blipFill>
              <p:spPr>
                <a:xfrm>
                  <a:off x="8047786" y="2598958"/>
                  <a:ext cx="1324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26" name="筆跡 325">
                  <a:extLst>
                    <a:ext uri="{FF2B5EF4-FFF2-40B4-BE49-F238E27FC236}">
                      <a16:creationId xmlns:a16="http://schemas.microsoft.com/office/drawing/2014/main" id="{72BDBD02-852D-4DC5-8B3A-4331F5B0F13C}"/>
                    </a:ext>
                  </a:extLst>
                </p14:cNvPr>
                <p14:cNvContentPartPr/>
                <p14:nvPr/>
              </p14:nvContentPartPr>
              <p14:xfrm>
                <a:off x="7883986" y="2620918"/>
                <a:ext cx="28800" cy="98280"/>
              </p14:xfrm>
            </p:contentPart>
          </mc:Choice>
          <mc:Fallback>
            <p:pic>
              <p:nvPicPr>
                <p:cNvPr id="326" name="筆跡 325">
                  <a:extLst>
                    <a:ext uri="{FF2B5EF4-FFF2-40B4-BE49-F238E27FC236}">
                      <a16:creationId xmlns:a16="http://schemas.microsoft.com/office/drawing/2014/main" id="{72BDBD02-852D-4DC5-8B3A-4331F5B0F13C}"/>
                    </a:ext>
                  </a:extLst>
                </p:cNvPr>
                <p:cNvPicPr/>
                <p:nvPr/>
              </p:nvPicPr>
              <p:blipFill>
                <a:blip r:embed="rId543"/>
                <a:stretch>
                  <a:fillRect/>
                </a:stretch>
              </p:blipFill>
              <p:spPr>
                <a:xfrm>
                  <a:off x="7875346" y="2612278"/>
                  <a:ext cx="464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27" name="筆跡 326">
                  <a:extLst>
                    <a:ext uri="{FF2B5EF4-FFF2-40B4-BE49-F238E27FC236}">
                      <a16:creationId xmlns:a16="http://schemas.microsoft.com/office/drawing/2014/main" id="{76281660-EF8D-4033-9490-48195B700AA9}"/>
                    </a:ext>
                  </a:extLst>
                </p14:cNvPr>
                <p14:cNvContentPartPr/>
                <p14:nvPr/>
              </p14:nvContentPartPr>
              <p14:xfrm>
                <a:off x="7927546" y="2650798"/>
                <a:ext cx="259920" cy="41400"/>
              </p14:xfrm>
            </p:contentPart>
          </mc:Choice>
          <mc:Fallback>
            <p:pic>
              <p:nvPicPr>
                <p:cNvPr id="327" name="筆跡 326">
                  <a:extLst>
                    <a:ext uri="{FF2B5EF4-FFF2-40B4-BE49-F238E27FC236}">
                      <a16:creationId xmlns:a16="http://schemas.microsoft.com/office/drawing/2014/main" id="{76281660-EF8D-4033-9490-48195B700AA9}"/>
                    </a:ext>
                  </a:extLst>
                </p:cNvPr>
                <p:cNvPicPr/>
                <p:nvPr/>
              </p:nvPicPr>
              <p:blipFill>
                <a:blip r:embed="rId545"/>
                <a:stretch>
                  <a:fillRect/>
                </a:stretch>
              </p:blipFill>
              <p:spPr>
                <a:xfrm>
                  <a:off x="7918906" y="2642158"/>
                  <a:ext cx="2775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28" name="筆跡 327">
                  <a:extLst>
                    <a:ext uri="{FF2B5EF4-FFF2-40B4-BE49-F238E27FC236}">
                      <a16:creationId xmlns:a16="http://schemas.microsoft.com/office/drawing/2014/main" id="{7245BD0E-A287-46A7-BED5-D9771CDAD440}"/>
                    </a:ext>
                  </a:extLst>
                </p14:cNvPr>
                <p14:cNvContentPartPr/>
                <p14:nvPr/>
              </p14:nvContentPartPr>
              <p14:xfrm>
                <a:off x="7911706" y="2713798"/>
                <a:ext cx="222120" cy="189720"/>
              </p14:xfrm>
            </p:contentPart>
          </mc:Choice>
          <mc:Fallback>
            <p:pic>
              <p:nvPicPr>
                <p:cNvPr id="328" name="筆跡 327">
                  <a:extLst>
                    <a:ext uri="{FF2B5EF4-FFF2-40B4-BE49-F238E27FC236}">
                      <a16:creationId xmlns:a16="http://schemas.microsoft.com/office/drawing/2014/main" id="{7245BD0E-A287-46A7-BED5-D9771CDAD440}"/>
                    </a:ext>
                  </a:extLst>
                </p:cNvPr>
                <p:cNvPicPr/>
                <p:nvPr/>
              </p:nvPicPr>
              <p:blipFill>
                <a:blip r:embed="rId547"/>
                <a:stretch>
                  <a:fillRect/>
                </a:stretch>
              </p:blipFill>
              <p:spPr>
                <a:xfrm>
                  <a:off x="7902706" y="2704798"/>
                  <a:ext cx="239760" cy="207360"/>
                </a:xfrm>
                <a:prstGeom prst="rect">
                  <a:avLst/>
                </a:prstGeom>
              </p:spPr>
            </p:pic>
          </mc:Fallback>
        </mc:AlternateContent>
      </p:grpSp>
      <p:grpSp>
        <p:nvGrpSpPr>
          <p:cNvPr id="334" name="群組 333">
            <a:extLst>
              <a:ext uri="{FF2B5EF4-FFF2-40B4-BE49-F238E27FC236}">
                <a16:creationId xmlns:a16="http://schemas.microsoft.com/office/drawing/2014/main" id="{2D900E07-E8A5-4116-B2B8-5F2B2964DCBA}"/>
              </a:ext>
            </a:extLst>
          </p:cNvPr>
          <p:cNvGrpSpPr/>
          <p:nvPr/>
        </p:nvGrpSpPr>
        <p:grpSpPr>
          <a:xfrm>
            <a:off x="8411386" y="2679598"/>
            <a:ext cx="257040" cy="189720"/>
            <a:chOff x="8411386" y="2679598"/>
            <a:chExt cx="257040" cy="189720"/>
          </a:xfrm>
        </p:grpSpPr>
        <mc:AlternateContent xmlns:mc="http://schemas.openxmlformats.org/markup-compatibility/2006">
          <mc:Choice xmlns:p14="http://schemas.microsoft.com/office/powerpoint/2010/main" Requires="p14">
            <p:contentPart p14:bwMode="auto" r:id="rId548">
              <p14:nvContentPartPr>
                <p14:cNvPr id="330" name="筆跡 329">
                  <a:extLst>
                    <a:ext uri="{FF2B5EF4-FFF2-40B4-BE49-F238E27FC236}">
                      <a16:creationId xmlns:a16="http://schemas.microsoft.com/office/drawing/2014/main" id="{B2B3005F-BBFF-4DC4-8C85-E09B7948FA7F}"/>
                    </a:ext>
                  </a:extLst>
                </p14:cNvPr>
                <p14:cNvContentPartPr/>
                <p14:nvPr/>
              </p14:nvContentPartPr>
              <p14:xfrm>
                <a:off x="8411386" y="2679598"/>
                <a:ext cx="16200" cy="119880"/>
              </p14:xfrm>
            </p:contentPart>
          </mc:Choice>
          <mc:Fallback>
            <p:pic>
              <p:nvPicPr>
                <p:cNvPr id="330" name="筆跡 329">
                  <a:extLst>
                    <a:ext uri="{FF2B5EF4-FFF2-40B4-BE49-F238E27FC236}">
                      <a16:creationId xmlns:a16="http://schemas.microsoft.com/office/drawing/2014/main" id="{B2B3005F-BBFF-4DC4-8C85-E09B7948FA7F}"/>
                    </a:ext>
                  </a:extLst>
                </p:cNvPr>
                <p:cNvPicPr/>
                <p:nvPr/>
              </p:nvPicPr>
              <p:blipFill>
                <a:blip r:embed="rId549"/>
                <a:stretch>
                  <a:fillRect/>
                </a:stretch>
              </p:blipFill>
              <p:spPr>
                <a:xfrm>
                  <a:off x="8402386" y="2670958"/>
                  <a:ext cx="338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31" name="筆跡 330">
                  <a:extLst>
                    <a:ext uri="{FF2B5EF4-FFF2-40B4-BE49-F238E27FC236}">
                      <a16:creationId xmlns:a16="http://schemas.microsoft.com/office/drawing/2014/main" id="{425D27C5-FCB5-4DB0-86EF-77025165AD31}"/>
                    </a:ext>
                  </a:extLst>
                </p14:cNvPr>
                <p14:cNvContentPartPr/>
                <p14:nvPr/>
              </p14:nvContentPartPr>
              <p14:xfrm>
                <a:off x="8441986" y="2736118"/>
                <a:ext cx="149040" cy="30600"/>
              </p14:xfrm>
            </p:contentPart>
          </mc:Choice>
          <mc:Fallback>
            <p:pic>
              <p:nvPicPr>
                <p:cNvPr id="331" name="筆跡 330">
                  <a:extLst>
                    <a:ext uri="{FF2B5EF4-FFF2-40B4-BE49-F238E27FC236}">
                      <a16:creationId xmlns:a16="http://schemas.microsoft.com/office/drawing/2014/main" id="{425D27C5-FCB5-4DB0-86EF-77025165AD31}"/>
                    </a:ext>
                  </a:extLst>
                </p:cNvPr>
                <p:cNvPicPr/>
                <p:nvPr/>
              </p:nvPicPr>
              <p:blipFill>
                <a:blip r:embed="rId551"/>
                <a:stretch>
                  <a:fillRect/>
                </a:stretch>
              </p:blipFill>
              <p:spPr>
                <a:xfrm>
                  <a:off x="8433346" y="2727478"/>
                  <a:ext cx="1666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32" name="筆跡 331">
                  <a:extLst>
                    <a:ext uri="{FF2B5EF4-FFF2-40B4-BE49-F238E27FC236}">
                      <a16:creationId xmlns:a16="http://schemas.microsoft.com/office/drawing/2014/main" id="{FECA4A8B-9404-4716-BC2D-373CE0690A87}"/>
                    </a:ext>
                  </a:extLst>
                </p14:cNvPr>
                <p14:cNvContentPartPr/>
                <p14:nvPr/>
              </p14:nvContentPartPr>
              <p14:xfrm>
                <a:off x="8561866" y="2679598"/>
                <a:ext cx="54360" cy="183600"/>
              </p14:xfrm>
            </p:contentPart>
          </mc:Choice>
          <mc:Fallback>
            <p:pic>
              <p:nvPicPr>
                <p:cNvPr id="332" name="筆跡 331">
                  <a:extLst>
                    <a:ext uri="{FF2B5EF4-FFF2-40B4-BE49-F238E27FC236}">
                      <a16:creationId xmlns:a16="http://schemas.microsoft.com/office/drawing/2014/main" id="{FECA4A8B-9404-4716-BC2D-373CE0690A87}"/>
                    </a:ext>
                  </a:extLst>
                </p:cNvPr>
                <p:cNvPicPr/>
                <p:nvPr/>
              </p:nvPicPr>
              <p:blipFill>
                <a:blip r:embed="rId553"/>
                <a:stretch>
                  <a:fillRect/>
                </a:stretch>
              </p:blipFill>
              <p:spPr>
                <a:xfrm>
                  <a:off x="8552866" y="2670598"/>
                  <a:ext cx="720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33" name="筆跡 332">
                  <a:extLst>
                    <a:ext uri="{FF2B5EF4-FFF2-40B4-BE49-F238E27FC236}">
                      <a16:creationId xmlns:a16="http://schemas.microsoft.com/office/drawing/2014/main" id="{09FDF52B-7632-49FB-89D1-996F134075C1}"/>
                    </a:ext>
                  </a:extLst>
                </p14:cNvPr>
                <p14:cNvContentPartPr/>
                <p14:nvPr/>
              </p14:nvContentPartPr>
              <p14:xfrm>
                <a:off x="8607226" y="2823598"/>
                <a:ext cx="61200" cy="45720"/>
              </p14:xfrm>
            </p:contentPart>
          </mc:Choice>
          <mc:Fallback>
            <p:pic>
              <p:nvPicPr>
                <p:cNvPr id="333" name="筆跡 332">
                  <a:extLst>
                    <a:ext uri="{FF2B5EF4-FFF2-40B4-BE49-F238E27FC236}">
                      <a16:creationId xmlns:a16="http://schemas.microsoft.com/office/drawing/2014/main" id="{09FDF52B-7632-49FB-89D1-996F134075C1}"/>
                    </a:ext>
                  </a:extLst>
                </p:cNvPr>
                <p:cNvPicPr/>
                <p:nvPr/>
              </p:nvPicPr>
              <p:blipFill>
                <a:blip r:embed="rId555"/>
                <a:stretch>
                  <a:fillRect/>
                </a:stretch>
              </p:blipFill>
              <p:spPr>
                <a:xfrm>
                  <a:off x="8598226" y="2814958"/>
                  <a:ext cx="78840" cy="63360"/>
                </a:xfrm>
                <a:prstGeom prst="rect">
                  <a:avLst/>
                </a:prstGeom>
              </p:spPr>
            </p:pic>
          </mc:Fallback>
        </mc:AlternateContent>
      </p:grpSp>
      <p:grpSp>
        <p:nvGrpSpPr>
          <p:cNvPr id="349" name="群組 348">
            <a:extLst>
              <a:ext uri="{FF2B5EF4-FFF2-40B4-BE49-F238E27FC236}">
                <a16:creationId xmlns:a16="http://schemas.microsoft.com/office/drawing/2014/main" id="{442A5A6C-D29D-4F88-AB3B-DA01CD7615FA}"/>
              </a:ext>
            </a:extLst>
          </p:cNvPr>
          <p:cNvGrpSpPr/>
          <p:nvPr/>
        </p:nvGrpSpPr>
        <p:grpSpPr>
          <a:xfrm>
            <a:off x="8597506" y="1739998"/>
            <a:ext cx="519840" cy="407880"/>
            <a:chOff x="8597506" y="1739998"/>
            <a:chExt cx="519840" cy="407880"/>
          </a:xfrm>
        </p:grpSpPr>
        <mc:AlternateContent xmlns:mc="http://schemas.openxmlformats.org/markup-compatibility/2006">
          <mc:Choice xmlns:p14="http://schemas.microsoft.com/office/powerpoint/2010/main" Requires="p14">
            <p:contentPart p14:bwMode="auto" r:id="rId556">
              <p14:nvContentPartPr>
                <p14:cNvPr id="335" name="筆跡 334">
                  <a:extLst>
                    <a:ext uri="{FF2B5EF4-FFF2-40B4-BE49-F238E27FC236}">
                      <a16:creationId xmlns:a16="http://schemas.microsoft.com/office/drawing/2014/main" id="{1B9F2FFF-E56B-4955-AA8B-217C38F1B032}"/>
                    </a:ext>
                  </a:extLst>
                </p14:cNvPr>
                <p14:cNvContentPartPr/>
                <p14:nvPr/>
              </p14:nvContentPartPr>
              <p14:xfrm>
                <a:off x="8597506" y="2071558"/>
                <a:ext cx="10800" cy="6480"/>
              </p14:xfrm>
            </p:contentPart>
          </mc:Choice>
          <mc:Fallback>
            <p:pic>
              <p:nvPicPr>
                <p:cNvPr id="335" name="筆跡 334">
                  <a:extLst>
                    <a:ext uri="{FF2B5EF4-FFF2-40B4-BE49-F238E27FC236}">
                      <a16:creationId xmlns:a16="http://schemas.microsoft.com/office/drawing/2014/main" id="{1B9F2FFF-E56B-4955-AA8B-217C38F1B032}"/>
                    </a:ext>
                  </a:extLst>
                </p:cNvPr>
                <p:cNvPicPr/>
                <p:nvPr/>
              </p:nvPicPr>
              <p:blipFill>
                <a:blip r:embed="rId557"/>
                <a:stretch>
                  <a:fillRect/>
                </a:stretch>
              </p:blipFill>
              <p:spPr>
                <a:xfrm>
                  <a:off x="8588866" y="2062558"/>
                  <a:ext cx="284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36" name="筆跡 335">
                  <a:extLst>
                    <a:ext uri="{FF2B5EF4-FFF2-40B4-BE49-F238E27FC236}">
                      <a16:creationId xmlns:a16="http://schemas.microsoft.com/office/drawing/2014/main" id="{9E083F59-7327-469C-BE18-EF5B3EF162C6}"/>
                    </a:ext>
                  </a:extLst>
                </p14:cNvPr>
                <p14:cNvContentPartPr/>
                <p14:nvPr/>
              </p14:nvContentPartPr>
              <p14:xfrm>
                <a:off x="8604346" y="2136358"/>
                <a:ext cx="5040" cy="11520"/>
              </p14:xfrm>
            </p:contentPart>
          </mc:Choice>
          <mc:Fallback>
            <p:pic>
              <p:nvPicPr>
                <p:cNvPr id="336" name="筆跡 335">
                  <a:extLst>
                    <a:ext uri="{FF2B5EF4-FFF2-40B4-BE49-F238E27FC236}">
                      <a16:creationId xmlns:a16="http://schemas.microsoft.com/office/drawing/2014/main" id="{9E083F59-7327-469C-BE18-EF5B3EF162C6}"/>
                    </a:ext>
                  </a:extLst>
                </p:cNvPr>
                <p:cNvPicPr/>
                <p:nvPr/>
              </p:nvPicPr>
              <p:blipFill>
                <a:blip r:embed="rId559"/>
                <a:stretch>
                  <a:fillRect/>
                </a:stretch>
              </p:blipFill>
              <p:spPr>
                <a:xfrm>
                  <a:off x="8595706" y="2127358"/>
                  <a:ext cx="2268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38" name="筆跡 337">
                  <a:extLst>
                    <a:ext uri="{FF2B5EF4-FFF2-40B4-BE49-F238E27FC236}">
                      <a16:creationId xmlns:a16="http://schemas.microsoft.com/office/drawing/2014/main" id="{3CBEC37E-6043-4FDF-A0F3-1678166E8C23}"/>
                    </a:ext>
                  </a:extLst>
                </p14:cNvPr>
                <p14:cNvContentPartPr/>
                <p14:nvPr/>
              </p14:nvContentPartPr>
              <p14:xfrm>
                <a:off x="8702986" y="1827838"/>
                <a:ext cx="81360" cy="193680"/>
              </p14:xfrm>
            </p:contentPart>
          </mc:Choice>
          <mc:Fallback>
            <p:pic>
              <p:nvPicPr>
                <p:cNvPr id="338" name="筆跡 337">
                  <a:extLst>
                    <a:ext uri="{FF2B5EF4-FFF2-40B4-BE49-F238E27FC236}">
                      <a16:creationId xmlns:a16="http://schemas.microsoft.com/office/drawing/2014/main" id="{3CBEC37E-6043-4FDF-A0F3-1678166E8C23}"/>
                    </a:ext>
                  </a:extLst>
                </p:cNvPr>
                <p:cNvPicPr/>
                <p:nvPr/>
              </p:nvPicPr>
              <p:blipFill>
                <a:blip r:embed="rId561"/>
                <a:stretch>
                  <a:fillRect/>
                </a:stretch>
              </p:blipFill>
              <p:spPr>
                <a:xfrm>
                  <a:off x="8693986" y="1818838"/>
                  <a:ext cx="990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39" name="筆跡 338">
                  <a:extLst>
                    <a:ext uri="{FF2B5EF4-FFF2-40B4-BE49-F238E27FC236}">
                      <a16:creationId xmlns:a16="http://schemas.microsoft.com/office/drawing/2014/main" id="{224F542A-9E93-472E-B9BA-E13A4299F4CE}"/>
                    </a:ext>
                  </a:extLst>
                </p14:cNvPr>
                <p14:cNvContentPartPr/>
                <p14:nvPr/>
              </p14:nvContentPartPr>
              <p14:xfrm>
                <a:off x="8746186" y="1856278"/>
                <a:ext cx="117000" cy="70560"/>
              </p14:xfrm>
            </p:contentPart>
          </mc:Choice>
          <mc:Fallback>
            <p:pic>
              <p:nvPicPr>
                <p:cNvPr id="339" name="筆跡 338">
                  <a:extLst>
                    <a:ext uri="{FF2B5EF4-FFF2-40B4-BE49-F238E27FC236}">
                      <a16:creationId xmlns:a16="http://schemas.microsoft.com/office/drawing/2014/main" id="{224F542A-9E93-472E-B9BA-E13A4299F4CE}"/>
                    </a:ext>
                  </a:extLst>
                </p:cNvPr>
                <p:cNvPicPr/>
                <p:nvPr/>
              </p:nvPicPr>
              <p:blipFill>
                <a:blip r:embed="rId563"/>
                <a:stretch>
                  <a:fillRect/>
                </a:stretch>
              </p:blipFill>
              <p:spPr>
                <a:xfrm>
                  <a:off x="8737546" y="1847278"/>
                  <a:ext cx="13464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40" name="筆跡 339">
                  <a:extLst>
                    <a:ext uri="{FF2B5EF4-FFF2-40B4-BE49-F238E27FC236}">
                      <a16:creationId xmlns:a16="http://schemas.microsoft.com/office/drawing/2014/main" id="{A817C56A-FEEF-4F40-BC9D-99EF82236D34}"/>
                    </a:ext>
                  </a:extLst>
                </p14:cNvPr>
                <p14:cNvContentPartPr/>
                <p14:nvPr/>
              </p14:nvContentPartPr>
              <p14:xfrm>
                <a:off x="8880106" y="1892278"/>
                <a:ext cx="66600" cy="8640"/>
              </p14:xfrm>
            </p:contentPart>
          </mc:Choice>
          <mc:Fallback>
            <p:pic>
              <p:nvPicPr>
                <p:cNvPr id="340" name="筆跡 339">
                  <a:extLst>
                    <a:ext uri="{FF2B5EF4-FFF2-40B4-BE49-F238E27FC236}">
                      <a16:creationId xmlns:a16="http://schemas.microsoft.com/office/drawing/2014/main" id="{A817C56A-FEEF-4F40-BC9D-99EF82236D34}"/>
                    </a:ext>
                  </a:extLst>
                </p:cNvPr>
                <p:cNvPicPr/>
                <p:nvPr/>
              </p:nvPicPr>
              <p:blipFill>
                <a:blip r:embed="rId565"/>
                <a:stretch>
                  <a:fillRect/>
                </a:stretch>
              </p:blipFill>
              <p:spPr>
                <a:xfrm>
                  <a:off x="8871466" y="1883638"/>
                  <a:ext cx="842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41" name="筆跡 340">
                  <a:extLst>
                    <a:ext uri="{FF2B5EF4-FFF2-40B4-BE49-F238E27FC236}">
                      <a16:creationId xmlns:a16="http://schemas.microsoft.com/office/drawing/2014/main" id="{946D33BD-D869-45D8-86B3-BE6E65EBC02A}"/>
                    </a:ext>
                  </a:extLst>
                </p14:cNvPr>
                <p14:cNvContentPartPr/>
                <p14:nvPr/>
              </p14:nvContentPartPr>
              <p14:xfrm>
                <a:off x="8848066" y="1948078"/>
                <a:ext cx="79200" cy="8640"/>
              </p14:xfrm>
            </p:contentPart>
          </mc:Choice>
          <mc:Fallback>
            <p:pic>
              <p:nvPicPr>
                <p:cNvPr id="341" name="筆跡 340">
                  <a:extLst>
                    <a:ext uri="{FF2B5EF4-FFF2-40B4-BE49-F238E27FC236}">
                      <a16:creationId xmlns:a16="http://schemas.microsoft.com/office/drawing/2014/main" id="{946D33BD-D869-45D8-86B3-BE6E65EBC02A}"/>
                    </a:ext>
                  </a:extLst>
                </p:cNvPr>
                <p:cNvPicPr/>
                <p:nvPr/>
              </p:nvPicPr>
              <p:blipFill>
                <a:blip r:embed="rId567"/>
                <a:stretch>
                  <a:fillRect/>
                </a:stretch>
              </p:blipFill>
              <p:spPr>
                <a:xfrm>
                  <a:off x="8839426" y="1939078"/>
                  <a:ext cx="968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42" name="筆跡 341">
                  <a:extLst>
                    <a:ext uri="{FF2B5EF4-FFF2-40B4-BE49-F238E27FC236}">
                      <a16:creationId xmlns:a16="http://schemas.microsoft.com/office/drawing/2014/main" id="{51DFF8C0-738F-4BE2-B1A0-D14D6BA6BAE7}"/>
                    </a:ext>
                  </a:extLst>
                </p14:cNvPr>
                <p14:cNvContentPartPr/>
                <p14:nvPr/>
              </p14:nvContentPartPr>
              <p14:xfrm>
                <a:off x="8970466" y="2000278"/>
                <a:ext cx="6120" cy="16920"/>
              </p14:xfrm>
            </p:contentPart>
          </mc:Choice>
          <mc:Fallback>
            <p:pic>
              <p:nvPicPr>
                <p:cNvPr id="342" name="筆跡 341">
                  <a:extLst>
                    <a:ext uri="{FF2B5EF4-FFF2-40B4-BE49-F238E27FC236}">
                      <a16:creationId xmlns:a16="http://schemas.microsoft.com/office/drawing/2014/main" id="{51DFF8C0-738F-4BE2-B1A0-D14D6BA6BAE7}"/>
                    </a:ext>
                  </a:extLst>
                </p:cNvPr>
                <p:cNvPicPr/>
                <p:nvPr/>
              </p:nvPicPr>
              <p:blipFill>
                <a:blip r:embed="rId569"/>
                <a:stretch>
                  <a:fillRect/>
                </a:stretch>
              </p:blipFill>
              <p:spPr>
                <a:xfrm>
                  <a:off x="8961466" y="1991638"/>
                  <a:ext cx="237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43" name="筆跡 342">
                  <a:extLst>
                    <a:ext uri="{FF2B5EF4-FFF2-40B4-BE49-F238E27FC236}">
                      <a16:creationId xmlns:a16="http://schemas.microsoft.com/office/drawing/2014/main" id="{1D9B74E8-1C1A-4F8A-9FEA-4A4BB258AD3D}"/>
                    </a:ext>
                  </a:extLst>
                </p14:cNvPr>
                <p14:cNvContentPartPr/>
                <p14:nvPr/>
              </p14:nvContentPartPr>
              <p14:xfrm>
                <a:off x="9057226" y="1886158"/>
                <a:ext cx="35640" cy="117720"/>
              </p14:xfrm>
            </p:contentPart>
          </mc:Choice>
          <mc:Fallback>
            <p:pic>
              <p:nvPicPr>
                <p:cNvPr id="343" name="筆跡 342">
                  <a:extLst>
                    <a:ext uri="{FF2B5EF4-FFF2-40B4-BE49-F238E27FC236}">
                      <a16:creationId xmlns:a16="http://schemas.microsoft.com/office/drawing/2014/main" id="{1D9B74E8-1C1A-4F8A-9FEA-4A4BB258AD3D}"/>
                    </a:ext>
                  </a:extLst>
                </p:cNvPr>
                <p:cNvPicPr/>
                <p:nvPr/>
              </p:nvPicPr>
              <p:blipFill>
                <a:blip r:embed="rId571"/>
                <a:stretch>
                  <a:fillRect/>
                </a:stretch>
              </p:blipFill>
              <p:spPr>
                <a:xfrm>
                  <a:off x="9048586" y="1877518"/>
                  <a:ext cx="53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44" name="筆跡 343">
                  <a:extLst>
                    <a:ext uri="{FF2B5EF4-FFF2-40B4-BE49-F238E27FC236}">
                      <a16:creationId xmlns:a16="http://schemas.microsoft.com/office/drawing/2014/main" id="{3587B20E-A01C-4C2E-B811-D20D9119FB98}"/>
                    </a:ext>
                  </a:extLst>
                </p14:cNvPr>
                <p14:cNvContentPartPr/>
                <p14:nvPr/>
              </p14:nvContentPartPr>
              <p14:xfrm>
                <a:off x="8615866" y="1739998"/>
                <a:ext cx="24480" cy="60120"/>
              </p14:xfrm>
            </p:contentPart>
          </mc:Choice>
          <mc:Fallback>
            <p:pic>
              <p:nvPicPr>
                <p:cNvPr id="344" name="筆跡 343">
                  <a:extLst>
                    <a:ext uri="{FF2B5EF4-FFF2-40B4-BE49-F238E27FC236}">
                      <a16:creationId xmlns:a16="http://schemas.microsoft.com/office/drawing/2014/main" id="{3587B20E-A01C-4C2E-B811-D20D9119FB98}"/>
                    </a:ext>
                  </a:extLst>
                </p:cNvPr>
                <p:cNvPicPr/>
                <p:nvPr/>
              </p:nvPicPr>
              <p:blipFill>
                <a:blip r:embed="rId573"/>
                <a:stretch>
                  <a:fillRect/>
                </a:stretch>
              </p:blipFill>
              <p:spPr>
                <a:xfrm>
                  <a:off x="8607226" y="1731358"/>
                  <a:ext cx="421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345" name="筆跡 344">
                  <a:extLst>
                    <a:ext uri="{FF2B5EF4-FFF2-40B4-BE49-F238E27FC236}">
                      <a16:creationId xmlns:a16="http://schemas.microsoft.com/office/drawing/2014/main" id="{B383A706-7419-402D-A2AC-96541AD13B6F}"/>
                    </a:ext>
                  </a:extLst>
                </p14:cNvPr>
                <p14:cNvContentPartPr/>
                <p14:nvPr/>
              </p14:nvContentPartPr>
              <p14:xfrm>
                <a:off x="8673106" y="1751518"/>
                <a:ext cx="5040" cy="45720"/>
              </p14:xfrm>
            </p:contentPart>
          </mc:Choice>
          <mc:Fallback>
            <p:pic>
              <p:nvPicPr>
                <p:cNvPr id="345" name="筆跡 344">
                  <a:extLst>
                    <a:ext uri="{FF2B5EF4-FFF2-40B4-BE49-F238E27FC236}">
                      <a16:creationId xmlns:a16="http://schemas.microsoft.com/office/drawing/2014/main" id="{B383A706-7419-402D-A2AC-96541AD13B6F}"/>
                    </a:ext>
                  </a:extLst>
                </p:cNvPr>
                <p:cNvPicPr/>
                <p:nvPr/>
              </p:nvPicPr>
              <p:blipFill>
                <a:blip r:embed="rId575"/>
                <a:stretch>
                  <a:fillRect/>
                </a:stretch>
              </p:blipFill>
              <p:spPr>
                <a:xfrm>
                  <a:off x="8664466" y="1742518"/>
                  <a:ext cx="226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347" name="筆跡 346">
                  <a:extLst>
                    <a:ext uri="{FF2B5EF4-FFF2-40B4-BE49-F238E27FC236}">
                      <a16:creationId xmlns:a16="http://schemas.microsoft.com/office/drawing/2014/main" id="{8C65066B-51A3-4689-A18E-FB6A4E68CE1D}"/>
                    </a:ext>
                  </a:extLst>
                </p14:cNvPr>
                <p14:cNvContentPartPr/>
                <p14:nvPr/>
              </p14:nvContentPartPr>
              <p14:xfrm>
                <a:off x="9066586" y="1748278"/>
                <a:ext cx="12960" cy="46800"/>
              </p14:xfrm>
            </p:contentPart>
          </mc:Choice>
          <mc:Fallback>
            <p:pic>
              <p:nvPicPr>
                <p:cNvPr id="347" name="筆跡 346">
                  <a:extLst>
                    <a:ext uri="{FF2B5EF4-FFF2-40B4-BE49-F238E27FC236}">
                      <a16:creationId xmlns:a16="http://schemas.microsoft.com/office/drawing/2014/main" id="{8C65066B-51A3-4689-A18E-FB6A4E68CE1D}"/>
                    </a:ext>
                  </a:extLst>
                </p:cNvPr>
                <p:cNvPicPr/>
                <p:nvPr/>
              </p:nvPicPr>
              <p:blipFill>
                <a:blip r:embed="rId577"/>
                <a:stretch>
                  <a:fillRect/>
                </a:stretch>
              </p:blipFill>
              <p:spPr>
                <a:xfrm>
                  <a:off x="9057586" y="1739638"/>
                  <a:ext cx="306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348" name="筆跡 347">
                  <a:extLst>
                    <a:ext uri="{FF2B5EF4-FFF2-40B4-BE49-F238E27FC236}">
                      <a16:creationId xmlns:a16="http://schemas.microsoft.com/office/drawing/2014/main" id="{EACE2CDE-1C6A-471E-A59C-5E2BAC928194}"/>
                    </a:ext>
                  </a:extLst>
                </p14:cNvPr>
                <p14:cNvContentPartPr/>
                <p14:nvPr/>
              </p14:nvContentPartPr>
              <p14:xfrm>
                <a:off x="9086026" y="1763758"/>
                <a:ext cx="31320" cy="61200"/>
              </p14:xfrm>
            </p:contentPart>
          </mc:Choice>
          <mc:Fallback>
            <p:pic>
              <p:nvPicPr>
                <p:cNvPr id="348" name="筆跡 347">
                  <a:extLst>
                    <a:ext uri="{FF2B5EF4-FFF2-40B4-BE49-F238E27FC236}">
                      <a16:creationId xmlns:a16="http://schemas.microsoft.com/office/drawing/2014/main" id="{EACE2CDE-1C6A-471E-A59C-5E2BAC928194}"/>
                    </a:ext>
                  </a:extLst>
                </p:cNvPr>
                <p:cNvPicPr/>
                <p:nvPr/>
              </p:nvPicPr>
              <p:blipFill>
                <a:blip r:embed="rId579"/>
                <a:stretch>
                  <a:fillRect/>
                </a:stretch>
              </p:blipFill>
              <p:spPr>
                <a:xfrm>
                  <a:off x="9077026" y="1754758"/>
                  <a:ext cx="48960" cy="78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0">
            <p14:nvContentPartPr>
              <p14:cNvPr id="350" name="筆跡 349">
                <a:extLst>
                  <a:ext uri="{FF2B5EF4-FFF2-40B4-BE49-F238E27FC236}">
                    <a16:creationId xmlns:a16="http://schemas.microsoft.com/office/drawing/2014/main" id="{78AD3AEF-2737-4DA3-B150-9E51128091E1}"/>
                  </a:ext>
                </a:extLst>
              </p14:cNvPr>
              <p14:cNvContentPartPr/>
              <p14:nvPr/>
            </p14:nvContentPartPr>
            <p14:xfrm>
              <a:off x="521986" y="4302838"/>
              <a:ext cx="254160" cy="211680"/>
            </p14:xfrm>
          </p:contentPart>
        </mc:Choice>
        <mc:Fallback>
          <p:pic>
            <p:nvPicPr>
              <p:cNvPr id="350" name="筆跡 349">
                <a:extLst>
                  <a:ext uri="{FF2B5EF4-FFF2-40B4-BE49-F238E27FC236}">
                    <a16:creationId xmlns:a16="http://schemas.microsoft.com/office/drawing/2014/main" id="{78AD3AEF-2737-4DA3-B150-9E51128091E1}"/>
                  </a:ext>
                </a:extLst>
              </p:cNvPr>
              <p:cNvPicPr/>
              <p:nvPr/>
            </p:nvPicPr>
            <p:blipFill>
              <a:blip r:embed="rId581"/>
              <a:stretch>
                <a:fillRect/>
              </a:stretch>
            </p:blipFill>
            <p:spPr>
              <a:xfrm>
                <a:off x="513346" y="4293838"/>
                <a:ext cx="271800" cy="229320"/>
              </a:xfrm>
              <a:prstGeom prst="rect">
                <a:avLst/>
              </a:prstGeom>
            </p:spPr>
          </p:pic>
        </mc:Fallback>
      </mc:AlternateContent>
      <p:grpSp>
        <p:nvGrpSpPr>
          <p:cNvPr id="358" name="群組 357">
            <a:extLst>
              <a:ext uri="{FF2B5EF4-FFF2-40B4-BE49-F238E27FC236}">
                <a16:creationId xmlns:a16="http://schemas.microsoft.com/office/drawing/2014/main" id="{28AB9F47-9EBF-4F0A-9EC3-4D96063217DA}"/>
              </a:ext>
            </a:extLst>
          </p:cNvPr>
          <p:cNvGrpSpPr/>
          <p:nvPr/>
        </p:nvGrpSpPr>
        <p:grpSpPr>
          <a:xfrm>
            <a:off x="1014826" y="4207798"/>
            <a:ext cx="235440" cy="349200"/>
            <a:chOff x="1014826" y="4207798"/>
            <a:chExt cx="235440" cy="349200"/>
          </a:xfrm>
        </p:grpSpPr>
        <mc:AlternateContent xmlns:mc="http://schemas.openxmlformats.org/markup-compatibility/2006">
          <mc:Choice xmlns:p14="http://schemas.microsoft.com/office/powerpoint/2010/main" Requires="p14">
            <p:contentPart p14:bwMode="auto" r:id="rId582">
              <p14:nvContentPartPr>
                <p14:cNvPr id="351" name="筆跡 350">
                  <a:extLst>
                    <a:ext uri="{FF2B5EF4-FFF2-40B4-BE49-F238E27FC236}">
                      <a16:creationId xmlns:a16="http://schemas.microsoft.com/office/drawing/2014/main" id="{9919BCC4-E1F5-48A1-94D1-EF2EA5589B97}"/>
                    </a:ext>
                  </a:extLst>
                </p14:cNvPr>
                <p14:cNvContentPartPr/>
                <p14:nvPr/>
              </p14:nvContentPartPr>
              <p14:xfrm>
                <a:off x="1069906" y="4207798"/>
                <a:ext cx="30240" cy="150480"/>
              </p14:xfrm>
            </p:contentPart>
          </mc:Choice>
          <mc:Fallback>
            <p:pic>
              <p:nvPicPr>
                <p:cNvPr id="351" name="筆跡 350">
                  <a:extLst>
                    <a:ext uri="{FF2B5EF4-FFF2-40B4-BE49-F238E27FC236}">
                      <a16:creationId xmlns:a16="http://schemas.microsoft.com/office/drawing/2014/main" id="{9919BCC4-E1F5-48A1-94D1-EF2EA5589B97}"/>
                    </a:ext>
                  </a:extLst>
                </p:cNvPr>
                <p:cNvPicPr/>
                <p:nvPr/>
              </p:nvPicPr>
              <p:blipFill>
                <a:blip r:embed="rId583"/>
                <a:stretch>
                  <a:fillRect/>
                </a:stretch>
              </p:blipFill>
              <p:spPr>
                <a:xfrm>
                  <a:off x="1060906" y="4199158"/>
                  <a:ext cx="478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352" name="筆跡 351">
                  <a:extLst>
                    <a:ext uri="{FF2B5EF4-FFF2-40B4-BE49-F238E27FC236}">
                      <a16:creationId xmlns:a16="http://schemas.microsoft.com/office/drawing/2014/main" id="{EDF4D3F6-6CA7-4A79-80B5-CDAF701AFAAC}"/>
                    </a:ext>
                  </a:extLst>
                </p14:cNvPr>
                <p14:cNvContentPartPr/>
                <p14:nvPr/>
              </p14:nvContentPartPr>
              <p14:xfrm>
                <a:off x="1109866" y="4213198"/>
                <a:ext cx="140400" cy="122760"/>
              </p14:xfrm>
            </p:contentPart>
          </mc:Choice>
          <mc:Fallback>
            <p:pic>
              <p:nvPicPr>
                <p:cNvPr id="352" name="筆跡 351">
                  <a:extLst>
                    <a:ext uri="{FF2B5EF4-FFF2-40B4-BE49-F238E27FC236}">
                      <a16:creationId xmlns:a16="http://schemas.microsoft.com/office/drawing/2014/main" id="{EDF4D3F6-6CA7-4A79-80B5-CDAF701AFAAC}"/>
                    </a:ext>
                  </a:extLst>
                </p:cNvPr>
                <p:cNvPicPr/>
                <p:nvPr/>
              </p:nvPicPr>
              <p:blipFill>
                <a:blip r:embed="rId585"/>
                <a:stretch>
                  <a:fillRect/>
                </a:stretch>
              </p:blipFill>
              <p:spPr>
                <a:xfrm>
                  <a:off x="1101226" y="4204198"/>
                  <a:ext cx="1580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353" name="筆跡 352">
                  <a:extLst>
                    <a:ext uri="{FF2B5EF4-FFF2-40B4-BE49-F238E27FC236}">
                      <a16:creationId xmlns:a16="http://schemas.microsoft.com/office/drawing/2014/main" id="{43F72A2D-BBC8-48E0-9011-D1C85EB96447}"/>
                    </a:ext>
                  </a:extLst>
                </p14:cNvPr>
                <p14:cNvContentPartPr/>
                <p14:nvPr/>
              </p14:nvContentPartPr>
              <p14:xfrm>
                <a:off x="1132906" y="4281958"/>
                <a:ext cx="62280" cy="6480"/>
              </p14:xfrm>
            </p:contentPart>
          </mc:Choice>
          <mc:Fallback>
            <p:pic>
              <p:nvPicPr>
                <p:cNvPr id="353" name="筆跡 352">
                  <a:extLst>
                    <a:ext uri="{FF2B5EF4-FFF2-40B4-BE49-F238E27FC236}">
                      <a16:creationId xmlns:a16="http://schemas.microsoft.com/office/drawing/2014/main" id="{43F72A2D-BBC8-48E0-9011-D1C85EB96447}"/>
                    </a:ext>
                  </a:extLst>
                </p:cNvPr>
                <p:cNvPicPr/>
                <p:nvPr/>
              </p:nvPicPr>
              <p:blipFill>
                <a:blip r:embed="rId587"/>
                <a:stretch>
                  <a:fillRect/>
                </a:stretch>
              </p:blipFill>
              <p:spPr>
                <a:xfrm>
                  <a:off x="1123906" y="4273318"/>
                  <a:ext cx="799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54" name="筆跡 353">
                  <a:extLst>
                    <a:ext uri="{FF2B5EF4-FFF2-40B4-BE49-F238E27FC236}">
                      <a16:creationId xmlns:a16="http://schemas.microsoft.com/office/drawing/2014/main" id="{9796885B-2AC2-43AC-8BEB-DD967CA8F5C0}"/>
                    </a:ext>
                  </a:extLst>
                </p14:cNvPr>
                <p14:cNvContentPartPr/>
                <p14:nvPr/>
              </p14:nvContentPartPr>
              <p14:xfrm>
                <a:off x="1099426" y="4322278"/>
                <a:ext cx="83880" cy="12600"/>
              </p14:xfrm>
            </p:contentPart>
          </mc:Choice>
          <mc:Fallback>
            <p:pic>
              <p:nvPicPr>
                <p:cNvPr id="354" name="筆跡 353">
                  <a:extLst>
                    <a:ext uri="{FF2B5EF4-FFF2-40B4-BE49-F238E27FC236}">
                      <a16:creationId xmlns:a16="http://schemas.microsoft.com/office/drawing/2014/main" id="{9796885B-2AC2-43AC-8BEB-DD967CA8F5C0}"/>
                    </a:ext>
                  </a:extLst>
                </p:cNvPr>
                <p:cNvPicPr/>
                <p:nvPr/>
              </p:nvPicPr>
              <p:blipFill>
                <a:blip r:embed="rId589"/>
                <a:stretch>
                  <a:fillRect/>
                </a:stretch>
              </p:blipFill>
              <p:spPr>
                <a:xfrm>
                  <a:off x="1090786" y="4313278"/>
                  <a:ext cx="1015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355" name="筆跡 354">
                  <a:extLst>
                    <a:ext uri="{FF2B5EF4-FFF2-40B4-BE49-F238E27FC236}">
                      <a16:creationId xmlns:a16="http://schemas.microsoft.com/office/drawing/2014/main" id="{46D4F924-4D79-4EC9-8CB1-15A0CD8D15A6}"/>
                    </a:ext>
                  </a:extLst>
                </p14:cNvPr>
                <p14:cNvContentPartPr/>
                <p14:nvPr/>
              </p14:nvContentPartPr>
              <p14:xfrm>
                <a:off x="1014826" y="4391038"/>
                <a:ext cx="189360" cy="99000"/>
              </p14:xfrm>
            </p:contentPart>
          </mc:Choice>
          <mc:Fallback>
            <p:pic>
              <p:nvPicPr>
                <p:cNvPr id="355" name="筆跡 354">
                  <a:extLst>
                    <a:ext uri="{FF2B5EF4-FFF2-40B4-BE49-F238E27FC236}">
                      <a16:creationId xmlns:a16="http://schemas.microsoft.com/office/drawing/2014/main" id="{46D4F924-4D79-4EC9-8CB1-15A0CD8D15A6}"/>
                    </a:ext>
                  </a:extLst>
                </p:cNvPr>
                <p:cNvPicPr/>
                <p:nvPr/>
              </p:nvPicPr>
              <p:blipFill>
                <a:blip r:embed="rId591"/>
                <a:stretch>
                  <a:fillRect/>
                </a:stretch>
              </p:blipFill>
              <p:spPr>
                <a:xfrm>
                  <a:off x="1006186" y="4382398"/>
                  <a:ext cx="2070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56" name="筆跡 355">
                  <a:extLst>
                    <a:ext uri="{FF2B5EF4-FFF2-40B4-BE49-F238E27FC236}">
                      <a16:creationId xmlns:a16="http://schemas.microsoft.com/office/drawing/2014/main" id="{052555CB-EE07-44C0-9800-7E880F5D0FDC}"/>
                    </a:ext>
                  </a:extLst>
                </p14:cNvPr>
                <p14:cNvContentPartPr/>
                <p14:nvPr/>
              </p14:nvContentPartPr>
              <p14:xfrm>
                <a:off x="1017346" y="4424158"/>
                <a:ext cx="58680" cy="99000"/>
              </p14:xfrm>
            </p:contentPart>
          </mc:Choice>
          <mc:Fallback>
            <p:pic>
              <p:nvPicPr>
                <p:cNvPr id="356" name="筆跡 355">
                  <a:extLst>
                    <a:ext uri="{FF2B5EF4-FFF2-40B4-BE49-F238E27FC236}">
                      <a16:creationId xmlns:a16="http://schemas.microsoft.com/office/drawing/2014/main" id="{052555CB-EE07-44C0-9800-7E880F5D0FDC}"/>
                    </a:ext>
                  </a:extLst>
                </p:cNvPr>
                <p:cNvPicPr/>
                <p:nvPr/>
              </p:nvPicPr>
              <p:blipFill>
                <a:blip r:embed="rId593"/>
                <a:stretch>
                  <a:fillRect/>
                </a:stretch>
              </p:blipFill>
              <p:spPr>
                <a:xfrm>
                  <a:off x="1008346" y="4415158"/>
                  <a:ext cx="763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357" name="筆跡 356">
                  <a:extLst>
                    <a:ext uri="{FF2B5EF4-FFF2-40B4-BE49-F238E27FC236}">
                      <a16:creationId xmlns:a16="http://schemas.microsoft.com/office/drawing/2014/main" id="{E34393BB-839F-4F67-B149-941FB8B9CDBE}"/>
                    </a:ext>
                  </a:extLst>
                </p14:cNvPr>
                <p14:cNvContentPartPr/>
                <p14:nvPr/>
              </p14:nvContentPartPr>
              <p14:xfrm>
                <a:off x="1085746" y="4457998"/>
                <a:ext cx="140040" cy="99000"/>
              </p14:xfrm>
            </p:contentPart>
          </mc:Choice>
          <mc:Fallback>
            <p:pic>
              <p:nvPicPr>
                <p:cNvPr id="357" name="筆跡 356">
                  <a:extLst>
                    <a:ext uri="{FF2B5EF4-FFF2-40B4-BE49-F238E27FC236}">
                      <a16:creationId xmlns:a16="http://schemas.microsoft.com/office/drawing/2014/main" id="{E34393BB-839F-4F67-B149-941FB8B9CDBE}"/>
                    </a:ext>
                  </a:extLst>
                </p:cNvPr>
                <p:cNvPicPr/>
                <p:nvPr/>
              </p:nvPicPr>
              <p:blipFill>
                <a:blip r:embed="rId595"/>
                <a:stretch>
                  <a:fillRect/>
                </a:stretch>
              </p:blipFill>
              <p:spPr>
                <a:xfrm>
                  <a:off x="1077106" y="4449358"/>
                  <a:ext cx="157680" cy="116640"/>
                </a:xfrm>
                <a:prstGeom prst="rect">
                  <a:avLst/>
                </a:prstGeom>
              </p:spPr>
            </p:pic>
          </mc:Fallback>
        </mc:AlternateContent>
      </p:grpSp>
      <p:grpSp>
        <p:nvGrpSpPr>
          <p:cNvPr id="374" name="群組 373">
            <a:extLst>
              <a:ext uri="{FF2B5EF4-FFF2-40B4-BE49-F238E27FC236}">
                <a16:creationId xmlns:a16="http://schemas.microsoft.com/office/drawing/2014/main" id="{52177BBF-70F9-4DE1-868B-D448F209B678}"/>
              </a:ext>
            </a:extLst>
          </p:cNvPr>
          <p:cNvGrpSpPr/>
          <p:nvPr/>
        </p:nvGrpSpPr>
        <p:grpSpPr>
          <a:xfrm>
            <a:off x="1439266" y="4221478"/>
            <a:ext cx="543240" cy="345960"/>
            <a:chOff x="1439266" y="4221478"/>
            <a:chExt cx="543240" cy="345960"/>
          </a:xfrm>
        </p:grpSpPr>
        <mc:AlternateContent xmlns:mc="http://schemas.openxmlformats.org/markup-compatibility/2006">
          <mc:Choice xmlns:p14="http://schemas.microsoft.com/office/powerpoint/2010/main" Requires="p14">
            <p:contentPart p14:bwMode="auto" r:id="rId596">
              <p14:nvContentPartPr>
                <p14:cNvPr id="359" name="筆跡 358">
                  <a:extLst>
                    <a:ext uri="{FF2B5EF4-FFF2-40B4-BE49-F238E27FC236}">
                      <a16:creationId xmlns:a16="http://schemas.microsoft.com/office/drawing/2014/main" id="{0BB467F6-2A21-40D4-9C92-D32F52647E70}"/>
                    </a:ext>
                  </a:extLst>
                </p14:cNvPr>
                <p14:cNvContentPartPr/>
                <p14:nvPr/>
              </p14:nvContentPartPr>
              <p14:xfrm>
                <a:off x="1439266" y="4221478"/>
                <a:ext cx="311400" cy="15840"/>
              </p14:xfrm>
            </p:contentPart>
          </mc:Choice>
          <mc:Fallback>
            <p:pic>
              <p:nvPicPr>
                <p:cNvPr id="359" name="筆跡 358">
                  <a:extLst>
                    <a:ext uri="{FF2B5EF4-FFF2-40B4-BE49-F238E27FC236}">
                      <a16:creationId xmlns:a16="http://schemas.microsoft.com/office/drawing/2014/main" id="{0BB467F6-2A21-40D4-9C92-D32F52647E70}"/>
                    </a:ext>
                  </a:extLst>
                </p:cNvPr>
                <p:cNvPicPr/>
                <p:nvPr/>
              </p:nvPicPr>
              <p:blipFill>
                <a:blip r:embed="rId597"/>
                <a:stretch>
                  <a:fillRect/>
                </a:stretch>
              </p:blipFill>
              <p:spPr>
                <a:xfrm>
                  <a:off x="1430266" y="4212838"/>
                  <a:ext cx="3290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60" name="筆跡 359">
                  <a:extLst>
                    <a:ext uri="{FF2B5EF4-FFF2-40B4-BE49-F238E27FC236}">
                      <a16:creationId xmlns:a16="http://schemas.microsoft.com/office/drawing/2014/main" id="{86AEFC0D-4736-466B-8192-23D010968764}"/>
                    </a:ext>
                  </a:extLst>
                </p14:cNvPr>
                <p14:cNvContentPartPr/>
                <p14:nvPr/>
              </p14:nvContentPartPr>
              <p14:xfrm>
                <a:off x="1528546" y="4289158"/>
                <a:ext cx="5040" cy="60120"/>
              </p14:xfrm>
            </p:contentPart>
          </mc:Choice>
          <mc:Fallback>
            <p:pic>
              <p:nvPicPr>
                <p:cNvPr id="360" name="筆跡 359">
                  <a:extLst>
                    <a:ext uri="{FF2B5EF4-FFF2-40B4-BE49-F238E27FC236}">
                      <a16:creationId xmlns:a16="http://schemas.microsoft.com/office/drawing/2014/main" id="{86AEFC0D-4736-466B-8192-23D010968764}"/>
                    </a:ext>
                  </a:extLst>
                </p:cNvPr>
                <p:cNvPicPr/>
                <p:nvPr/>
              </p:nvPicPr>
              <p:blipFill>
                <a:blip r:embed="rId599"/>
                <a:stretch>
                  <a:fillRect/>
                </a:stretch>
              </p:blipFill>
              <p:spPr>
                <a:xfrm>
                  <a:off x="1519546" y="4280518"/>
                  <a:ext cx="226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61" name="筆跡 360">
                  <a:extLst>
                    <a:ext uri="{FF2B5EF4-FFF2-40B4-BE49-F238E27FC236}">
                      <a16:creationId xmlns:a16="http://schemas.microsoft.com/office/drawing/2014/main" id="{4C4162EB-69F7-461A-B7DB-388AA9BBA6F0}"/>
                    </a:ext>
                  </a:extLst>
                </p14:cNvPr>
                <p14:cNvContentPartPr/>
                <p14:nvPr/>
              </p14:nvContentPartPr>
              <p14:xfrm>
                <a:off x="1519186" y="4293478"/>
                <a:ext cx="136080" cy="66240"/>
              </p14:xfrm>
            </p:contentPart>
          </mc:Choice>
          <mc:Fallback>
            <p:pic>
              <p:nvPicPr>
                <p:cNvPr id="361" name="筆跡 360">
                  <a:extLst>
                    <a:ext uri="{FF2B5EF4-FFF2-40B4-BE49-F238E27FC236}">
                      <a16:creationId xmlns:a16="http://schemas.microsoft.com/office/drawing/2014/main" id="{4C4162EB-69F7-461A-B7DB-388AA9BBA6F0}"/>
                    </a:ext>
                  </a:extLst>
                </p:cNvPr>
                <p:cNvPicPr/>
                <p:nvPr/>
              </p:nvPicPr>
              <p:blipFill>
                <a:blip r:embed="rId601"/>
                <a:stretch>
                  <a:fillRect/>
                </a:stretch>
              </p:blipFill>
              <p:spPr>
                <a:xfrm>
                  <a:off x="1510186" y="4284478"/>
                  <a:ext cx="1537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62" name="筆跡 361">
                  <a:extLst>
                    <a:ext uri="{FF2B5EF4-FFF2-40B4-BE49-F238E27FC236}">
                      <a16:creationId xmlns:a16="http://schemas.microsoft.com/office/drawing/2014/main" id="{A2D17AB7-C5D2-489E-A91E-B7D815CDE8B0}"/>
                    </a:ext>
                  </a:extLst>
                </p14:cNvPr>
                <p14:cNvContentPartPr/>
                <p14:nvPr/>
              </p14:nvContentPartPr>
              <p14:xfrm>
                <a:off x="1509106" y="4383838"/>
                <a:ext cx="154440" cy="75600"/>
              </p14:xfrm>
            </p:contentPart>
          </mc:Choice>
          <mc:Fallback>
            <p:pic>
              <p:nvPicPr>
                <p:cNvPr id="362" name="筆跡 361">
                  <a:extLst>
                    <a:ext uri="{FF2B5EF4-FFF2-40B4-BE49-F238E27FC236}">
                      <a16:creationId xmlns:a16="http://schemas.microsoft.com/office/drawing/2014/main" id="{A2D17AB7-C5D2-489E-A91E-B7D815CDE8B0}"/>
                    </a:ext>
                  </a:extLst>
                </p:cNvPr>
                <p:cNvPicPr/>
                <p:nvPr/>
              </p:nvPicPr>
              <p:blipFill>
                <a:blip r:embed="rId603"/>
                <a:stretch>
                  <a:fillRect/>
                </a:stretch>
              </p:blipFill>
              <p:spPr>
                <a:xfrm>
                  <a:off x="1500106" y="4375198"/>
                  <a:ext cx="1720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363" name="筆跡 362">
                  <a:extLst>
                    <a:ext uri="{FF2B5EF4-FFF2-40B4-BE49-F238E27FC236}">
                      <a16:creationId xmlns:a16="http://schemas.microsoft.com/office/drawing/2014/main" id="{DBE84193-7101-4C85-B51C-41E9ED574B1C}"/>
                    </a:ext>
                  </a:extLst>
                </p14:cNvPr>
                <p14:cNvContentPartPr/>
                <p14:nvPr/>
              </p14:nvContentPartPr>
              <p14:xfrm>
                <a:off x="1544386" y="4248118"/>
                <a:ext cx="34920" cy="319320"/>
              </p14:xfrm>
            </p:contentPart>
          </mc:Choice>
          <mc:Fallback>
            <p:pic>
              <p:nvPicPr>
                <p:cNvPr id="363" name="筆跡 362">
                  <a:extLst>
                    <a:ext uri="{FF2B5EF4-FFF2-40B4-BE49-F238E27FC236}">
                      <a16:creationId xmlns:a16="http://schemas.microsoft.com/office/drawing/2014/main" id="{DBE84193-7101-4C85-B51C-41E9ED574B1C}"/>
                    </a:ext>
                  </a:extLst>
                </p:cNvPr>
                <p:cNvPicPr/>
                <p:nvPr/>
              </p:nvPicPr>
              <p:blipFill>
                <a:blip r:embed="rId605"/>
                <a:stretch>
                  <a:fillRect/>
                </a:stretch>
              </p:blipFill>
              <p:spPr>
                <a:xfrm>
                  <a:off x="1535746" y="4239118"/>
                  <a:ext cx="5256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364" name="筆跡 363">
                  <a:extLst>
                    <a:ext uri="{FF2B5EF4-FFF2-40B4-BE49-F238E27FC236}">
                      <a16:creationId xmlns:a16="http://schemas.microsoft.com/office/drawing/2014/main" id="{8CF65073-E71C-426D-B6C6-DF1F65A2E177}"/>
                    </a:ext>
                  </a:extLst>
                </p14:cNvPr>
                <p14:cNvContentPartPr/>
                <p14:nvPr/>
              </p14:nvContentPartPr>
              <p14:xfrm>
                <a:off x="1796026" y="4253158"/>
                <a:ext cx="131760" cy="72000"/>
              </p14:xfrm>
            </p:contentPart>
          </mc:Choice>
          <mc:Fallback>
            <p:pic>
              <p:nvPicPr>
                <p:cNvPr id="364" name="筆跡 363">
                  <a:extLst>
                    <a:ext uri="{FF2B5EF4-FFF2-40B4-BE49-F238E27FC236}">
                      <a16:creationId xmlns:a16="http://schemas.microsoft.com/office/drawing/2014/main" id="{8CF65073-E71C-426D-B6C6-DF1F65A2E177}"/>
                    </a:ext>
                  </a:extLst>
                </p:cNvPr>
                <p:cNvPicPr/>
                <p:nvPr/>
              </p:nvPicPr>
              <p:blipFill>
                <a:blip r:embed="rId607"/>
                <a:stretch>
                  <a:fillRect/>
                </a:stretch>
              </p:blipFill>
              <p:spPr>
                <a:xfrm>
                  <a:off x="1787386" y="4244518"/>
                  <a:ext cx="1494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365" name="筆跡 364">
                  <a:extLst>
                    <a:ext uri="{FF2B5EF4-FFF2-40B4-BE49-F238E27FC236}">
                      <a16:creationId xmlns:a16="http://schemas.microsoft.com/office/drawing/2014/main" id="{A89B4947-22D5-4456-B5E9-93B6B0E9EAD2}"/>
                    </a:ext>
                  </a:extLst>
                </p14:cNvPr>
                <p14:cNvContentPartPr/>
                <p14:nvPr/>
              </p14:nvContentPartPr>
              <p14:xfrm>
                <a:off x="1759306" y="4275838"/>
                <a:ext cx="118080" cy="142200"/>
              </p14:xfrm>
            </p:contentPart>
          </mc:Choice>
          <mc:Fallback>
            <p:pic>
              <p:nvPicPr>
                <p:cNvPr id="365" name="筆跡 364">
                  <a:extLst>
                    <a:ext uri="{FF2B5EF4-FFF2-40B4-BE49-F238E27FC236}">
                      <a16:creationId xmlns:a16="http://schemas.microsoft.com/office/drawing/2014/main" id="{A89B4947-22D5-4456-B5E9-93B6B0E9EAD2}"/>
                    </a:ext>
                  </a:extLst>
                </p:cNvPr>
                <p:cNvPicPr/>
                <p:nvPr/>
              </p:nvPicPr>
              <p:blipFill>
                <a:blip r:embed="rId609"/>
                <a:stretch>
                  <a:fillRect/>
                </a:stretch>
              </p:blipFill>
              <p:spPr>
                <a:xfrm>
                  <a:off x="1750666" y="4267198"/>
                  <a:ext cx="1357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366" name="筆跡 365">
                  <a:extLst>
                    <a:ext uri="{FF2B5EF4-FFF2-40B4-BE49-F238E27FC236}">
                      <a16:creationId xmlns:a16="http://schemas.microsoft.com/office/drawing/2014/main" id="{104ABD21-7152-49FA-8D26-C15D3A56214B}"/>
                    </a:ext>
                  </a:extLst>
                </p14:cNvPr>
                <p14:cNvContentPartPr/>
                <p14:nvPr/>
              </p14:nvContentPartPr>
              <p14:xfrm>
                <a:off x="1740946" y="4410118"/>
                <a:ext cx="124200" cy="96480"/>
              </p14:xfrm>
            </p:contentPart>
          </mc:Choice>
          <mc:Fallback>
            <p:pic>
              <p:nvPicPr>
                <p:cNvPr id="366" name="筆跡 365">
                  <a:extLst>
                    <a:ext uri="{FF2B5EF4-FFF2-40B4-BE49-F238E27FC236}">
                      <a16:creationId xmlns:a16="http://schemas.microsoft.com/office/drawing/2014/main" id="{104ABD21-7152-49FA-8D26-C15D3A56214B}"/>
                    </a:ext>
                  </a:extLst>
                </p:cNvPr>
                <p:cNvPicPr/>
                <p:nvPr/>
              </p:nvPicPr>
              <p:blipFill>
                <a:blip r:embed="rId611"/>
                <a:stretch>
                  <a:fillRect/>
                </a:stretch>
              </p:blipFill>
              <p:spPr>
                <a:xfrm>
                  <a:off x="1732306" y="4401478"/>
                  <a:ext cx="14184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367" name="筆跡 366">
                  <a:extLst>
                    <a:ext uri="{FF2B5EF4-FFF2-40B4-BE49-F238E27FC236}">
                      <a16:creationId xmlns:a16="http://schemas.microsoft.com/office/drawing/2014/main" id="{06901B89-CD91-489C-8971-B0A44A612070}"/>
                    </a:ext>
                  </a:extLst>
                </p14:cNvPr>
                <p14:cNvContentPartPr/>
                <p14:nvPr/>
              </p14:nvContentPartPr>
              <p14:xfrm>
                <a:off x="1830226" y="4483558"/>
                <a:ext cx="152280" cy="71280"/>
              </p14:xfrm>
            </p:contentPart>
          </mc:Choice>
          <mc:Fallback>
            <p:pic>
              <p:nvPicPr>
                <p:cNvPr id="367" name="筆跡 366">
                  <a:extLst>
                    <a:ext uri="{FF2B5EF4-FFF2-40B4-BE49-F238E27FC236}">
                      <a16:creationId xmlns:a16="http://schemas.microsoft.com/office/drawing/2014/main" id="{06901B89-CD91-489C-8971-B0A44A612070}"/>
                    </a:ext>
                  </a:extLst>
                </p:cNvPr>
                <p:cNvPicPr/>
                <p:nvPr/>
              </p:nvPicPr>
              <p:blipFill>
                <a:blip r:embed="rId613"/>
                <a:stretch>
                  <a:fillRect/>
                </a:stretch>
              </p:blipFill>
              <p:spPr>
                <a:xfrm>
                  <a:off x="1821586" y="4474918"/>
                  <a:ext cx="169920" cy="88920"/>
                </a:xfrm>
                <a:prstGeom prst="rect">
                  <a:avLst/>
                </a:prstGeom>
              </p:spPr>
            </p:pic>
          </mc:Fallback>
        </mc:AlternateContent>
      </p:grpSp>
      <p:grpSp>
        <p:nvGrpSpPr>
          <p:cNvPr id="402" name="群組 401">
            <a:extLst>
              <a:ext uri="{FF2B5EF4-FFF2-40B4-BE49-F238E27FC236}">
                <a16:creationId xmlns:a16="http://schemas.microsoft.com/office/drawing/2014/main" id="{C7A91C7B-3710-4092-A3E5-05D286995A3C}"/>
              </a:ext>
            </a:extLst>
          </p:cNvPr>
          <p:cNvGrpSpPr/>
          <p:nvPr/>
        </p:nvGrpSpPr>
        <p:grpSpPr>
          <a:xfrm>
            <a:off x="2160706" y="4119238"/>
            <a:ext cx="1721520" cy="435600"/>
            <a:chOff x="2160706" y="4119238"/>
            <a:chExt cx="1721520" cy="435600"/>
          </a:xfrm>
        </p:grpSpPr>
        <mc:AlternateContent xmlns:mc="http://schemas.openxmlformats.org/markup-compatibility/2006">
          <mc:Choice xmlns:p14="http://schemas.microsoft.com/office/powerpoint/2010/main" Requires="p14">
            <p:contentPart p14:bwMode="auto" r:id="rId614">
              <p14:nvContentPartPr>
                <p14:cNvPr id="375" name="筆跡 374">
                  <a:extLst>
                    <a:ext uri="{FF2B5EF4-FFF2-40B4-BE49-F238E27FC236}">
                      <a16:creationId xmlns:a16="http://schemas.microsoft.com/office/drawing/2014/main" id="{F3E6910A-FD52-489C-9810-E19D36F4DB04}"/>
                    </a:ext>
                  </a:extLst>
                </p14:cNvPr>
                <p14:cNvContentPartPr/>
                <p14:nvPr/>
              </p14:nvContentPartPr>
              <p14:xfrm>
                <a:off x="2184826" y="4119238"/>
                <a:ext cx="57600" cy="37800"/>
              </p14:xfrm>
            </p:contentPart>
          </mc:Choice>
          <mc:Fallback>
            <p:pic>
              <p:nvPicPr>
                <p:cNvPr id="375" name="筆跡 374">
                  <a:extLst>
                    <a:ext uri="{FF2B5EF4-FFF2-40B4-BE49-F238E27FC236}">
                      <a16:creationId xmlns:a16="http://schemas.microsoft.com/office/drawing/2014/main" id="{F3E6910A-FD52-489C-9810-E19D36F4DB04}"/>
                    </a:ext>
                  </a:extLst>
                </p:cNvPr>
                <p:cNvPicPr/>
                <p:nvPr/>
              </p:nvPicPr>
              <p:blipFill>
                <a:blip r:embed="rId615"/>
                <a:stretch>
                  <a:fillRect/>
                </a:stretch>
              </p:blipFill>
              <p:spPr>
                <a:xfrm>
                  <a:off x="2175826" y="4110238"/>
                  <a:ext cx="7524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376" name="筆跡 375">
                  <a:extLst>
                    <a:ext uri="{FF2B5EF4-FFF2-40B4-BE49-F238E27FC236}">
                      <a16:creationId xmlns:a16="http://schemas.microsoft.com/office/drawing/2014/main" id="{9D45D6BD-EEB0-4C60-B90A-850EBCAA6F97}"/>
                    </a:ext>
                  </a:extLst>
                </p14:cNvPr>
                <p14:cNvContentPartPr/>
                <p14:nvPr/>
              </p14:nvContentPartPr>
              <p14:xfrm>
                <a:off x="2166466" y="4194478"/>
                <a:ext cx="101160" cy="15840"/>
              </p14:xfrm>
            </p:contentPart>
          </mc:Choice>
          <mc:Fallback>
            <p:pic>
              <p:nvPicPr>
                <p:cNvPr id="376" name="筆跡 375">
                  <a:extLst>
                    <a:ext uri="{FF2B5EF4-FFF2-40B4-BE49-F238E27FC236}">
                      <a16:creationId xmlns:a16="http://schemas.microsoft.com/office/drawing/2014/main" id="{9D45D6BD-EEB0-4C60-B90A-850EBCAA6F97}"/>
                    </a:ext>
                  </a:extLst>
                </p:cNvPr>
                <p:cNvPicPr/>
                <p:nvPr/>
              </p:nvPicPr>
              <p:blipFill>
                <a:blip r:embed="rId617"/>
                <a:stretch>
                  <a:fillRect/>
                </a:stretch>
              </p:blipFill>
              <p:spPr>
                <a:xfrm>
                  <a:off x="2157826" y="4185838"/>
                  <a:ext cx="1188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377" name="筆跡 376">
                  <a:extLst>
                    <a:ext uri="{FF2B5EF4-FFF2-40B4-BE49-F238E27FC236}">
                      <a16:creationId xmlns:a16="http://schemas.microsoft.com/office/drawing/2014/main" id="{0C05FAC5-0CF3-4C21-A1F2-C901FD0A8F5F}"/>
                    </a:ext>
                  </a:extLst>
                </p14:cNvPr>
                <p14:cNvContentPartPr/>
                <p14:nvPr/>
              </p14:nvContentPartPr>
              <p14:xfrm>
                <a:off x="2167546" y="4281958"/>
                <a:ext cx="74520" cy="3600"/>
              </p14:xfrm>
            </p:contentPart>
          </mc:Choice>
          <mc:Fallback>
            <p:pic>
              <p:nvPicPr>
                <p:cNvPr id="377" name="筆跡 376">
                  <a:extLst>
                    <a:ext uri="{FF2B5EF4-FFF2-40B4-BE49-F238E27FC236}">
                      <a16:creationId xmlns:a16="http://schemas.microsoft.com/office/drawing/2014/main" id="{0C05FAC5-0CF3-4C21-A1F2-C901FD0A8F5F}"/>
                    </a:ext>
                  </a:extLst>
                </p:cNvPr>
                <p:cNvPicPr/>
                <p:nvPr/>
              </p:nvPicPr>
              <p:blipFill>
                <a:blip r:embed="rId619"/>
                <a:stretch>
                  <a:fillRect/>
                </a:stretch>
              </p:blipFill>
              <p:spPr>
                <a:xfrm>
                  <a:off x="2158906" y="4273318"/>
                  <a:ext cx="921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378" name="筆跡 377">
                  <a:extLst>
                    <a:ext uri="{FF2B5EF4-FFF2-40B4-BE49-F238E27FC236}">
                      <a16:creationId xmlns:a16="http://schemas.microsoft.com/office/drawing/2014/main" id="{6A062B50-6602-4EFC-9A99-181029734788}"/>
                    </a:ext>
                  </a:extLst>
                </p14:cNvPr>
                <p14:cNvContentPartPr/>
                <p14:nvPr/>
              </p14:nvContentPartPr>
              <p14:xfrm>
                <a:off x="2160706" y="4327318"/>
                <a:ext cx="84960" cy="160920"/>
              </p14:xfrm>
            </p:contentPart>
          </mc:Choice>
          <mc:Fallback>
            <p:pic>
              <p:nvPicPr>
                <p:cNvPr id="378" name="筆跡 377">
                  <a:extLst>
                    <a:ext uri="{FF2B5EF4-FFF2-40B4-BE49-F238E27FC236}">
                      <a16:creationId xmlns:a16="http://schemas.microsoft.com/office/drawing/2014/main" id="{6A062B50-6602-4EFC-9A99-181029734788}"/>
                    </a:ext>
                  </a:extLst>
                </p:cNvPr>
                <p:cNvPicPr/>
                <p:nvPr/>
              </p:nvPicPr>
              <p:blipFill>
                <a:blip r:embed="rId621"/>
                <a:stretch>
                  <a:fillRect/>
                </a:stretch>
              </p:blipFill>
              <p:spPr>
                <a:xfrm>
                  <a:off x="2152066" y="4318318"/>
                  <a:ext cx="1026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379" name="筆跡 378">
                  <a:extLst>
                    <a:ext uri="{FF2B5EF4-FFF2-40B4-BE49-F238E27FC236}">
                      <a16:creationId xmlns:a16="http://schemas.microsoft.com/office/drawing/2014/main" id="{9DE43EE7-031A-4737-B139-25CE2D7686B0}"/>
                    </a:ext>
                  </a:extLst>
                </p14:cNvPr>
                <p14:cNvContentPartPr/>
                <p14:nvPr/>
              </p14:nvContentPartPr>
              <p14:xfrm>
                <a:off x="2199586" y="4433158"/>
                <a:ext cx="81360" cy="60120"/>
              </p14:xfrm>
            </p:contentPart>
          </mc:Choice>
          <mc:Fallback>
            <p:pic>
              <p:nvPicPr>
                <p:cNvPr id="379" name="筆跡 378">
                  <a:extLst>
                    <a:ext uri="{FF2B5EF4-FFF2-40B4-BE49-F238E27FC236}">
                      <a16:creationId xmlns:a16="http://schemas.microsoft.com/office/drawing/2014/main" id="{9DE43EE7-031A-4737-B139-25CE2D7686B0}"/>
                    </a:ext>
                  </a:extLst>
                </p:cNvPr>
                <p:cNvPicPr/>
                <p:nvPr/>
              </p:nvPicPr>
              <p:blipFill>
                <a:blip r:embed="rId623"/>
                <a:stretch>
                  <a:fillRect/>
                </a:stretch>
              </p:blipFill>
              <p:spPr>
                <a:xfrm>
                  <a:off x="2190946" y="4424518"/>
                  <a:ext cx="990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380" name="筆跡 379">
                  <a:extLst>
                    <a:ext uri="{FF2B5EF4-FFF2-40B4-BE49-F238E27FC236}">
                      <a16:creationId xmlns:a16="http://schemas.microsoft.com/office/drawing/2014/main" id="{32D76E70-F965-4361-9A50-D96ADA55FA00}"/>
                    </a:ext>
                  </a:extLst>
                </p14:cNvPr>
                <p14:cNvContentPartPr/>
                <p14:nvPr/>
              </p14:nvContentPartPr>
              <p14:xfrm>
                <a:off x="2325586" y="4227598"/>
                <a:ext cx="151200" cy="141480"/>
              </p14:xfrm>
            </p:contentPart>
          </mc:Choice>
          <mc:Fallback>
            <p:pic>
              <p:nvPicPr>
                <p:cNvPr id="380" name="筆跡 379">
                  <a:extLst>
                    <a:ext uri="{FF2B5EF4-FFF2-40B4-BE49-F238E27FC236}">
                      <a16:creationId xmlns:a16="http://schemas.microsoft.com/office/drawing/2014/main" id="{32D76E70-F965-4361-9A50-D96ADA55FA00}"/>
                    </a:ext>
                  </a:extLst>
                </p:cNvPr>
                <p:cNvPicPr/>
                <p:nvPr/>
              </p:nvPicPr>
              <p:blipFill>
                <a:blip r:embed="rId625"/>
                <a:stretch>
                  <a:fillRect/>
                </a:stretch>
              </p:blipFill>
              <p:spPr>
                <a:xfrm>
                  <a:off x="2316586" y="4218598"/>
                  <a:ext cx="1688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381" name="筆跡 380">
                  <a:extLst>
                    <a:ext uri="{FF2B5EF4-FFF2-40B4-BE49-F238E27FC236}">
                      <a16:creationId xmlns:a16="http://schemas.microsoft.com/office/drawing/2014/main" id="{23D8C4C1-8EBF-45FB-9C6B-B25ADF2822AA}"/>
                    </a:ext>
                  </a:extLst>
                </p14:cNvPr>
                <p14:cNvContentPartPr/>
                <p14:nvPr/>
              </p14:nvContentPartPr>
              <p14:xfrm>
                <a:off x="2272666" y="4417318"/>
                <a:ext cx="129960" cy="104040"/>
              </p14:xfrm>
            </p:contentPart>
          </mc:Choice>
          <mc:Fallback>
            <p:pic>
              <p:nvPicPr>
                <p:cNvPr id="381" name="筆跡 380">
                  <a:extLst>
                    <a:ext uri="{FF2B5EF4-FFF2-40B4-BE49-F238E27FC236}">
                      <a16:creationId xmlns:a16="http://schemas.microsoft.com/office/drawing/2014/main" id="{23D8C4C1-8EBF-45FB-9C6B-B25ADF2822AA}"/>
                    </a:ext>
                  </a:extLst>
                </p:cNvPr>
                <p:cNvPicPr/>
                <p:nvPr/>
              </p:nvPicPr>
              <p:blipFill>
                <a:blip r:embed="rId627"/>
                <a:stretch>
                  <a:fillRect/>
                </a:stretch>
              </p:blipFill>
              <p:spPr>
                <a:xfrm>
                  <a:off x="2264026" y="4408318"/>
                  <a:ext cx="1476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382" name="筆跡 381">
                  <a:extLst>
                    <a:ext uri="{FF2B5EF4-FFF2-40B4-BE49-F238E27FC236}">
                      <a16:creationId xmlns:a16="http://schemas.microsoft.com/office/drawing/2014/main" id="{2C658E16-2788-45EE-8DB4-53B378E16A8B}"/>
                    </a:ext>
                  </a:extLst>
                </p14:cNvPr>
                <p14:cNvContentPartPr/>
                <p14:nvPr/>
              </p14:nvContentPartPr>
              <p14:xfrm>
                <a:off x="2335666" y="4447558"/>
                <a:ext cx="112320" cy="107280"/>
              </p14:xfrm>
            </p:contentPart>
          </mc:Choice>
          <mc:Fallback>
            <p:pic>
              <p:nvPicPr>
                <p:cNvPr id="382" name="筆跡 381">
                  <a:extLst>
                    <a:ext uri="{FF2B5EF4-FFF2-40B4-BE49-F238E27FC236}">
                      <a16:creationId xmlns:a16="http://schemas.microsoft.com/office/drawing/2014/main" id="{2C658E16-2788-45EE-8DB4-53B378E16A8B}"/>
                    </a:ext>
                  </a:extLst>
                </p:cNvPr>
                <p:cNvPicPr/>
                <p:nvPr/>
              </p:nvPicPr>
              <p:blipFill>
                <a:blip r:embed="rId629"/>
                <a:stretch>
                  <a:fillRect/>
                </a:stretch>
              </p:blipFill>
              <p:spPr>
                <a:xfrm>
                  <a:off x="2327026" y="4438918"/>
                  <a:ext cx="1299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383" name="筆跡 382">
                  <a:extLst>
                    <a:ext uri="{FF2B5EF4-FFF2-40B4-BE49-F238E27FC236}">
                      <a16:creationId xmlns:a16="http://schemas.microsoft.com/office/drawing/2014/main" id="{DC2F9B9F-F5E1-4D09-8067-9940D28939AD}"/>
                    </a:ext>
                  </a:extLst>
                </p14:cNvPr>
                <p14:cNvContentPartPr/>
                <p14:nvPr/>
              </p14:nvContentPartPr>
              <p14:xfrm>
                <a:off x="2651386" y="4220398"/>
                <a:ext cx="52920" cy="5400"/>
              </p14:xfrm>
            </p:contentPart>
          </mc:Choice>
          <mc:Fallback>
            <p:pic>
              <p:nvPicPr>
                <p:cNvPr id="383" name="筆跡 382">
                  <a:extLst>
                    <a:ext uri="{FF2B5EF4-FFF2-40B4-BE49-F238E27FC236}">
                      <a16:creationId xmlns:a16="http://schemas.microsoft.com/office/drawing/2014/main" id="{DC2F9B9F-F5E1-4D09-8067-9940D28939AD}"/>
                    </a:ext>
                  </a:extLst>
                </p:cNvPr>
                <p:cNvPicPr/>
                <p:nvPr/>
              </p:nvPicPr>
              <p:blipFill>
                <a:blip r:embed="rId631"/>
                <a:stretch>
                  <a:fillRect/>
                </a:stretch>
              </p:blipFill>
              <p:spPr>
                <a:xfrm>
                  <a:off x="2642386" y="4211398"/>
                  <a:ext cx="705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384" name="筆跡 383">
                  <a:extLst>
                    <a:ext uri="{FF2B5EF4-FFF2-40B4-BE49-F238E27FC236}">
                      <a16:creationId xmlns:a16="http://schemas.microsoft.com/office/drawing/2014/main" id="{0FFFA9FD-5C75-4B8C-9453-72EEC74E68FE}"/>
                    </a:ext>
                  </a:extLst>
                </p14:cNvPr>
                <p14:cNvContentPartPr/>
                <p14:nvPr/>
              </p14:nvContentPartPr>
              <p14:xfrm>
                <a:off x="2580466" y="4257478"/>
                <a:ext cx="228960" cy="84600"/>
              </p14:xfrm>
            </p:contentPart>
          </mc:Choice>
          <mc:Fallback>
            <p:pic>
              <p:nvPicPr>
                <p:cNvPr id="384" name="筆跡 383">
                  <a:extLst>
                    <a:ext uri="{FF2B5EF4-FFF2-40B4-BE49-F238E27FC236}">
                      <a16:creationId xmlns:a16="http://schemas.microsoft.com/office/drawing/2014/main" id="{0FFFA9FD-5C75-4B8C-9453-72EEC74E68FE}"/>
                    </a:ext>
                  </a:extLst>
                </p:cNvPr>
                <p:cNvPicPr/>
                <p:nvPr/>
              </p:nvPicPr>
              <p:blipFill>
                <a:blip r:embed="rId633"/>
                <a:stretch>
                  <a:fillRect/>
                </a:stretch>
              </p:blipFill>
              <p:spPr>
                <a:xfrm>
                  <a:off x="2571466" y="4248478"/>
                  <a:ext cx="2466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385" name="筆跡 384">
                  <a:extLst>
                    <a:ext uri="{FF2B5EF4-FFF2-40B4-BE49-F238E27FC236}">
                      <a16:creationId xmlns:a16="http://schemas.microsoft.com/office/drawing/2014/main" id="{C128EEEE-0850-4F68-BC8F-80FFE529CCDD}"/>
                    </a:ext>
                  </a:extLst>
                </p14:cNvPr>
                <p14:cNvContentPartPr/>
                <p14:nvPr/>
              </p14:nvContentPartPr>
              <p14:xfrm>
                <a:off x="2617186" y="4358638"/>
                <a:ext cx="148320" cy="101160"/>
              </p14:xfrm>
            </p:contentPart>
          </mc:Choice>
          <mc:Fallback>
            <p:pic>
              <p:nvPicPr>
                <p:cNvPr id="385" name="筆跡 384">
                  <a:extLst>
                    <a:ext uri="{FF2B5EF4-FFF2-40B4-BE49-F238E27FC236}">
                      <a16:creationId xmlns:a16="http://schemas.microsoft.com/office/drawing/2014/main" id="{C128EEEE-0850-4F68-BC8F-80FFE529CCDD}"/>
                    </a:ext>
                  </a:extLst>
                </p:cNvPr>
                <p:cNvPicPr/>
                <p:nvPr/>
              </p:nvPicPr>
              <p:blipFill>
                <a:blip r:embed="rId635"/>
                <a:stretch>
                  <a:fillRect/>
                </a:stretch>
              </p:blipFill>
              <p:spPr>
                <a:xfrm>
                  <a:off x="2608186" y="4349638"/>
                  <a:ext cx="1659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386" name="筆跡 385">
                  <a:extLst>
                    <a:ext uri="{FF2B5EF4-FFF2-40B4-BE49-F238E27FC236}">
                      <a16:creationId xmlns:a16="http://schemas.microsoft.com/office/drawing/2014/main" id="{136F3977-D33C-4B09-96F3-C76FDE8042AD}"/>
                    </a:ext>
                  </a:extLst>
                </p14:cNvPr>
                <p14:cNvContentPartPr/>
                <p14:nvPr/>
              </p14:nvContentPartPr>
              <p14:xfrm>
                <a:off x="2532586" y="4406518"/>
                <a:ext cx="70200" cy="101160"/>
              </p14:xfrm>
            </p:contentPart>
          </mc:Choice>
          <mc:Fallback>
            <p:pic>
              <p:nvPicPr>
                <p:cNvPr id="386" name="筆跡 385">
                  <a:extLst>
                    <a:ext uri="{FF2B5EF4-FFF2-40B4-BE49-F238E27FC236}">
                      <a16:creationId xmlns:a16="http://schemas.microsoft.com/office/drawing/2014/main" id="{136F3977-D33C-4B09-96F3-C76FDE8042AD}"/>
                    </a:ext>
                  </a:extLst>
                </p:cNvPr>
                <p:cNvPicPr/>
                <p:nvPr/>
              </p:nvPicPr>
              <p:blipFill>
                <a:blip r:embed="rId637"/>
                <a:stretch>
                  <a:fillRect/>
                </a:stretch>
              </p:blipFill>
              <p:spPr>
                <a:xfrm>
                  <a:off x="2523586" y="4397878"/>
                  <a:ext cx="878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387" name="筆跡 386">
                  <a:extLst>
                    <a:ext uri="{FF2B5EF4-FFF2-40B4-BE49-F238E27FC236}">
                      <a16:creationId xmlns:a16="http://schemas.microsoft.com/office/drawing/2014/main" id="{67E5FA21-76C8-4BA6-A270-17E836AC9931}"/>
                    </a:ext>
                  </a:extLst>
                </p14:cNvPr>
                <p14:cNvContentPartPr/>
                <p14:nvPr/>
              </p14:nvContentPartPr>
              <p14:xfrm>
                <a:off x="2617186" y="4451878"/>
                <a:ext cx="143280" cy="101160"/>
              </p14:xfrm>
            </p:contentPart>
          </mc:Choice>
          <mc:Fallback>
            <p:pic>
              <p:nvPicPr>
                <p:cNvPr id="387" name="筆跡 386">
                  <a:extLst>
                    <a:ext uri="{FF2B5EF4-FFF2-40B4-BE49-F238E27FC236}">
                      <a16:creationId xmlns:a16="http://schemas.microsoft.com/office/drawing/2014/main" id="{67E5FA21-76C8-4BA6-A270-17E836AC9931}"/>
                    </a:ext>
                  </a:extLst>
                </p:cNvPr>
                <p:cNvPicPr/>
                <p:nvPr/>
              </p:nvPicPr>
              <p:blipFill>
                <a:blip r:embed="rId639"/>
                <a:stretch>
                  <a:fillRect/>
                </a:stretch>
              </p:blipFill>
              <p:spPr>
                <a:xfrm>
                  <a:off x="2608186" y="4442878"/>
                  <a:ext cx="1609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388" name="筆跡 387">
                  <a:extLst>
                    <a:ext uri="{FF2B5EF4-FFF2-40B4-BE49-F238E27FC236}">
                      <a16:creationId xmlns:a16="http://schemas.microsoft.com/office/drawing/2014/main" id="{79EB917B-E396-4AE7-A869-30B3B4283419}"/>
                    </a:ext>
                  </a:extLst>
                </p14:cNvPr>
                <p14:cNvContentPartPr/>
                <p14:nvPr/>
              </p14:nvContentPartPr>
              <p14:xfrm>
                <a:off x="2944786" y="4285198"/>
                <a:ext cx="118440" cy="212400"/>
              </p14:xfrm>
            </p:contentPart>
          </mc:Choice>
          <mc:Fallback>
            <p:pic>
              <p:nvPicPr>
                <p:cNvPr id="388" name="筆跡 387">
                  <a:extLst>
                    <a:ext uri="{FF2B5EF4-FFF2-40B4-BE49-F238E27FC236}">
                      <a16:creationId xmlns:a16="http://schemas.microsoft.com/office/drawing/2014/main" id="{79EB917B-E396-4AE7-A869-30B3B4283419}"/>
                    </a:ext>
                  </a:extLst>
                </p:cNvPr>
                <p:cNvPicPr/>
                <p:nvPr/>
              </p:nvPicPr>
              <p:blipFill>
                <a:blip r:embed="rId641"/>
                <a:stretch>
                  <a:fillRect/>
                </a:stretch>
              </p:blipFill>
              <p:spPr>
                <a:xfrm>
                  <a:off x="2936146" y="4276198"/>
                  <a:ext cx="1360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389" name="筆跡 388">
                  <a:extLst>
                    <a:ext uri="{FF2B5EF4-FFF2-40B4-BE49-F238E27FC236}">
                      <a16:creationId xmlns:a16="http://schemas.microsoft.com/office/drawing/2014/main" id="{5D8EF05E-DDDC-4889-85B5-9E3A0E3AC314}"/>
                    </a:ext>
                  </a:extLst>
                </p14:cNvPr>
                <p14:cNvContentPartPr/>
                <p14:nvPr/>
              </p14:nvContentPartPr>
              <p14:xfrm>
                <a:off x="2994466" y="4368358"/>
                <a:ext cx="120240" cy="87840"/>
              </p14:xfrm>
            </p:contentPart>
          </mc:Choice>
          <mc:Fallback>
            <p:pic>
              <p:nvPicPr>
                <p:cNvPr id="389" name="筆跡 388">
                  <a:extLst>
                    <a:ext uri="{FF2B5EF4-FFF2-40B4-BE49-F238E27FC236}">
                      <a16:creationId xmlns:a16="http://schemas.microsoft.com/office/drawing/2014/main" id="{5D8EF05E-DDDC-4889-85B5-9E3A0E3AC314}"/>
                    </a:ext>
                  </a:extLst>
                </p:cNvPr>
                <p:cNvPicPr/>
                <p:nvPr/>
              </p:nvPicPr>
              <p:blipFill>
                <a:blip r:embed="rId643"/>
                <a:stretch>
                  <a:fillRect/>
                </a:stretch>
              </p:blipFill>
              <p:spPr>
                <a:xfrm>
                  <a:off x="2985466" y="4359718"/>
                  <a:ext cx="1378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390" name="筆跡 389">
                  <a:extLst>
                    <a:ext uri="{FF2B5EF4-FFF2-40B4-BE49-F238E27FC236}">
                      <a16:creationId xmlns:a16="http://schemas.microsoft.com/office/drawing/2014/main" id="{36C472B4-96CF-483C-9208-16B9C29E49B6}"/>
                    </a:ext>
                  </a:extLst>
                </p14:cNvPr>
                <p14:cNvContentPartPr/>
                <p14:nvPr/>
              </p14:nvContentPartPr>
              <p14:xfrm>
                <a:off x="3002386" y="4410838"/>
                <a:ext cx="96480" cy="12600"/>
              </p14:xfrm>
            </p:contentPart>
          </mc:Choice>
          <mc:Fallback>
            <p:pic>
              <p:nvPicPr>
                <p:cNvPr id="390" name="筆跡 389">
                  <a:extLst>
                    <a:ext uri="{FF2B5EF4-FFF2-40B4-BE49-F238E27FC236}">
                      <a16:creationId xmlns:a16="http://schemas.microsoft.com/office/drawing/2014/main" id="{36C472B4-96CF-483C-9208-16B9C29E49B6}"/>
                    </a:ext>
                  </a:extLst>
                </p:cNvPr>
                <p:cNvPicPr/>
                <p:nvPr/>
              </p:nvPicPr>
              <p:blipFill>
                <a:blip r:embed="rId645"/>
                <a:stretch>
                  <a:fillRect/>
                </a:stretch>
              </p:blipFill>
              <p:spPr>
                <a:xfrm>
                  <a:off x="2993746" y="4401838"/>
                  <a:ext cx="1141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391" name="筆跡 390">
                  <a:extLst>
                    <a:ext uri="{FF2B5EF4-FFF2-40B4-BE49-F238E27FC236}">
                      <a16:creationId xmlns:a16="http://schemas.microsoft.com/office/drawing/2014/main" id="{D5314050-1DD7-4764-891F-2DD07EAA96AF}"/>
                    </a:ext>
                  </a:extLst>
                </p14:cNvPr>
                <p14:cNvContentPartPr/>
                <p14:nvPr/>
              </p14:nvContentPartPr>
              <p14:xfrm>
                <a:off x="3011386" y="4439638"/>
                <a:ext cx="84960" cy="42480"/>
              </p14:xfrm>
            </p:contentPart>
          </mc:Choice>
          <mc:Fallback>
            <p:pic>
              <p:nvPicPr>
                <p:cNvPr id="391" name="筆跡 390">
                  <a:extLst>
                    <a:ext uri="{FF2B5EF4-FFF2-40B4-BE49-F238E27FC236}">
                      <a16:creationId xmlns:a16="http://schemas.microsoft.com/office/drawing/2014/main" id="{D5314050-1DD7-4764-891F-2DD07EAA96AF}"/>
                    </a:ext>
                  </a:extLst>
                </p:cNvPr>
                <p:cNvPicPr/>
                <p:nvPr/>
              </p:nvPicPr>
              <p:blipFill>
                <a:blip r:embed="rId647"/>
                <a:stretch>
                  <a:fillRect/>
                </a:stretch>
              </p:blipFill>
              <p:spPr>
                <a:xfrm>
                  <a:off x="3002746" y="4430638"/>
                  <a:ext cx="1026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392" name="筆跡 391">
                  <a:extLst>
                    <a:ext uri="{FF2B5EF4-FFF2-40B4-BE49-F238E27FC236}">
                      <a16:creationId xmlns:a16="http://schemas.microsoft.com/office/drawing/2014/main" id="{3083773F-F6EE-41CD-B512-64E2DCC5586B}"/>
                    </a:ext>
                  </a:extLst>
                </p14:cNvPr>
                <p14:cNvContentPartPr/>
                <p14:nvPr/>
              </p14:nvContentPartPr>
              <p14:xfrm>
                <a:off x="3132346" y="4298518"/>
                <a:ext cx="120240" cy="215640"/>
              </p14:xfrm>
            </p:contentPart>
          </mc:Choice>
          <mc:Fallback>
            <p:pic>
              <p:nvPicPr>
                <p:cNvPr id="392" name="筆跡 391">
                  <a:extLst>
                    <a:ext uri="{FF2B5EF4-FFF2-40B4-BE49-F238E27FC236}">
                      <a16:creationId xmlns:a16="http://schemas.microsoft.com/office/drawing/2014/main" id="{3083773F-F6EE-41CD-B512-64E2DCC5586B}"/>
                    </a:ext>
                  </a:extLst>
                </p:cNvPr>
                <p:cNvPicPr/>
                <p:nvPr/>
              </p:nvPicPr>
              <p:blipFill>
                <a:blip r:embed="rId649"/>
                <a:stretch>
                  <a:fillRect/>
                </a:stretch>
              </p:blipFill>
              <p:spPr>
                <a:xfrm>
                  <a:off x="3123346" y="4289518"/>
                  <a:ext cx="1378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394" name="筆跡 393">
                  <a:extLst>
                    <a:ext uri="{FF2B5EF4-FFF2-40B4-BE49-F238E27FC236}">
                      <a16:creationId xmlns:a16="http://schemas.microsoft.com/office/drawing/2014/main" id="{7CC484BE-8246-43ED-89F5-352CEF536073}"/>
                    </a:ext>
                  </a:extLst>
                </p14:cNvPr>
                <p14:cNvContentPartPr/>
                <p14:nvPr/>
              </p14:nvContentPartPr>
              <p14:xfrm>
                <a:off x="3391186" y="4194478"/>
                <a:ext cx="99720" cy="152640"/>
              </p14:xfrm>
            </p:contentPart>
          </mc:Choice>
          <mc:Fallback>
            <p:pic>
              <p:nvPicPr>
                <p:cNvPr id="394" name="筆跡 393">
                  <a:extLst>
                    <a:ext uri="{FF2B5EF4-FFF2-40B4-BE49-F238E27FC236}">
                      <a16:creationId xmlns:a16="http://schemas.microsoft.com/office/drawing/2014/main" id="{7CC484BE-8246-43ED-89F5-352CEF536073}"/>
                    </a:ext>
                  </a:extLst>
                </p:cNvPr>
                <p:cNvPicPr/>
                <p:nvPr/>
              </p:nvPicPr>
              <p:blipFill>
                <a:blip r:embed="rId651"/>
                <a:stretch>
                  <a:fillRect/>
                </a:stretch>
              </p:blipFill>
              <p:spPr>
                <a:xfrm>
                  <a:off x="3382546" y="4185838"/>
                  <a:ext cx="1173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395" name="筆跡 394">
                  <a:extLst>
                    <a:ext uri="{FF2B5EF4-FFF2-40B4-BE49-F238E27FC236}">
                      <a16:creationId xmlns:a16="http://schemas.microsoft.com/office/drawing/2014/main" id="{DD373C38-30AB-45C5-8E24-7086FC7BC851}"/>
                    </a:ext>
                  </a:extLst>
                </p14:cNvPr>
                <p14:cNvContentPartPr/>
                <p14:nvPr/>
              </p14:nvContentPartPr>
              <p14:xfrm>
                <a:off x="3443746" y="4295278"/>
                <a:ext cx="41400" cy="167040"/>
              </p14:xfrm>
            </p:contentPart>
          </mc:Choice>
          <mc:Fallback>
            <p:pic>
              <p:nvPicPr>
                <p:cNvPr id="395" name="筆跡 394">
                  <a:extLst>
                    <a:ext uri="{FF2B5EF4-FFF2-40B4-BE49-F238E27FC236}">
                      <a16:creationId xmlns:a16="http://schemas.microsoft.com/office/drawing/2014/main" id="{DD373C38-30AB-45C5-8E24-7086FC7BC851}"/>
                    </a:ext>
                  </a:extLst>
                </p:cNvPr>
                <p:cNvPicPr/>
                <p:nvPr/>
              </p:nvPicPr>
              <p:blipFill>
                <a:blip r:embed="rId653"/>
                <a:stretch>
                  <a:fillRect/>
                </a:stretch>
              </p:blipFill>
              <p:spPr>
                <a:xfrm>
                  <a:off x="3435106" y="4286638"/>
                  <a:ext cx="590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396" name="筆跡 395">
                  <a:extLst>
                    <a:ext uri="{FF2B5EF4-FFF2-40B4-BE49-F238E27FC236}">
                      <a16:creationId xmlns:a16="http://schemas.microsoft.com/office/drawing/2014/main" id="{FE61B435-46AD-4EB5-BEB4-F07E0F90B768}"/>
                    </a:ext>
                  </a:extLst>
                </p14:cNvPr>
                <p14:cNvContentPartPr/>
                <p14:nvPr/>
              </p14:nvContentPartPr>
              <p14:xfrm>
                <a:off x="3555706" y="4209958"/>
                <a:ext cx="224640" cy="47880"/>
              </p14:xfrm>
            </p:contentPart>
          </mc:Choice>
          <mc:Fallback>
            <p:pic>
              <p:nvPicPr>
                <p:cNvPr id="396" name="筆跡 395">
                  <a:extLst>
                    <a:ext uri="{FF2B5EF4-FFF2-40B4-BE49-F238E27FC236}">
                      <a16:creationId xmlns:a16="http://schemas.microsoft.com/office/drawing/2014/main" id="{FE61B435-46AD-4EB5-BEB4-F07E0F90B768}"/>
                    </a:ext>
                  </a:extLst>
                </p:cNvPr>
                <p:cNvPicPr/>
                <p:nvPr/>
              </p:nvPicPr>
              <p:blipFill>
                <a:blip r:embed="rId655"/>
                <a:stretch>
                  <a:fillRect/>
                </a:stretch>
              </p:blipFill>
              <p:spPr>
                <a:xfrm>
                  <a:off x="3547066" y="4201318"/>
                  <a:ext cx="2422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397" name="筆跡 396">
                  <a:extLst>
                    <a:ext uri="{FF2B5EF4-FFF2-40B4-BE49-F238E27FC236}">
                      <a16:creationId xmlns:a16="http://schemas.microsoft.com/office/drawing/2014/main" id="{2DDE8941-FAF2-4B44-A7DA-B80A331229D9}"/>
                    </a:ext>
                  </a:extLst>
                </p14:cNvPr>
                <p14:cNvContentPartPr/>
                <p14:nvPr/>
              </p14:nvContentPartPr>
              <p14:xfrm>
                <a:off x="3603946" y="4197718"/>
                <a:ext cx="58680" cy="257760"/>
              </p14:xfrm>
            </p:contentPart>
          </mc:Choice>
          <mc:Fallback>
            <p:pic>
              <p:nvPicPr>
                <p:cNvPr id="397" name="筆跡 396">
                  <a:extLst>
                    <a:ext uri="{FF2B5EF4-FFF2-40B4-BE49-F238E27FC236}">
                      <a16:creationId xmlns:a16="http://schemas.microsoft.com/office/drawing/2014/main" id="{2DDE8941-FAF2-4B44-A7DA-B80A331229D9}"/>
                    </a:ext>
                  </a:extLst>
                </p:cNvPr>
                <p:cNvPicPr/>
                <p:nvPr/>
              </p:nvPicPr>
              <p:blipFill>
                <a:blip r:embed="rId657"/>
                <a:stretch>
                  <a:fillRect/>
                </a:stretch>
              </p:blipFill>
              <p:spPr>
                <a:xfrm>
                  <a:off x="3594946" y="4188718"/>
                  <a:ext cx="763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398" name="筆跡 397">
                  <a:extLst>
                    <a:ext uri="{FF2B5EF4-FFF2-40B4-BE49-F238E27FC236}">
                      <a16:creationId xmlns:a16="http://schemas.microsoft.com/office/drawing/2014/main" id="{1F14B1D0-25A1-4303-8C5D-405A97F1E197}"/>
                    </a:ext>
                  </a:extLst>
                </p14:cNvPr>
                <p14:cNvContentPartPr/>
                <p14:nvPr/>
              </p14:nvContentPartPr>
              <p14:xfrm>
                <a:off x="3621226" y="4296358"/>
                <a:ext cx="114840" cy="153720"/>
              </p14:xfrm>
            </p:contentPart>
          </mc:Choice>
          <mc:Fallback>
            <p:pic>
              <p:nvPicPr>
                <p:cNvPr id="398" name="筆跡 397">
                  <a:extLst>
                    <a:ext uri="{FF2B5EF4-FFF2-40B4-BE49-F238E27FC236}">
                      <a16:creationId xmlns:a16="http://schemas.microsoft.com/office/drawing/2014/main" id="{1F14B1D0-25A1-4303-8C5D-405A97F1E197}"/>
                    </a:ext>
                  </a:extLst>
                </p:cNvPr>
                <p:cNvPicPr/>
                <p:nvPr/>
              </p:nvPicPr>
              <p:blipFill>
                <a:blip r:embed="rId659"/>
                <a:stretch>
                  <a:fillRect/>
                </a:stretch>
              </p:blipFill>
              <p:spPr>
                <a:xfrm>
                  <a:off x="3612226" y="4287718"/>
                  <a:ext cx="1324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399" name="筆跡 398">
                  <a:extLst>
                    <a:ext uri="{FF2B5EF4-FFF2-40B4-BE49-F238E27FC236}">
                      <a16:creationId xmlns:a16="http://schemas.microsoft.com/office/drawing/2014/main" id="{15DB6DC6-440F-44D0-A52B-C809B44533FE}"/>
                    </a:ext>
                  </a:extLst>
                </p14:cNvPr>
                <p14:cNvContentPartPr/>
                <p14:nvPr/>
              </p14:nvContentPartPr>
              <p14:xfrm>
                <a:off x="3631306" y="4392118"/>
                <a:ext cx="35640" cy="7560"/>
              </p14:xfrm>
            </p:contentPart>
          </mc:Choice>
          <mc:Fallback>
            <p:pic>
              <p:nvPicPr>
                <p:cNvPr id="399" name="筆跡 398">
                  <a:extLst>
                    <a:ext uri="{FF2B5EF4-FFF2-40B4-BE49-F238E27FC236}">
                      <a16:creationId xmlns:a16="http://schemas.microsoft.com/office/drawing/2014/main" id="{15DB6DC6-440F-44D0-A52B-C809B44533FE}"/>
                    </a:ext>
                  </a:extLst>
                </p:cNvPr>
                <p:cNvPicPr/>
                <p:nvPr/>
              </p:nvPicPr>
              <p:blipFill>
                <a:blip r:embed="rId661"/>
                <a:stretch>
                  <a:fillRect/>
                </a:stretch>
              </p:blipFill>
              <p:spPr>
                <a:xfrm>
                  <a:off x="3622666" y="4383478"/>
                  <a:ext cx="532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400" name="筆跡 399">
                  <a:extLst>
                    <a:ext uri="{FF2B5EF4-FFF2-40B4-BE49-F238E27FC236}">
                      <a16:creationId xmlns:a16="http://schemas.microsoft.com/office/drawing/2014/main" id="{11EB0EB1-F683-42C4-B781-89ACB071D3EB}"/>
                    </a:ext>
                  </a:extLst>
                </p14:cNvPr>
                <p14:cNvContentPartPr/>
                <p14:nvPr/>
              </p14:nvContentPartPr>
              <p14:xfrm>
                <a:off x="3615466" y="4424158"/>
                <a:ext cx="67680" cy="13680"/>
              </p14:xfrm>
            </p:contentPart>
          </mc:Choice>
          <mc:Fallback>
            <p:pic>
              <p:nvPicPr>
                <p:cNvPr id="400" name="筆跡 399">
                  <a:extLst>
                    <a:ext uri="{FF2B5EF4-FFF2-40B4-BE49-F238E27FC236}">
                      <a16:creationId xmlns:a16="http://schemas.microsoft.com/office/drawing/2014/main" id="{11EB0EB1-F683-42C4-B781-89ACB071D3EB}"/>
                    </a:ext>
                  </a:extLst>
                </p:cNvPr>
                <p:cNvPicPr/>
                <p:nvPr/>
              </p:nvPicPr>
              <p:blipFill>
                <a:blip r:embed="rId663"/>
                <a:stretch>
                  <a:fillRect/>
                </a:stretch>
              </p:blipFill>
              <p:spPr>
                <a:xfrm>
                  <a:off x="3606466" y="4415158"/>
                  <a:ext cx="853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401" name="筆跡 400">
                  <a:extLst>
                    <a:ext uri="{FF2B5EF4-FFF2-40B4-BE49-F238E27FC236}">
                      <a16:creationId xmlns:a16="http://schemas.microsoft.com/office/drawing/2014/main" id="{B331D4F1-C3AE-4084-9E0D-099798AEEB08}"/>
                    </a:ext>
                  </a:extLst>
                </p14:cNvPr>
                <p14:cNvContentPartPr/>
                <p14:nvPr/>
              </p14:nvContentPartPr>
              <p14:xfrm>
                <a:off x="3550306" y="4478518"/>
                <a:ext cx="331920" cy="60120"/>
              </p14:xfrm>
            </p:contentPart>
          </mc:Choice>
          <mc:Fallback>
            <p:pic>
              <p:nvPicPr>
                <p:cNvPr id="401" name="筆跡 400">
                  <a:extLst>
                    <a:ext uri="{FF2B5EF4-FFF2-40B4-BE49-F238E27FC236}">
                      <a16:creationId xmlns:a16="http://schemas.microsoft.com/office/drawing/2014/main" id="{B331D4F1-C3AE-4084-9E0D-099798AEEB08}"/>
                    </a:ext>
                  </a:extLst>
                </p:cNvPr>
                <p:cNvPicPr/>
                <p:nvPr/>
              </p:nvPicPr>
              <p:blipFill>
                <a:blip r:embed="rId665"/>
                <a:stretch>
                  <a:fillRect/>
                </a:stretch>
              </p:blipFill>
              <p:spPr>
                <a:xfrm>
                  <a:off x="3541306" y="4469878"/>
                  <a:ext cx="349560" cy="77760"/>
                </a:xfrm>
                <a:prstGeom prst="rect">
                  <a:avLst/>
                </a:prstGeom>
              </p:spPr>
            </p:pic>
          </mc:Fallback>
        </mc:AlternateContent>
      </p:grpSp>
      <p:grpSp>
        <p:nvGrpSpPr>
          <p:cNvPr id="416" name="群組 415">
            <a:extLst>
              <a:ext uri="{FF2B5EF4-FFF2-40B4-BE49-F238E27FC236}">
                <a16:creationId xmlns:a16="http://schemas.microsoft.com/office/drawing/2014/main" id="{0D880938-BA95-49B5-86F8-D9B153C14723}"/>
              </a:ext>
            </a:extLst>
          </p:cNvPr>
          <p:cNvGrpSpPr/>
          <p:nvPr/>
        </p:nvGrpSpPr>
        <p:grpSpPr>
          <a:xfrm>
            <a:off x="846706" y="4863358"/>
            <a:ext cx="1033560" cy="423720"/>
            <a:chOff x="846706" y="4863358"/>
            <a:chExt cx="1033560" cy="423720"/>
          </a:xfrm>
        </p:grpSpPr>
        <mc:AlternateContent xmlns:mc="http://schemas.openxmlformats.org/markup-compatibility/2006">
          <mc:Choice xmlns:p14="http://schemas.microsoft.com/office/powerpoint/2010/main" Requires="p14">
            <p:contentPart p14:bwMode="auto" r:id="rId666">
              <p14:nvContentPartPr>
                <p14:cNvPr id="403" name="筆跡 402">
                  <a:extLst>
                    <a:ext uri="{FF2B5EF4-FFF2-40B4-BE49-F238E27FC236}">
                      <a16:creationId xmlns:a16="http://schemas.microsoft.com/office/drawing/2014/main" id="{115FDA8E-B98B-463A-B9B2-4EEDB7FE6A64}"/>
                    </a:ext>
                  </a:extLst>
                </p14:cNvPr>
                <p14:cNvContentPartPr/>
                <p14:nvPr/>
              </p14:nvContentPartPr>
              <p14:xfrm>
                <a:off x="945346" y="4863358"/>
                <a:ext cx="39240" cy="43560"/>
              </p14:xfrm>
            </p:contentPart>
          </mc:Choice>
          <mc:Fallback>
            <p:pic>
              <p:nvPicPr>
                <p:cNvPr id="403" name="筆跡 402">
                  <a:extLst>
                    <a:ext uri="{FF2B5EF4-FFF2-40B4-BE49-F238E27FC236}">
                      <a16:creationId xmlns:a16="http://schemas.microsoft.com/office/drawing/2014/main" id="{115FDA8E-B98B-463A-B9B2-4EEDB7FE6A64}"/>
                    </a:ext>
                  </a:extLst>
                </p:cNvPr>
                <p:cNvPicPr/>
                <p:nvPr/>
              </p:nvPicPr>
              <p:blipFill>
                <a:blip r:embed="rId667"/>
                <a:stretch>
                  <a:fillRect/>
                </a:stretch>
              </p:blipFill>
              <p:spPr>
                <a:xfrm>
                  <a:off x="936346" y="4854718"/>
                  <a:ext cx="568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404" name="筆跡 403">
                  <a:extLst>
                    <a:ext uri="{FF2B5EF4-FFF2-40B4-BE49-F238E27FC236}">
                      <a16:creationId xmlns:a16="http://schemas.microsoft.com/office/drawing/2014/main" id="{1CF39E20-DD4A-4097-8B11-CD6A424F0821}"/>
                    </a:ext>
                  </a:extLst>
                </p14:cNvPr>
                <p14:cNvContentPartPr/>
                <p14:nvPr/>
              </p14:nvContentPartPr>
              <p14:xfrm>
                <a:off x="846706" y="4938598"/>
                <a:ext cx="12960" cy="96120"/>
              </p14:xfrm>
            </p:contentPart>
          </mc:Choice>
          <mc:Fallback>
            <p:pic>
              <p:nvPicPr>
                <p:cNvPr id="404" name="筆跡 403">
                  <a:extLst>
                    <a:ext uri="{FF2B5EF4-FFF2-40B4-BE49-F238E27FC236}">
                      <a16:creationId xmlns:a16="http://schemas.microsoft.com/office/drawing/2014/main" id="{1CF39E20-DD4A-4097-8B11-CD6A424F0821}"/>
                    </a:ext>
                  </a:extLst>
                </p:cNvPr>
                <p:cNvPicPr/>
                <p:nvPr/>
              </p:nvPicPr>
              <p:blipFill>
                <a:blip r:embed="rId669"/>
                <a:stretch>
                  <a:fillRect/>
                </a:stretch>
              </p:blipFill>
              <p:spPr>
                <a:xfrm>
                  <a:off x="838066" y="4929958"/>
                  <a:ext cx="306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405" name="筆跡 404">
                  <a:extLst>
                    <a:ext uri="{FF2B5EF4-FFF2-40B4-BE49-F238E27FC236}">
                      <a16:creationId xmlns:a16="http://schemas.microsoft.com/office/drawing/2014/main" id="{37B0BF8E-67CE-4AAC-9997-C479FA44241E}"/>
                    </a:ext>
                  </a:extLst>
                </p14:cNvPr>
                <p14:cNvContentPartPr/>
                <p14:nvPr/>
              </p14:nvContentPartPr>
              <p14:xfrm>
                <a:off x="878746" y="4972438"/>
                <a:ext cx="210600" cy="73440"/>
              </p14:xfrm>
            </p:contentPart>
          </mc:Choice>
          <mc:Fallback>
            <p:pic>
              <p:nvPicPr>
                <p:cNvPr id="405" name="筆跡 404">
                  <a:extLst>
                    <a:ext uri="{FF2B5EF4-FFF2-40B4-BE49-F238E27FC236}">
                      <a16:creationId xmlns:a16="http://schemas.microsoft.com/office/drawing/2014/main" id="{37B0BF8E-67CE-4AAC-9997-C479FA44241E}"/>
                    </a:ext>
                  </a:extLst>
                </p:cNvPr>
                <p:cNvPicPr/>
                <p:nvPr/>
              </p:nvPicPr>
              <p:blipFill>
                <a:blip r:embed="rId671"/>
                <a:stretch>
                  <a:fillRect/>
                </a:stretch>
              </p:blipFill>
              <p:spPr>
                <a:xfrm>
                  <a:off x="870106" y="4963798"/>
                  <a:ext cx="2282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406" name="筆跡 405">
                  <a:extLst>
                    <a:ext uri="{FF2B5EF4-FFF2-40B4-BE49-F238E27FC236}">
                      <a16:creationId xmlns:a16="http://schemas.microsoft.com/office/drawing/2014/main" id="{7EE0EDE8-17CC-4082-92ED-B74EFCABDA29}"/>
                    </a:ext>
                  </a:extLst>
                </p14:cNvPr>
                <p14:cNvContentPartPr/>
                <p14:nvPr/>
              </p14:nvContentPartPr>
              <p14:xfrm>
                <a:off x="893866" y="5075398"/>
                <a:ext cx="109080" cy="90000"/>
              </p14:xfrm>
            </p:contentPart>
          </mc:Choice>
          <mc:Fallback>
            <p:pic>
              <p:nvPicPr>
                <p:cNvPr id="406" name="筆跡 405">
                  <a:extLst>
                    <a:ext uri="{FF2B5EF4-FFF2-40B4-BE49-F238E27FC236}">
                      <a16:creationId xmlns:a16="http://schemas.microsoft.com/office/drawing/2014/main" id="{7EE0EDE8-17CC-4082-92ED-B74EFCABDA29}"/>
                    </a:ext>
                  </a:extLst>
                </p:cNvPr>
                <p:cNvPicPr/>
                <p:nvPr/>
              </p:nvPicPr>
              <p:blipFill>
                <a:blip r:embed="rId673"/>
                <a:stretch>
                  <a:fillRect/>
                </a:stretch>
              </p:blipFill>
              <p:spPr>
                <a:xfrm>
                  <a:off x="884866" y="5066758"/>
                  <a:ext cx="1267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407" name="筆跡 406">
                  <a:extLst>
                    <a:ext uri="{FF2B5EF4-FFF2-40B4-BE49-F238E27FC236}">
                      <a16:creationId xmlns:a16="http://schemas.microsoft.com/office/drawing/2014/main" id="{EF57FB05-D86F-411D-A626-BFA3B46AFEA9}"/>
                    </a:ext>
                  </a:extLst>
                </p14:cNvPr>
                <p14:cNvContentPartPr/>
                <p14:nvPr/>
              </p14:nvContentPartPr>
              <p14:xfrm>
                <a:off x="902866" y="5082598"/>
                <a:ext cx="103320" cy="159840"/>
              </p14:xfrm>
            </p:contentPart>
          </mc:Choice>
          <mc:Fallback>
            <p:pic>
              <p:nvPicPr>
                <p:cNvPr id="407" name="筆跡 406">
                  <a:extLst>
                    <a:ext uri="{FF2B5EF4-FFF2-40B4-BE49-F238E27FC236}">
                      <a16:creationId xmlns:a16="http://schemas.microsoft.com/office/drawing/2014/main" id="{EF57FB05-D86F-411D-A626-BFA3B46AFEA9}"/>
                    </a:ext>
                  </a:extLst>
                </p:cNvPr>
                <p:cNvPicPr/>
                <p:nvPr/>
              </p:nvPicPr>
              <p:blipFill>
                <a:blip r:embed="rId675"/>
                <a:stretch>
                  <a:fillRect/>
                </a:stretch>
              </p:blipFill>
              <p:spPr>
                <a:xfrm>
                  <a:off x="894226" y="5073958"/>
                  <a:ext cx="1209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408" name="筆跡 407">
                  <a:extLst>
                    <a:ext uri="{FF2B5EF4-FFF2-40B4-BE49-F238E27FC236}">
                      <a16:creationId xmlns:a16="http://schemas.microsoft.com/office/drawing/2014/main" id="{06170D3A-1B2B-43C9-852B-D099474F028E}"/>
                    </a:ext>
                  </a:extLst>
                </p14:cNvPr>
                <p14:cNvContentPartPr/>
                <p14:nvPr/>
              </p14:nvContentPartPr>
              <p14:xfrm>
                <a:off x="1133986" y="5028238"/>
                <a:ext cx="121680" cy="200160"/>
              </p14:xfrm>
            </p:contentPart>
          </mc:Choice>
          <mc:Fallback>
            <p:pic>
              <p:nvPicPr>
                <p:cNvPr id="408" name="筆跡 407">
                  <a:extLst>
                    <a:ext uri="{FF2B5EF4-FFF2-40B4-BE49-F238E27FC236}">
                      <a16:creationId xmlns:a16="http://schemas.microsoft.com/office/drawing/2014/main" id="{06170D3A-1B2B-43C9-852B-D099474F028E}"/>
                    </a:ext>
                  </a:extLst>
                </p:cNvPr>
                <p:cNvPicPr/>
                <p:nvPr/>
              </p:nvPicPr>
              <p:blipFill>
                <a:blip r:embed="rId677"/>
                <a:stretch>
                  <a:fillRect/>
                </a:stretch>
              </p:blipFill>
              <p:spPr>
                <a:xfrm>
                  <a:off x="1124986" y="5019238"/>
                  <a:ext cx="1393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409" name="筆跡 408">
                  <a:extLst>
                    <a:ext uri="{FF2B5EF4-FFF2-40B4-BE49-F238E27FC236}">
                      <a16:creationId xmlns:a16="http://schemas.microsoft.com/office/drawing/2014/main" id="{1094A3C4-D6C1-4AF7-ABD6-7242EB836278}"/>
                    </a:ext>
                  </a:extLst>
                </p14:cNvPr>
                <p14:cNvContentPartPr/>
                <p14:nvPr/>
              </p14:nvContentPartPr>
              <p14:xfrm>
                <a:off x="1307866" y="5069278"/>
                <a:ext cx="163800" cy="31320"/>
              </p14:xfrm>
            </p:contentPart>
          </mc:Choice>
          <mc:Fallback>
            <p:pic>
              <p:nvPicPr>
                <p:cNvPr id="409" name="筆跡 408">
                  <a:extLst>
                    <a:ext uri="{FF2B5EF4-FFF2-40B4-BE49-F238E27FC236}">
                      <a16:creationId xmlns:a16="http://schemas.microsoft.com/office/drawing/2014/main" id="{1094A3C4-D6C1-4AF7-ABD6-7242EB836278}"/>
                    </a:ext>
                  </a:extLst>
                </p:cNvPr>
                <p:cNvPicPr/>
                <p:nvPr/>
              </p:nvPicPr>
              <p:blipFill>
                <a:blip r:embed="rId679"/>
                <a:stretch>
                  <a:fillRect/>
                </a:stretch>
              </p:blipFill>
              <p:spPr>
                <a:xfrm>
                  <a:off x="1298866" y="5060638"/>
                  <a:ext cx="1814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410" name="筆跡 409">
                  <a:extLst>
                    <a:ext uri="{FF2B5EF4-FFF2-40B4-BE49-F238E27FC236}">
                      <a16:creationId xmlns:a16="http://schemas.microsoft.com/office/drawing/2014/main" id="{414E4F50-2A6E-4AC3-B543-D62757A9527E}"/>
                    </a:ext>
                  </a:extLst>
                </p14:cNvPr>
                <p14:cNvContentPartPr/>
                <p14:nvPr/>
              </p14:nvContentPartPr>
              <p14:xfrm>
                <a:off x="1334146" y="4994038"/>
                <a:ext cx="121680" cy="282240"/>
              </p14:xfrm>
            </p:contentPart>
          </mc:Choice>
          <mc:Fallback>
            <p:pic>
              <p:nvPicPr>
                <p:cNvPr id="410" name="筆跡 409">
                  <a:extLst>
                    <a:ext uri="{FF2B5EF4-FFF2-40B4-BE49-F238E27FC236}">
                      <a16:creationId xmlns:a16="http://schemas.microsoft.com/office/drawing/2014/main" id="{414E4F50-2A6E-4AC3-B543-D62757A9527E}"/>
                    </a:ext>
                  </a:extLst>
                </p:cNvPr>
                <p:cNvPicPr/>
                <p:nvPr/>
              </p:nvPicPr>
              <p:blipFill>
                <a:blip r:embed="rId681"/>
                <a:stretch>
                  <a:fillRect/>
                </a:stretch>
              </p:blipFill>
              <p:spPr>
                <a:xfrm>
                  <a:off x="1325146" y="4985398"/>
                  <a:ext cx="1393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411" name="筆跡 410">
                  <a:extLst>
                    <a:ext uri="{FF2B5EF4-FFF2-40B4-BE49-F238E27FC236}">
                      <a16:creationId xmlns:a16="http://schemas.microsoft.com/office/drawing/2014/main" id="{8DA6B1C5-007B-4E46-8D45-0CDFE520C0EE}"/>
                    </a:ext>
                  </a:extLst>
                </p14:cNvPr>
                <p14:cNvContentPartPr/>
                <p14:nvPr/>
              </p14:nvContentPartPr>
              <p14:xfrm>
                <a:off x="1690906" y="4916998"/>
                <a:ext cx="181080" cy="34200"/>
              </p14:xfrm>
            </p:contentPart>
          </mc:Choice>
          <mc:Fallback>
            <p:pic>
              <p:nvPicPr>
                <p:cNvPr id="411" name="筆跡 410">
                  <a:extLst>
                    <a:ext uri="{FF2B5EF4-FFF2-40B4-BE49-F238E27FC236}">
                      <a16:creationId xmlns:a16="http://schemas.microsoft.com/office/drawing/2014/main" id="{8DA6B1C5-007B-4E46-8D45-0CDFE520C0EE}"/>
                    </a:ext>
                  </a:extLst>
                </p:cNvPr>
                <p:cNvPicPr/>
                <p:nvPr/>
              </p:nvPicPr>
              <p:blipFill>
                <a:blip r:embed="rId683"/>
                <a:stretch>
                  <a:fillRect/>
                </a:stretch>
              </p:blipFill>
              <p:spPr>
                <a:xfrm>
                  <a:off x="1681906" y="4907998"/>
                  <a:ext cx="1987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412" name="筆跡 411">
                  <a:extLst>
                    <a:ext uri="{FF2B5EF4-FFF2-40B4-BE49-F238E27FC236}">
                      <a16:creationId xmlns:a16="http://schemas.microsoft.com/office/drawing/2014/main" id="{1DF4ACCE-A5BD-4F60-AF07-B44357272AC9}"/>
                    </a:ext>
                  </a:extLst>
                </p14:cNvPr>
                <p14:cNvContentPartPr/>
                <p14:nvPr/>
              </p14:nvContentPartPr>
              <p14:xfrm>
                <a:off x="1756066" y="4903678"/>
                <a:ext cx="47160" cy="165960"/>
              </p14:xfrm>
            </p:contentPart>
          </mc:Choice>
          <mc:Fallback>
            <p:pic>
              <p:nvPicPr>
                <p:cNvPr id="412" name="筆跡 411">
                  <a:extLst>
                    <a:ext uri="{FF2B5EF4-FFF2-40B4-BE49-F238E27FC236}">
                      <a16:creationId xmlns:a16="http://schemas.microsoft.com/office/drawing/2014/main" id="{1DF4ACCE-A5BD-4F60-AF07-B44357272AC9}"/>
                    </a:ext>
                  </a:extLst>
                </p:cNvPr>
                <p:cNvPicPr/>
                <p:nvPr/>
              </p:nvPicPr>
              <p:blipFill>
                <a:blip r:embed="rId685"/>
                <a:stretch>
                  <a:fillRect/>
                </a:stretch>
              </p:blipFill>
              <p:spPr>
                <a:xfrm>
                  <a:off x="1747066" y="4894678"/>
                  <a:ext cx="648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413" name="筆跡 412">
                  <a:extLst>
                    <a:ext uri="{FF2B5EF4-FFF2-40B4-BE49-F238E27FC236}">
                      <a16:creationId xmlns:a16="http://schemas.microsoft.com/office/drawing/2014/main" id="{9E5CE84F-CF4E-43D5-8F35-A2F46A4D4EA8}"/>
                    </a:ext>
                  </a:extLst>
                </p14:cNvPr>
                <p14:cNvContentPartPr/>
                <p14:nvPr/>
              </p14:nvContentPartPr>
              <p14:xfrm>
                <a:off x="1705666" y="4994038"/>
                <a:ext cx="123840" cy="52920"/>
              </p14:xfrm>
            </p:contentPart>
          </mc:Choice>
          <mc:Fallback>
            <p:pic>
              <p:nvPicPr>
                <p:cNvPr id="413" name="筆跡 412">
                  <a:extLst>
                    <a:ext uri="{FF2B5EF4-FFF2-40B4-BE49-F238E27FC236}">
                      <a16:creationId xmlns:a16="http://schemas.microsoft.com/office/drawing/2014/main" id="{9E5CE84F-CF4E-43D5-8F35-A2F46A4D4EA8}"/>
                    </a:ext>
                  </a:extLst>
                </p:cNvPr>
                <p:cNvPicPr/>
                <p:nvPr/>
              </p:nvPicPr>
              <p:blipFill>
                <a:blip r:embed="rId687"/>
                <a:stretch>
                  <a:fillRect/>
                </a:stretch>
              </p:blipFill>
              <p:spPr>
                <a:xfrm>
                  <a:off x="1696666" y="4985398"/>
                  <a:ext cx="1414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414" name="筆跡 413">
                  <a:extLst>
                    <a:ext uri="{FF2B5EF4-FFF2-40B4-BE49-F238E27FC236}">
                      <a16:creationId xmlns:a16="http://schemas.microsoft.com/office/drawing/2014/main" id="{A6F750CE-A325-47AB-8AFC-9D72C234CB2E}"/>
                    </a:ext>
                  </a:extLst>
                </p14:cNvPr>
                <p14:cNvContentPartPr/>
                <p14:nvPr/>
              </p14:nvContentPartPr>
              <p14:xfrm>
                <a:off x="1570666" y="5069278"/>
                <a:ext cx="279360" cy="159840"/>
              </p14:xfrm>
            </p:contentPart>
          </mc:Choice>
          <mc:Fallback>
            <p:pic>
              <p:nvPicPr>
                <p:cNvPr id="414" name="筆跡 413">
                  <a:extLst>
                    <a:ext uri="{FF2B5EF4-FFF2-40B4-BE49-F238E27FC236}">
                      <a16:creationId xmlns:a16="http://schemas.microsoft.com/office/drawing/2014/main" id="{A6F750CE-A325-47AB-8AFC-9D72C234CB2E}"/>
                    </a:ext>
                  </a:extLst>
                </p:cNvPr>
                <p:cNvPicPr/>
                <p:nvPr/>
              </p:nvPicPr>
              <p:blipFill>
                <a:blip r:embed="rId689"/>
                <a:stretch>
                  <a:fillRect/>
                </a:stretch>
              </p:blipFill>
              <p:spPr>
                <a:xfrm>
                  <a:off x="1562026" y="5060638"/>
                  <a:ext cx="2970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415" name="筆跡 414">
                  <a:extLst>
                    <a:ext uri="{FF2B5EF4-FFF2-40B4-BE49-F238E27FC236}">
                      <a16:creationId xmlns:a16="http://schemas.microsoft.com/office/drawing/2014/main" id="{53234E3B-71C2-445C-9861-611D2D7CA65C}"/>
                    </a:ext>
                  </a:extLst>
                </p14:cNvPr>
                <p14:cNvContentPartPr/>
                <p14:nvPr/>
              </p14:nvContentPartPr>
              <p14:xfrm>
                <a:off x="1730866" y="5155318"/>
                <a:ext cx="149400" cy="131760"/>
              </p14:xfrm>
            </p:contentPart>
          </mc:Choice>
          <mc:Fallback>
            <p:pic>
              <p:nvPicPr>
                <p:cNvPr id="415" name="筆跡 414">
                  <a:extLst>
                    <a:ext uri="{FF2B5EF4-FFF2-40B4-BE49-F238E27FC236}">
                      <a16:creationId xmlns:a16="http://schemas.microsoft.com/office/drawing/2014/main" id="{53234E3B-71C2-445C-9861-611D2D7CA65C}"/>
                    </a:ext>
                  </a:extLst>
                </p:cNvPr>
                <p:cNvPicPr/>
                <p:nvPr/>
              </p:nvPicPr>
              <p:blipFill>
                <a:blip r:embed="rId691"/>
                <a:stretch>
                  <a:fillRect/>
                </a:stretch>
              </p:blipFill>
              <p:spPr>
                <a:xfrm>
                  <a:off x="1722226" y="5146678"/>
                  <a:ext cx="167040" cy="149400"/>
                </a:xfrm>
                <a:prstGeom prst="rect">
                  <a:avLst/>
                </a:prstGeom>
              </p:spPr>
            </p:pic>
          </mc:Fallback>
        </mc:AlternateContent>
      </p:grpSp>
      <p:grpSp>
        <p:nvGrpSpPr>
          <p:cNvPr id="447" name="群組 446">
            <a:extLst>
              <a:ext uri="{FF2B5EF4-FFF2-40B4-BE49-F238E27FC236}">
                <a16:creationId xmlns:a16="http://schemas.microsoft.com/office/drawing/2014/main" id="{EF835D02-3819-4BA0-AAE8-19A01AC5EED4}"/>
              </a:ext>
            </a:extLst>
          </p:cNvPr>
          <p:cNvGrpSpPr/>
          <p:nvPr/>
        </p:nvGrpSpPr>
        <p:grpSpPr>
          <a:xfrm>
            <a:off x="2198506" y="4913038"/>
            <a:ext cx="688680" cy="440640"/>
            <a:chOff x="2198506" y="4913038"/>
            <a:chExt cx="688680" cy="440640"/>
          </a:xfrm>
        </p:grpSpPr>
        <mc:AlternateContent xmlns:mc="http://schemas.openxmlformats.org/markup-compatibility/2006">
          <mc:Choice xmlns:p14="http://schemas.microsoft.com/office/powerpoint/2010/main" Requires="p14">
            <p:contentPart p14:bwMode="auto" r:id="rId692">
              <p14:nvContentPartPr>
                <p14:cNvPr id="417" name="筆跡 416">
                  <a:extLst>
                    <a:ext uri="{FF2B5EF4-FFF2-40B4-BE49-F238E27FC236}">
                      <a16:creationId xmlns:a16="http://schemas.microsoft.com/office/drawing/2014/main" id="{95C8089C-DBB3-4A19-8EEC-2B873234EE37}"/>
                    </a:ext>
                  </a:extLst>
                </p14:cNvPr>
                <p14:cNvContentPartPr/>
                <p14:nvPr/>
              </p14:nvContentPartPr>
              <p14:xfrm>
                <a:off x="2198506" y="4919158"/>
                <a:ext cx="10800" cy="57960"/>
              </p14:xfrm>
            </p:contentPart>
          </mc:Choice>
          <mc:Fallback>
            <p:pic>
              <p:nvPicPr>
                <p:cNvPr id="417" name="筆跡 416">
                  <a:extLst>
                    <a:ext uri="{FF2B5EF4-FFF2-40B4-BE49-F238E27FC236}">
                      <a16:creationId xmlns:a16="http://schemas.microsoft.com/office/drawing/2014/main" id="{95C8089C-DBB3-4A19-8EEC-2B873234EE37}"/>
                    </a:ext>
                  </a:extLst>
                </p:cNvPr>
                <p:cNvPicPr/>
                <p:nvPr/>
              </p:nvPicPr>
              <p:blipFill>
                <a:blip r:embed="rId693"/>
                <a:stretch>
                  <a:fillRect/>
                </a:stretch>
              </p:blipFill>
              <p:spPr>
                <a:xfrm>
                  <a:off x="2189866" y="4910158"/>
                  <a:ext cx="284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694">
              <p14:nvContentPartPr>
                <p14:cNvPr id="418" name="筆跡 417">
                  <a:extLst>
                    <a:ext uri="{FF2B5EF4-FFF2-40B4-BE49-F238E27FC236}">
                      <a16:creationId xmlns:a16="http://schemas.microsoft.com/office/drawing/2014/main" id="{E2B5FF20-BE9F-4D3C-A373-0761797F3A31}"/>
                    </a:ext>
                  </a:extLst>
                </p14:cNvPr>
                <p14:cNvContentPartPr/>
                <p14:nvPr/>
              </p14:nvContentPartPr>
              <p14:xfrm>
                <a:off x="2276266" y="4913038"/>
                <a:ext cx="9360" cy="62280"/>
              </p14:xfrm>
            </p:contentPart>
          </mc:Choice>
          <mc:Fallback>
            <p:pic>
              <p:nvPicPr>
                <p:cNvPr id="418" name="筆跡 417">
                  <a:extLst>
                    <a:ext uri="{FF2B5EF4-FFF2-40B4-BE49-F238E27FC236}">
                      <a16:creationId xmlns:a16="http://schemas.microsoft.com/office/drawing/2014/main" id="{E2B5FF20-BE9F-4D3C-A373-0761797F3A31}"/>
                    </a:ext>
                  </a:extLst>
                </p:cNvPr>
                <p:cNvPicPr/>
                <p:nvPr/>
              </p:nvPicPr>
              <p:blipFill>
                <a:blip r:embed="rId695"/>
                <a:stretch>
                  <a:fillRect/>
                </a:stretch>
              </p:blipFill>
              <p:spPr>
                <a:xfrm>
                  <a:off x="2267626" y="4904038"/>
                  <a:ext cx="270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419" name="筆跡 418">
                  <a:extLst>
                    <a:ext uri="{FF2B5EF4-FFF2-40B4-BE49-F238E27FC236}">
                      <a16:creationId xmlns:a16="http://schemas.microsoft.com/office/drawing/2014/main" id="{48D7F00A-9EEF-4DA0-8F84-C3904E6AEADA}"/>
                    </a:ext>
                  </a:extLst>
                </p14:cNvPr>
                <p14:cNvContentPartPr/>
                <p14:nvPr/>
              </p14:nvContentPartPr>
              <p14:xfrm>
                <a:off x="2403346" y="5023918"/>
                <a:ext cx="216360" cy="66240"/>
              </p14:xfrm>
            </p:contentPart>
          </mc:Choice>
          <mc:Fallback>
            <p:pic>
              <p:nvPicPr>
                <p:cNvPr id="419" name="筆跡 418">
                  <a:extLst>
                    <a:ext uri="{FF2B5EF4-FFF2-40B4-BE49-F238E27FC236}">
                      <a16:creationId xmlns:a16="http://schemas.microsoft.com/office/drawing/2014/main" id="{48D7F00A-9EEF-4DA0-8F84-C3904E6AEADA}"/>
                    </a:ext>
                  </a:extLst>
                </p:cNvPr>
                <p:cNvPicPr/>
                <p:nvPr/>
              </p:nvPicPr>
              <p:blipFill>
                <a:blip r:embed="rId697"/>
                <a:stretch>
                  <a:fillRect/>
                </a:stretch>
              </p:blipFill>
              <p:spPr>
                <a:xfrm>
                  <a:off x="2394346" y="5015278"/>
                  <a:ext cx="2340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420" name="筆跡 419">
                  <a:extLst>
                    <a:ext uri="{FF2B5EF4-FFF2-40B4-BE49-F238E27FC236}">
                      <a16:creationId xmlns:a16="http://schemas.microsoft.com/office/drawing/2014/main" id="{79E52C50-92C6-4F18-A012-28F867D8F60D}"/>
                    </a:ext>
                  </a:extLst>
                </p14:cNvPr>
                <p14:cNvContentPartPr/>
                <p14:nvPr/>
              </p14:nvContentPartPr>
              <p14:xfrm>
                <a:off x="2522146" y="4976758"/>
                <a:ext cx="8280" cy="320400"/>
              </p14:xfrm>
            </p:contentPart>
          </mc:Choice>
          <mc:Fallback>
            <p:pic>
              <p:nvPicPr>
                <p:cNvPr id="420" name="筆跡 419">
                  <a:extLst>
                    <a:ext uri="{FF2B5EF4-FFF2-40B4-BE49-F238E27FC236}">
                      <a16:creationId xmlns:a16="http://schemas.microsoft.com/office/drawing/2014/main" id="{79E52C50-92C6-4F18-A012-28F867D8F60D}"/>
                    </a:ext>
                  </a:extLst>
                </p:cNvPr>
                <p:cNvPicPr/>
                <p:nvPr/>
              </p:nvPicPr>
              <p:blipFill>
                <a:blip r:embed="rId699"/>
                <a:stretch>
                  <a:fillRect/>
                </a:stretch>
              </p:blipFill>
              <p:spPr>
                <a:xfrm>
                  <a:off x="2513146" y="4967758"/>
                  <a:ext cx="2592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421" name="筆跡 420">
                  <a:extLst>
                    <a:ext uri="{FF2B5EF4-FFF2-40B4-BE49-F238E27FC236}">
                      <a16:creationId xmlns:a16="http://schemas.microsoft.com/office/drawing/2014/main" id="{99357608-B39E-40D9-836E-CA514A8066DE}"/>
                    </a:ext>
                  </a:extLst>
                </p14:cNvPr>
                <p14:cNvContentPartPr/>
                <p14:nvPr/>
              </p14:nvContentPartPr>
              <p14:xfrm>
                <a:off x="2451226" y="5130118"/>
                <a:ext cx="131760" cy="46800"/>
              </p14:xfrm>
            </p:contentPart>
          </mc:Choice>
          <mc:Fallback>
            <p:pic>
              <p:nvPicPr>
                <p:cNvPr id="421" name="筆跡 420">
                  <a:extLst>
                    <a:ext uri="{FF2B5EF4-FFF2-40B4-BE49-F238E27FC236}">
                      <a16:creationId xmlns:a16="http://schemas.microsoft.com/office/drawing/2014/main" id="{99357608-B39E-40D9-836E-CA514A8066DE}"/>
                    </a:ext>
                  </a:extLst>
                </p:cNvPr>
                <p:cNvPicPr/>
                <p:nvPr/>
              </p:nvPicPr>
              <p:blipFill>
                <a:blip r:embed="rId701"/>
                <a:stretch>
                  <a:fillRect/>
                </a:stretch>
              </p:blipFill>
              <p:spPr>
                <a:xfrm>
                  <a:off x="2442586" y="5121118"/>
                  <a:ext cx="1494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422" name="筆跡 421">
                  <a:extLst>
                    <a:ext uri="{FF2B5EF4-FFF2-40B4-BE49-F238E27FC236}">
                      <a16:creationId xmlns:a16="http://schemas.microsoft.com/office/drawing/2014/main" id="{97FD446B-4230-4CE7-9211-7750E0F1A1AD}"/>
                    </a:ext>
                  </a:extLst>
                </p14:cNvPr>
                <p14:cNvContentPartPr/>
                <p14:nvPr/>
              </p14:nvContentPartPr>
              <p14:xfrm>
                <a:off x="2653546" y="4976758"/>
                <a:ext cx="186840" cy="18720"/>
              </p14:xfrm>
            </p:contentPart>
          </mc:Choice>
          <mc:Fallback>
            <p:pic>
              <p:nvPicPr>
                <p:cNvPr id="422" name="筆跡 421">
                  <a:extLst>
                    <a:ext uri="{FF2B5EF4-FFF2-40B4-BE49-F238E27FC236}">
                      <a16:creationId xmlns:a16="http://schemas.microsoft.com/office/drawing/2014/main" id="{97FD446B-4230-4CE7-9211-7750E0F1A1AD}"/>
                    </a:ext>
                  </a:extLst>
                </p:cNvPr>
                <p:cNvPicPr/>
                <p:nvPr/>
              </p:nvPicPr>
              <p:blipFill>
                <a:blip r:embed="rId703"/>
                <a:stretch>
                  <a:fillRect/>
                </a:stretch>
              </p:blipFill>
              <p:spPr>
                <a:xfrm>
                  <a:off x="2644906" y="4967758"/>
                  <a:ext cx="2044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423" name="筆跡 422">
                  <a:extLst>
                    <a:ext uri="{FF2B5EF4-FFF2-40B4-BE49-F238E27FC236}">
                      <a16:creationId xmlns:a16="http://schemas.microsoft.com/office/drawing/2014/main" id="{EE70D9B3-18C8-454A-BAD4-B96B05AAF757}"/>
                    </a:ext>
                  </a:extLst>
                </p14:cNvPr>
                <p14:cNvContentPartPr/>
                <p14:nvPr/>
              </p14:nvContentPartPr>
              <p14:xfrm>
                <a:off x="2685586" y="5039398"/>
                <a:ext cx="14040" cy="54000"/>
              </p14:xfrm>
            </p:contentPart>
          </mc:Choice>
          <mc:Fallback>
            <p:pic>
              <p:nvPicPr>
                <p:cNvPr id="423" name="筆跡 422">
                  <a:extLst>
                    <a:ext uri="{FF2B5EF4-FFF2-40B4-BE49-F238E27FC236}">
                      <a16:creationId xmlns:a16="http://schemas.microsoft.com/office/drawing/2014/main" id="{EE70D9B3-18C8-454A-BAD4-B96B05AAF757}"/>
                    </a:ext>
                  </a:extLst>
                </p:cNvPr>
                <p:cNvPicPr/>
                <p:nvPr/>
              </p:nvPicPr>
              <p:blipFill>
                <a:blip r:embed="rId705"/>
                <a:stretch>
                  <a:fillRect/>
                </a:stretch>
              </p:blipFill>
              <p:spPr>
                <a:xfrm>
                  <a:off x="2676946" y="5030758"/>
                  <a:ext cx="316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424" name="筆跡 423">
                  <a:extLst>
                    <a:ext uri="{FF2B5EF4-FFF2-40B4-BE49-F238E27FC236}">
                      <a16:creationId xmlns:a16="http://schemas.microsoft.com/office/drawing/2014/main" id="{919F7364-F971-438E-95D7-5503611DEB62}"/>
                    </a:ext>
                  </a:extLst>
                </p14:cNvPr>
                <p14:cNvContentPartPr/>
                <p14:nvPr/>
              </p14:nvContentPartPr>
              <p14:xfrm>
                <a:off x="2652466" y="5023918"/>
                <a:ext cx="226800" cy="140400"/>
              </p14:xfrm>
            </p:contentPart>
          </mc:Choice>
          <mc:Fallback>
            <p:pic>
              <p:nvPicPr>
                <p:cNvPr id="424" name="筆跡 423">
                  <a:extLst>
                    <a:ext uri="{FF2B5EF4-FFF2-40B4-BE49-F238E27FC236}">
                      <a16:creationId xmlns:a16="http://schemas.microsoft.com/office/drawing/2014/main" id="{919F7364-F971-438E-95D7-5503611DEB62}"/>
                    </a:ext>
                  </a:extLst>
                </p:cNvPr>
                <p:cNvPicPr/>
                <p:nvPr/>
              </p:nvPicPr>
              <p:blipFill>
                <a:blip r:embed="rId707"/>
                <a:stretch>
                  <a:fillRect/>
                </a:stretch>
              </p:blipFill>
              <p:spPr>
                <a:xfrm>
                  <a:off x="2643826" y="5015278"/>
                  <a:ext cx="2444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425" name="筆跡 424">
                  <a:extLst>
                    <a:ext uri="{FF2B5EF4-FFF2-40B4-BE49-F238E27FC236}">
                      <a16:creationId xmlns:a16="http://schemas.microsoft.com/office/drawing/2014/main" id="{19B6946E-0C02-4B4B-9DD2-660A7A9A1F2F}"/>
                    </a:ext>
                  </a:extLst>
                </p14:cNvPr>
                <p14:cNvContentPartPr/>
                <p14:nvPr/>
              </p14:nvContentPartPr>
              <p14:xfrm>
                <a:off x="2573626" y="5152798"/>
                <a:ext cx="313560" cy="40320"/>
              </p14:xfrm>
            </p:contentPart>
          </mc:Choice>
          <mc:Fallback>
            <p:pic>
              <p:nvPicPr>
                <p:cNvPr id="425" name="筆跡 424">
                  <a:extLst>
                    <a:ext uri="{FF2B5EF4-FFF2-40B4-BE49-F238E27FC236}">
                      <a16:creationId xmlns:a16="http://schemas.microsoft.com/office/drawing/2014/main" id="{19B6946E-0C02-4B4B-9DD2-660A7A9A1F2F}"/>
                    </a:ext>
                  </a:extLst>
                </p:cNvPr>
                <p:cNvPicPr/>
                <p:nvPr/>
              </p:nvPicPr>
              <p:blipFill>
                <a:blip r:embed="rId709"/>
                <a:stretch>
                  <a:fillRect/>
                </a:stretch>
              </p:blipFill>
              <p:spPr>
                <a:xfrm>
                  <a:off x="2564626" y="5143798"/>
                  <a:ext cx="3312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426" name="筆跡 425">
                  <a:extLst>
                    <a:ext uri="{FF2B5EF4-FFF2-40B4-BE49-F238E27FC236}">
                      <a16:creationId xmlns:a16="http://schemas.microsoft.com/office/drawing/2014/main" id="{63E6AE9A-7227-4E7F-B6C3-68CDF9DF3FE3}"/>
                    </a:ext>
                  </a:extLst>
                </p14:cNvPr>
                <p14:cNvContentPartPr/>
                <p14:nvPr/>
              </p14:nvContentPartPr>
              <p14:xfrm>
                <a:off x="2599906" y="5150638"/>
                <a:ext cx="162720" cy="203040"/>
              </p14:xfrm>
            </p:contentPart>
          </mc:Choice>
          <mc:Fallback>
            <p:pic>
              <p:nvPicPr>
                <p:cNvPr id="426" name="筆跡 425">
                  <a:extLst>
                    <a:ext uri="{FF2B5EF4-FFF2-40B4-BE49-F238E27FC236}">
                      <a16:creationId xmlns:a16="http://schemas.microsoft.com/office/drawing/2014/main" id="{63E6AE9A-7227-4E7F-B6C3-68CDF9DF3FE3}"/>
                    </a:ext>
                  </a:extLst>
                </p:cNvPr>
                <p:cNvPicPr/>
                <p:nvPr/>
              </p:nvPicPr>
              <p:blipFill>
                <a:blip r:embed="rId711"/>
                <a:stretch>
                  <a:fillRect/>
                </a:stretch>
              </p:blipFill>
              <p:spPr>
                <a:xfrm>
                  <a:off x="2590906" y="5141638"/>
                  <a:ext cx="1803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427" name="筆跡 426">
                  <a:extLst>
                    <a:ext uri="{FF2B5EF4-FFF2-40B4-BE49-F238E27FC236}">
                      <a16:creationId xmlns:a16="http://schemas.microsoft.com/office/drawing/2014/main" id="{285257BD-35CD-4812-97CD-DD07D43CD7BE}"/>
                    </a:ext>
                  </a:extLst>
                </p14:cNvPr>
                <p14:cNvContentPartPr/>
                <p14:nvPr/>
              </p14:nvContentPartPr>
              <p14:xfrm>
                <a:off x="2731306" y="5255758"/>
                <a:ext cx="140040" cy="30240"/>
              </p14:xfrm>
            </p:contentPart>
          </mc:Choice>
          <mc:Fallback>
            <p:pic>
              <p:nvPicPr>
                <p:cNvPr id="427" name="筆跡 426">
                  <a:extLst>
                    <a:ext uri="{FF2B5EF4-FFF2-40B4-BE49-F238E27FC236}">
                      <a16:creationId xmlns:a16="http://schemas.microsoft.com/office/drawing/2014/main" id="{285257BD-35CD-4812-97CD-DD07D43CD7BE}"/>
                    </a:ext>
                  </a:extLst>
                </p:cNvPr>
                <p:cNvPicPr/>
                <p:nvPr/>
              </p:nvPicPr>
              <p:blipFill>
                <a:blip r:embed="rId713"/>
                <a:stretch>
                  <a:fillRect/>
                </a:stretch>
              </p:blipFill>
              <p:spPr>
                <a:xfrm>
                  <a:off x="2722666" y="5246758"/>
                  <a:ext cx="157680" cy="47880"/>
                </a:xfrm>
                <a:prstGeom prst="rect">
                  <a:avLst/>
                </a:prstGeom>
              </p:spPr>
            </p:pic>
          </mc:Fallback>
        </mc:AlternateContent>
      </p:grpSp>
      <p:grpSp>
        <p:nvGrpSpPr>
          <p:cNvPr id="446" name="群組 445">
            <a:extLst>
              <a:ext uri="{FF2B5EF4-FFF2-40B4-BE49-F238E27FC236}">
                <a16:creationId xmlns:a16="http://schemas.microsoft.com/office/drawing/2014/main" id="{3D05EF82-1099-4128-B6D0-DC3E2D307252}"/>
              </a:ext>
            </a:extLst>
          </p:cNvPr>
          <p:cNvGrpSpPr/>
          <p:nvPr/>
        </p:nvGrpSpPr>
        <p:grpSpPr>
          <a:xfrm>
            <a:off x="3086986" y="5003398"/>
            <a:ext cx="284040" cy="351360"/>
            <a:chOff x="3086986" y="5003398"/>
            <a:chExt cx="284040" cy="351360"/>
          </a:xfrm>
        </p:grpSpPr>
        <mc:AlternateContent xmlns:mc="http://schemas.openxmlformats.org/markup-compatibility/2006">
          <mc:Choice xmlns:p14="http://schemas.microsoft.com/office/powerpoint/2010/main" Requires="p14">
            <p:contentPart p14:bwMode="auto" r:id="rId714">
              <p14:nvContentPartPr>
                <p14:cNvPr id="428" name="筆跡 427">
                  <a:extLst>
                    <a:ext uri="{FF2B5EF4-FFF2-40B4-BE49-F238E27FC236}">
                      <a16:creationId xmlns:a16="http://schemas.microsoft.com/office/drawing/2014/main" id="{F6358F8D-B018-442E-9996-2CEC87ADC277}"/>
                    </a:ext>
                  </a:extLst>
                </p14:cNvPr>
                <p14:cNvContentPartPr/>
                <p14:nvPr/>
              </p14:nvContentPartPr>
              <p14:xfrm>
                <a:off x="3094906" y="5003398"/>
                <a:ext cx="201600" cy="20880"/>
              </p14:xfrm>
            </p:contentPart>
          </mc:Choice>
          <mc:Fallback>
            <p:pic>
              <p:nvPicPr>
                <p:cNvPr id="428" name="筆跡 427">
                  <a:extLst>
                    <a:ext uri="{FF2B5EF4-FFF2-40B4-BE49-F238E27FC236}">
                      <a16:creationId xmlns:a16="http://schemas.microsoft.com/office/drawing/2014/main" id="{F6358F8D-B018-442E-9996-2CEC87ADC277}"/>
                    </a:ext>
                  </a:extLst>
                </p:cNvPr>
                <p:cNvPicPr/>
                <p:nvPr/>
              </p:nvPicPr>
              <p:blipFill>
                <a:blip r:embed="rId715"/>
                <a:stretch>
                  <a:fillRect/>
                </a:stretch>
              </p:blipFill>
              <p:spPr>
                <a:xfrm>
                  <a:off x="3086266" y="4994758"/>
                  <a:ext cx="2192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429" name="筆跡 428">
                  <a:extLst>
                    <a:ext uri="{FF2B5EF4-FFF2-40B4-BE49-F238E27FC236}">
                      <a16:creationId xmlns:a16="http://schemas.microsoft.com/office/drawing/2014/main" id="{749C1940-C09B-426D-9027-3C25375F8F30}"/>
                    </a:ext>
                  </a:extLst>
                </p14:cNvPr>
                <p14:cNvContentPartPr/>
                <p14:nvPr/>
              </p14:nvContentPartPr>
              <p14:xfrm>
                <a:off x="3119026" y="5074318"/>
                <a:ext cx="23400" cy="175320"/>
              </p14:xfrm>
            </p:contentPart>
          </mc:Choice>
          <mc:Fallback>
            <p:pic>
              <p:nvPicPr>
                <p:cNvPr id="429" name="筆跡 428">
                  <a:extLst>
                    <a:ext uri="{FF2B5EF4-FFF2-40B4-BE49-F238E27FC236}">
                      <a16:creationId xmlns:a16="http://schemas.microsoft.com/office/drawing/2014/main" id="{749C1940-C09B-426D-9027-3C25375F8F30}"/>
                    </a:ext>
                  </a:extLst>
                </p:cNvPr>
                <p:cNvPicPr/>
                <p:nvPr/>
              </p:nvPicPr>
              <p:blipFill>
                <a:blip r:embed="rId717"/>
                <a:stretch>
                  <a:fillRect/>
                </a:stretch>
              </p:blipFill>
              <p:spPr>
                <a:xfrm>
                  <a:off x="3110386" y="5065678"/>
                  <a:ext cx="410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430" name="筆跡 429">
                  <a:extLst>
                    <a:ext uri="{FF2B5EF4-FFF2-40B4-BE49-F238E27FC236}">
                      <a16:creationId xmlns:a16="http://schemas.microsoft.com/office/drawing/2014/main" id="{39AFE934-E741-417A-A299-545EDCA976CE}"/>
                    </a:ext>
                  </a:extLst>
                </p14:cNvPr>
                <p14:cNvContentPartPr/>
                <p14:nvPr/>
              </p14:nvContentPartPr>
              <p14:xfrm>
                <a:off x="3178426" y="5049838"/>
                <a:ext cx="30240" cy="289440"/>
              </p14:xfrm>
            </p:contentPart>
          </mc:Choice>
          <mc:Fallback>
            <p:pic>
              <p:nvPicPr>
                <p:cNvPr id="430" name="筆跡 429">
                  <a:extLst>
                    <a:ext uri="{FF2B5EF4-FFF2-40B4-BE49-F238E27FC236}">
                      <a16:creationId xmlns:a16="http://schemas.microsoft.com/office/drawing/2014/main" id="{39AFE934-E741-417A-A299-545EDCA976CE}"/>
                    </a:ext>
                  </a:extLst>
                </p:cNvPr>
                <p:cNvPicPr/>
                <p:nvPr/>
              </p:nvPicPr>
              <p:blipFill>
                <a:blip r:embed="rId719"/>
                <a:stretch>
                  <a:fillRect/>
                </a:stretch>
              </p:blipFill>
              <p:spPr>
                <a:xfrm>
                  <a:off x="3169786" y="5040838"/>
                  <a:ext cx="4788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431" name="筆跡 430">
                  <a:extLst>
                    <a:ext uri="{FF2B5EF4-FFF2-40B4-BE49-F238E27FC236}">
                      <a16:creationId xmlns:a16="http://schemas.microsoft.com/office/drawing/2014/main" id="{A3FEB57A-9CB9-4AA6-8FCA-4449A4871646}"/>
                    </a:ext>
                  </a:extLst>
                </p14:cNvPr>
                <p14:cNvContentPartPr/>
                <p14:nvPr/>
              </p14:nvContentPartPr>
              <p14:xfrm>
                <a:off x="3086986" y="5138398"/>
                <a:ext cx="130680" cy="51840"/>
              </p14:xfrm>
            </p:contentPart>
          </mc:Choice>
          <mc:Fallback>
            <p:pic>
              <p:nvPicPr>
                <p:cNvPr id="431" name="筆跡 430">
                  <a:extLst>
                    <a:ext uri="{FF2B5EF4-FFF2-40B4-BE49-F238E27FC236}">
                      <a16:creationId xmlns:a16="http://schemas.microsoft.com/office/drawing/2014/main" id="{A3FEB57A-9CB9-4AA6-8FCA-4449A4871646}"/>
                    </a:ext>
                  </a:extLst>
                </p:cNvPr>
                <p:cNvPicPr/>
                <p:nvPr/>
              </p:nvPicPr>
              <p:blipFill>
                <a:blip r:embed="rId721"/>
                <a:stretch>
                  <a:fillRect/>
                </a:stretch>
              </p:blipFill>
              <p:spPr>
                <a:xfrm>
                  <a:off x="3078346" y="5129398"/>
                  <a:ext cx="1483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722">
              <p14:nvContentPartPr>
                <p14:cNvPr id="432" name="筆跡 431">
                  <a:extLst>
                    <a:ext uri="{FF2B5EF4-FFF2-40B4-BE49-F238E27FC236}">
                      <a16:creationId xmlns:a16="http://schemas.microsoft.com/office/drawing/2014/main" id="{E59CB7E9-C252-48D6-8B09-55DCE9F489B2}"/>
                    </a:ext>
                  </a:extLst>
                </p14:cNvPr>
                <p14:cNvContentPartPr/>
                <p14:nvPr/>
              </p14:nvContentPartPr>
              <p14:xfrm>
                <a:off x="3097426" y="5206078"/>
                <a:ext cx="121680" cy="86760"/>
              </p14:xfrm>
            </p:contentPart>
          </mc:Choice>
          <mc:Fallback>
            <p:pic>
              <p:nvPicPr>
                <p:cNvPr id="432" name="筆跡 431">
                  <a:extLst>
                    <a:ext uri="{FF2B5EF4-FFF2-40B4-BE49-F238E27FC236}">
                      <a16:creationId xmlns:a16="http://schemas.microsoft.com/office/drawing/2014/main" id="{E59CB7E9-C252-48D6-8B09-55DCE9F489B2}"/>
                    </a:ext>
                  </a:extLst>
                </p:cNvPr>
                <p:cNvPicPr/>
                <p:nvPr/>
              </p:nvPicPr>
              <p:blipFill>
                <a:blip r:embed="rId723"/>
                <a:stretch>
                  <a:fillRect/>
                </a:stretch>
              </p:blipFill>
              <p:spPr>
                <a:xfrm>
                  <a:off x="3088426" y="5197438"/>
                  <a:ext cx="1393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433" name="筆跡 432">
                  <a:extLst>
                    <a:ext uri="{FF2B5EF4-FFF2-40B4-BE49-F238E27FC236}">
                      <a16:creationId xmlns:a16="http://schemas.microsoft.com/office/drawing/2014/main" id="{D421692B-9F74-4A07-841E-6E2DC5CCF5F0}"/>
                    </a:ext>
                  </a:extLst>
                </p14:cNvPr>
                <p14:cNvContentPartPr/>
                <p14:nvPr/>
              </p14:nvContentPartPr>
              <p14:xfrm>
                <a:off x="3188866" y="5169358"/>
                <a:ext cx="182160" cy="185400"/>
              </p14:xfrm>
            </p:contentPart>
          </mc:Choice>
          <mc:Fallback>
            <p:pic>
              <p:nvPicPr>
                <p:cNvPr id="433" name="筆跡 432">
                  <a:extLst>
                    <a:ext uri="{FF2B5EF4-FFF2-40B4-BE49-F238E27FC236}">
                      <a16:creationId xmlns:a16="http://schemas.microsoft.com/office/drawing/2014/main" id="{D421692B-9F74-4A07-841E-6E2DC5CCF5F0}"/>
                    </a:ext>
                  </a:extLst>
                </p:cNvPr>
                <p:cNvPicPr/>
                <p:nvPr/>
              </p:nvPicPr>
              <p:blipFill>
                <a:blip r:embed="rId725"/>
                <a:stretch>
                  <a:fillRect/>
                </a:stretch>
              </p:blipFill>
              <p:spPr>
                <a:xfrm>
                  <a:off x="3179866" y="5160718"/>
                  <a:ext cx="199800" cy="203040"/>
                </a:xfrm>
                <a:prstGeom prst="rect">
                  <a:avLst/>
                </a:prstGeom>
              </p:spPr>
            </p:pic>
          </mc:Fallback>
        </mc:AlternateContent>
      </p:grpSp>
      <p:grpSp>
        <p:nvGrpSpPr>
          <p:cNvPr id="445" name="群組 444">
            <a:extLst>
              <a:ext uri="{FF2B5EF4-FFF2-40B4-BE49-F238E27FC236}">
                <a16:creationId xmlns:a16="http://schemas.microsoft.com/office/drawing/2014/main" id="{CED843FC-C8C4-4EBC-A478-739CC3F61267}"/>
              </a:ext>
            </a:extLst>
          </p:cNvPr>
          <p:cNvGrpSpPr/>
          <p:nvPr/>
        </p:nvGrpSpPr>
        <p:grpSpPr>
          <a:xfrm>
            <a:off x="3582346" y="4873798"/>
            <a:ext cx="793800" cy="464400"/>
            <a:chOff x="3582346" y="4873798"/>
            <a:chExt cx="793800" cy="464400"/>
          </a:xfrm>
        </p:grpSpPr>
        <mc:AlternateContent xmlns:mc="http://schemas.openxmlformats.org/markup-compatibility/2006">
          <mc:Choice xmlns:p14="http://schemas.microsoft.com/office/powerpoint/2010/main" Requires="p14">
            <p:contentPart p14:bwMode="auto" r:id="rId726">
              <p14:nvContentPartPr>
                <p14:cNvPr id="434" name="筆跡 433">
                  <a:extLst>
                    <a:ext uri="{FF2B5EF4-FFF2-40B4-BE49-F238E27FC236}">
                      <a16:creationId xmlns:a16="http://schemas.microsoft.com/office/drawing/2014/main" id="{ECF9B500-9A67-4CE7-96BB-09AC27C26D01}"/>
                    </a:ext>
                  </a:extLst>
                </p14:cNvPr>
                <p14:cNvContentPartPr/>
                <p14:nvPr/>
              </p14:nvContentPartPr>
              <p14:xfrm>
                <a:off x="3683866" y="4910878"/>
                <a:ext cx="111240" cy="35280"/>
              </p14:xfrm>
            </p:contentPart>
          </mc:Choice>
          <mc:Fallback>
            <p:pic>
              <p:nvPicPr>
                <p:cNvPr id="434" name="筆跡 433">
                  <a:extLst>
                    <a:ext uri="{FF2B5EF4-FFF2-40B4-BE49-F238E27FC236}">
                      <a16:creationId xmlns:a16="http://schemas.microsoft.com/office/drawing/2014/main" id="{ECF9B500-9A67-4CE7-96BB-09AC27C26D01}"/>
                    </a:ext>
                  </a:extLst>
                </p:cNvPr>
                <p:cNvPicPr/>
                <p:nvPr/>
              </p:nvPicPr>
              <p:blipFill>
                <a:blip r:embed="rId727"/>
                <a:stretch>
                  <a:fillRect/>
                </a:stretch>
              </p:blipFill>
              <p:spPr>
                <a:xfrm>
                  <a:off x="3675226" y="4901878"/>
                  <a:ext cx="1288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435" name="筆跡 434">
                  <a:extLst>
                    <a:ext uri="{FF2B5EF4-FFF2-40B4-BE49-F238E27FC236}">
                      <a16:creationId xmlns:a16="http://schemas.microsoft.com/office/drawing/2014/main" id="{F9A8EBA2-DF90-4D7D-9DB0-38B6BB74DD86}"/>
                    </a:ext>
                  </a:extLst>
                </p14:cNvPr>
                <p14:cNvContentPartPr/>
                <p14:nvPr/>
              </p14:nvContentPartPr>
              <p14:xfrm>
                <a:off x="3705826" y="4986838"/>
                <a:ext cx="150120" cy="27000"/>
              </p14:xfrm>
            </p:contentPart>
          </mc:Choice>
          <mc:Fallback>
            <p:pic>
              <p:nvPicPr>
                <p:cNvPr id="435" name="筆跡 434">
                  <a:extLst>
                    <a:ext uri="{FF2B5EF4-FFF2-40B4-BE49-F238E27FC236}">
                      <a16:creationId xmlns:a16="http://schemas.microsoft.com/office/drawing/2014/main" id="{F9A8EBA2-DF90-4D7D-9DB0-38B6BB74DD86}"/>
                    </a:ext>
                  </a:extLst>
                </p:cNvPr>
                <p:cNvPicPr/>
                <p:nvPr/>
              </p:nvPicPr>
              <p:blipFill>
                <a:blip r:embed="rId729"/>
                <a:stretch>
                  <a:fillRect/>
                </a:stretch>
              </p:blipFill>
              <p:spPr>
                <a:xfrm>
                  <a:off x="3696826" y="4978198"/>
                  <a:ext cx="1677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436" name="筆跡 435">
                  <a:extLst>
                    <a:ext uri="{FF2B5EF4-FFF2-40B4-BE49-F238E27FC236}">
                      <a16:creationId xmlns:a16="http://schemas.microsoft.com/office/drawing/2014/main" id="{F391A288-7A53-4906-8C06-861CCA67BA33}"/>
                    </a:ext>
                  </a:extLst>
                </p14:cNvPr>
                <p14:cNvContentPartPr/>
                <p14:nvPr/>
              </p14:nvContentPartPr>
              <p14:xfrm>
                <a:off x="3747946" y="5034358"/>
                <a:ext cx="73440" cy="25920"/>
              </p14:xfrm>
            </p:contentPart>
          </mc:Choice>
          <mc:Fallback>
            <p:pic>
              <p:nvPicPr>
                <p:cNvPr id="436" name="筆跡 435">
                  <a:extLst>
                    <a:ext uri="{FF2B5EF4-FFF2-40B4-BE49-F238E27FC236}">
                      <a16:creationId xmlns:a16="http://schemas.microsoft.com/office/drawing/2014/main" id="{F391A288-7A53-4906-8C06-861CCA67BA33}"/>
                    </a:ext>
                  </a:extLst>
                </p:cNvPr>
                <p:cNvPicPr/>
                <p:nvPr/>
              </p:nvPicPr>
              <p:blipFill>
                <a:blip r:embed="rId731"/>
                <a:stretch>
                  <a:fillRect/>
                </a:stretch>
              </p:blipFill>
              <p:spPr>
                <a:xfrm>
                  <a:off x="3739306" y="5025358"/>
                  <a:ext cx="910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437" name="筆跡 436">
                  <a:extLst>
                    <a:ext uri="{FF2B5EF4-FFF2-40B4-BE49-F238E27FC236}">
                      <a16:creationId xmlns:a16="http://schemas.microsoft.com/office/drawing/2014/main" id="{32A1ED4B-346C-4F54-820F-B92FE43E63E1}"/>
                    </a:ext>
                  </a:extLst>
                </p14:cNvPr>
                <p14:cNvContentPartPr/>
                <p14:nvPr/>
              </p14:nvContentPartPr>
              <p14:xfrm>
                <a:off x="3729586" y="5081878"/>
                <a:ext cx="102960" cy="154080"/>
              </p14:xfrm>
            </p:contentPart>
          </mc:Choice>
          <mc:Fallback>
            <p:pic>
              <p:nvPicPr>
                <p:cNvPr id="437" name="筆跡 436">
                  <a:extLst>
                    <a:ext uri="{FF2B5EF4-FFF2-40B4-BE49-F238E27FC236}">
                      <a16:creationId xmlns:a16="http://schemas.microsoft.com/office/drawing/2014/main" id="{32A1ED4B-346C-4F54-820F-B92FE43E63E1}"/>
                    </a:ext>
                  </a:extLst>
                </p:cNvPr>
                <p:cNvPicPr/>
                <p:nvPr/>
              </p:nvPicPr>
              <p:blipFill>
                <a:blip r:embed="rId733"/>
                <a:stretch>
                  <a:fillRect/>
                </a:stretch>
              </p:blipFill>
              <p:spPr>
                <a:xfrm>
                  <a:off x="3720946" y="5073238"/>
                  <a:ext cx="1206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734">
              <p14:nvContentPartPr>
                <p14:cNvPr id="438" name="筆跡 437">
                  <a:extLst>
                    <a:ext uri="{FF2B5EF4-FFF2-40B4-BE49-F238E27FC236}">
                      <a16:creationId xmlns:a16="http://schemas.microsoft.com/office/drawing/2014/main" id="{6E795718-CC58-44C3-8B4C-6EE9B3D27E0E}"/>
                    </a:ext>
                  </a:extLst>
                </p14:cNvPr>
                <p14:cNvContentPartPr/>
                <p14:nvPr/>
              </p14:nvContentPartPr>
              <p14:xfrm>
                <a:off x="3582346" y="5151718"/>
                <a:ext cx="309960" cy="185760"/>
              </p14:xfrm>
            </p:contentPart>
          </mc:Choice>
          <mc:Fallback>
            <p:pic>
              <p:nvPicPr>
                <p:cNvPr id="438" name="筆跡 437">
                  <a:extLst>
                    <a:ext uri="{FF2B5EF4-FFF2-40B4-BE49-F238E27FC236}">
                      <a16:creationId xmlns:a16="http://schemas.microsoft.com/office/drawing/2014/main" id="{6E795718-CC58-44C3-8B4C-6EE9B3D27E0E}"/>
                    </a:ext>
                  </a:extLst>
                </p:cNvPr>
                <p:cNvPicPr/>
                <p:nvPr/>
              </p:nvPicPr>
              <p:blipFill>
                <a:blip r:embed="rId735"/>
                <a:stretch>
                  <a:fillRect/>
                </a:stretch>
              </p:blipFill>
              <p:spPr>
                <a:xfrm>
                  <a:off x="3573346" y="5142718"/>
                  <a:ext cx="3276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439" name="筆跡 438">
                  <a:extLst>
                    <a:ext uri="{FF2B5EF4-FFF2-40B4-BE49-F238E27FC236}">
                      <a16:creationId xmlns:a16="http://schemas.microsoft.com/office/drawing/2014/main" id="{1749D942-36AB-410E-BD93-1164B50B4E8B}"/>
                    </a:ext>
                  </a:extLst>
                </p14:cNvPr>
                <p14:cNvContentPartPr/>
                <p14:nvPr/>
              </p14:nvContentPartPr>
              <p14:xfrm>
                <a:off x="4123066" y="4926358"/>
                <a:ext cx="253080" cy="31320"/>
              </p14:xfrm>
            </p:contentPart>
          </mc:Choice>
          <mc:Fallback>
            <p:pic>
              <p:nvPicPr>
                <p:cNvPr id="439" name="筆跡 438">
                  <a:extLst>
                    <a:ext uri="{FF2B5EF4-FFF2-40B4-BE49-F238E27FC236}">
                      <a16:creationId xmlns:a16="http://schemas.microsoft.com/office/drawing/2014/main" id="{1749D942-36AB-410E-BD93-1164B50B4E8B}"/>
                    </a:ext>
                  </a:extLst>
                </p:cNvPr>
                <p:cNvPicPr/>
                <p:nvPr/>
              </p:nvPicPr>
              <p:blipFill>
                <a:blip r:embed="rId737"/>
                <a:stretch>
                  <a:fillRect/>
                </a:stretch>
              </p:blipFill>
              <p:spPr>
                <a:xfrm>
                  <a:off x="4114066" y="4917358"/>
                  <a:ext cx="270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440" name="筆跡 439">
                  <a:extLst>
                    <a:ext uri="{FF2B5EF4-FFF2-40B4-BE49-F238E27FC236}">
                      <a16:creationId xmlns:a16="http://schemas.microsoft.com/office/drawing/2014/main" id="{133C85A3-5EF3-43FB-A9F6-A7C2836CF5C2}"/>
                    </a:ext>
                  </a:extLst>
                </p14:cNvPr>
                <p14:cNvContentPartPr/>
                <p14:nvPr/>
              </p14:nvContentPartPr>
              <p14:xfrm>
                <a:off x="4044226" y="4873798"/>
                <a:ext cx="199440" cy="278280"/>
              </p14:xfrm>
            </p:contentPart>
          </mc:Choice>
          <mc:Fallback>
            <p:pic>
              <p:nvPicPr>
                <p:cNvPr id="440" name="筆跡 439">
                  <a:extLst>
                    <a:ext uri="{FF2B5EF4-FFF2-40B4-BE49-F238E27FC236}">
                      <a16:creationId xmlns:a16="http://schemas.microsoft.com/office/drawing/2014/main" id="{133C85A3-5EF3-43FB-A9F6-A7C2836CF5C2}"/>
                    </a:ext>
                  </a:extLst>
                </p:cNvPr>
                <p:cNvPicPr/>
                <p:nvPr/>
              </p:nvPicPr>
              <p:blipFill>
                <a:blip r:embed="rId739"/>
                <a:stretch>
                  <a:fillRect/>
                </a:stretch>
              </p:blipFill>
              <p:spPr>
                <a:xfrm>
                  <a:off x="4035226" y="4864798"/>
                  <a:ext cx="2170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441" name="筆跡 440">
                  <a:extLst>
                    <a:ext uri="{FF2B5EF4-FFF2-40B4-BE49-F238E27FC236}">
                      <a16:creationId xmlns:a16="http://schemas.microsoft.com/office/drawing/2014/main" id="{FE60D3C5-37F0-4CF9-B987-A1E3F853E01E}"/>
                    </a:ext>
                  </a:extLst>
                </p14:cNvPr>
                <p14:cNvContentPartPr/>
                <p14:nvPr/>
              </p14:nvContentPartPr>
              <p14:xfrm>
                <a:off x="4135666" y="5008438"/>
                <a:ext cx="189000" cy="67320"/>
              </p14:xfrm>
            </p:contentPart>
          </mc:Choice>
          <mc:Fallback>
            <p:pic>
              <p:nvPicPr>
                <p:cNvPr id="441" name="筆跡 440">
                  <a:extLst>
                    <a:ext uri="{FF2B5EF4-FFF2-40B4-BE49-F238E27FC236}">
                      <a16:creationId xmlns:a16="http://schemas.microsoft.com/office/drawing/2014/main" id="{FE60D3C5-37F0-4CF9-B987-A1E3F853E01E}"/>
                    </a:ext>
                  </a:extLst>
                </p:cNvPr>
                <p:cNvPicPr/>
                <p:nvPr/>
              </p:nvPicPr>
              <p:blipFill>
                <a:blip r:embed="rId741"/>
                <a:stretch>
                  <a:fillRect/>
                </a:stretch>
              </p:blipFill>
              <p:spPr>
                <a:xfrm>
                  <a:off x="4126666" y="4999798"/>
                  <a:ext cx="2066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442" name="筆跡 441">
                  <a:extLst>
                    <a:ext uri="{FF2B5EF4-FFF2-40B4-BE49-F238E27FC236}">
                      <a16:creationId xmlns:a16="http://schemas.microsoft.com/office/drawing/2014/main" id="{67B77C78-1EFB-448B-BC45-4438B0278707}"/>
                    </a:ext>
                  </a:extLst>
                </p14:cNvPr>
                <p14:cNvContentPartPr/>
                <p14:nvPr/>
              </p14:nvContentPartPr>
              <p14:xfrm>
                <a:off x="4155106" y="5090878"/>
                <a:ext cx="33480" cy="106200"/>
              </p14:xfrm>
            </p:contentPart>
          </mc:Choice>
          <mc:Fallback>
            <p:pic>
              <p:nvPicPr>
                <p:cNvPr id="442" name="筆跡 441">
                  <a:extLst>
                    <a:ext uri="{FF2B5EF4-FFF2-40B4-BE49-F238E27FC236}">
                      <a16:creationId xmlns:a16="http://schemas.microsoft.com/office/drawing/2014/main" id="{67B77C78-1EFB-448B-BC45-4438B0278707}"/>
                    </a:ext>
                  </a:extLst>
                </p:cNvPr>
                <p:cNvPicPr/>
                <p:nvPr/>
              </p:nvPicPr>
              <p:blipFill>
                <a:blip r:embed="rId743"/>
                <a:stretch>
                  <a:fillRect/>
                </a:stretch>
              </p:blipFill>
              <p:spPr>
                <a:xfrm>
                  <a:off x="4146106" y="5082238"/>
                  <a:ext cx="511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443" name="筆跡 442">
                  <a:extLst>
                    <a:ext uri="{FF2B5EF4-FFF2-40B4-BE49-F238E27FC236}">
                      <a16:creationId xmlns:a16="http://schemas.microsoft.com/office/drawing/2014/main" id="{E71D9147-C7DA-462A-97DD-98C4339751A8}"/>
                    </a:ext>
                  </a:extLst>
                </p14:cNvPr>
                <p14:cNvContentPartPr/>
                <p14:nvPr/>
              </p14:nvContentPartPr>
              <p14:xfrm>
                <a:off x="4179226" y="5100238"/>
                <a:ext cx="122760" cy="54000"/>
              </p14:xfrm>
            </p:contentPart>
          </mc:Choice>
          <mc:Fallback>
            <p:pic>
              <p:nvPicPr>
                <p:cNvPr id="443" name="筆跡 442">
                  <a:extLst>
                    <a:ext uri="{FF2B5EF4-FFF2-40B4-BE49-F238E27FC236}">
                      <a16:creationId xmlns:a16="http://schemas.microsoft.com/office/drawing/2014/main" id="{E71D9147-C7DA-462A-97DD-98C4339751A8}"/>
                    </a:ext>
                  </a:extLst>
                </p:cNvPr>
                <p:cNvPicPr/>
                <p:nvPr/>
              </p:nvPicPr>
              <p:blipFill>
                <a:blip r:embed="rId745"/>
                <a:stretch>
                  <a:fillRect/>
                </a:stretch>
              </p:blipFill>
              <p:spPr>
                <a:xfrm>
                  <a:off x="4170226" y="5091238"/>
                  <a:ext cx="1404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746">
              <p14:nvContentPartPr>
                <p14:cNvPr id="444" name="筆跡 443">
                  <a:extLst>
                    <a:ext uri="{FF2B5EF4-FFF2-40B4-BE49-F238E27FC236}">
                      <a16:creationId xmlns:a16="http://schemas.microsoft.com/office/drawing/2014/main" id="{7BD4AD2A-A36B-4944-9627-42FBD213EDCB}"/>
                    </a:ext>
                  </a:extLst>
                </p14:cNvPr>
                <p14:cNvContentPartPr/>
                <p14:nvPr/>
              </p14:nvContentPartPr>
              <p14:xfrm>
                <a:off x="4132066" y="5202118"/>
                <a:ext cx="213120" cy="136080"/>
              </p14:xfrm>
            </p:contentPart>
          </mc:Choice>
          <mc:Fallback>
            <p:pic>
              <p:nvPicPr>
                <p:cNvPr id="444" name="筆跡 443">
                  <a:extLst>
                    <a:ext uri="{FF2B5EF4-FFF2-40B4-BE49-F238E27FC236}">
                      <a16:creationId xmlns:a16="http://schemas.microsoft.com/office/drawing/2014/main" id="{7BD4AD2A-A36B-4944-9627-42FBD213EDCB}"/>
                    </a:ext>
                  </a:extLst>
                </p:cNvPr>
                <p:cNvPicPr/>
                <p:nvPr/>
              </p:nvPicPr>
              <p:blipFill>
                <a:blip r:embed="rId747"/>
                <a:stretch>
                  <a:fillRect/>
                </a:stretch>
              </p:blipFill>
              <p:spPr>
                <a:xfrm>
                  <a:off x="4123426" y="5193478"/>
                  <a:ext cx="230760" cy="153720"/>
                </a:xfrm>
                <a:prstGeom prst="rect">
                  <a:avLst/>
                </a:prstGeom>
              </p:spPr>
            </p:pic>
          </mc:Fallback>
        </mc:AlternateContent>
      </p:grpSp>
      <p:grpSp>
        <p:nvGrpSpPr>
          <p:cNvPr id="474" name="群組 473">
            <a:extLst>
              <a:ext uri="{FF2B5EF4-FFF2-40B4-BE49-F238E27FC236}">
                <a16:creationId xmlns:a16="http://schemas.microsoft.com/office/drawing/2014/main" id="{E929350D-8AF1-41CE-9CC6-D9A3C81CC1CE}"/>
              </a:ext>
            </a:extLst>
          </p:cNvPr>
          <p:cNvGrpSpPr/>
          <p:nvPr/>
        </p:nvGrpSpPr>
        <p:grpSpPr>
          <a:xfrm>
            <a:off x="4575946" y="4896478"/>
            <a:ext cx="1868760" cy="518760"/>
            <a:chOff x="4575946" y="4896478"/>
            <a:chExt cx="1868760" cy="518760"/>
          </a:xfrm>
        </p:grpSpPr>
        <mc:AlternateContent xmlns:mc="http://schemas.openxmlformats.org/markup-compatibility/2006">
          <mc:Choice xmlns:p14="http://schemas.microsoft.com/office/powerpoint/2010/main" Requires="p14">
            <p:contentPart p14:bwMode="auto" r:id="rId748">
              <p14:nvContentPartPr>
                <p14:cNvPr id="448" name="筆跡 447">
                  <a:extLst>
                    <a:ext uri="{FF2B5EF4-FFF2-40B4-BE49-F238E27FC236}">
                      <a16:creationId xmlns:a16="http://schemas.microsoft.com/office/drawing/2014/main" id="{7B8A55A3-7969-4E05-B260-DA342B2B075F}"/>
                    </a:ext>
                  </a:extLst>
                </p14:cNvPr>
                <p14:cNvContentPartPr/>
                <p14:nvPr/>
              </p14:nvContentPartPr>
              <p14:xfrm>
                <a:off x="4610146" y="5005558"/>
                <a:ext cx="49680" cy="18000"/>
              </p14:xfrm>
            </p:contentPart>
          </mc:Choice>
          <mc:Fallback>
            <p:pic>
              <p:nvPicPr>
                <p:cNvPr id="448" name="筆跡 447">
                  <a:extLst>
                    <a:ext uri="{FF2B5EF4-FFF2-40B4-BE49-F238E27FC236}">
                      <a16:creationId xmlns:a16="http://schemas.microsoft.com/office/drawing/2014/main" id="{7B8A55A3-7969-4E05-B260-DA342B2B075F}"/>
                    </a:ext>
                  </a:extLst>
                </p:cNvPr>
                <p:cNvPicPr/>
                <p:nvPr/>
              </p:nvPicPr>
              <p:blipFill>
                <a:blip r:embed="rId749"/>
                <a:stretch>
                  <a:fillRect/>
                </a:stretch>
              </p:blipFill>
              <p:spPr>
                <a:xfrm>
                  <a:off x="4601506" y="4996558"/>
                  <a:ext cx="673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449" name="筆跡 448">
                  <a:extLst>
                    <a:ext uri="{FF2B5EF4-FFF2-40B4-BE49-F238E27FC236}">
                      <a16:creationId xmlns:a16="http://schemas.microsoft.com/office/drawing/2014/main" id="{9B293F3F-3926-491F-A838-C80C5A2FD09F}"/>
                    </a:ext>
                  </a:extLst>
                </p14:cNvPr>
                <p14:cNvContentPartPr/>
                <p14:nvPr/>
              </p14:nvContentPartPr>
              <p14:xfrm>
                <a:off x="4577026" y="5100238"/>
                <a:ext cx="82800" cy="14760"/>
              </p14:xfrm>
            </p:contentPart>
          </mc:Choice>
          <mc:Fallback>
            <p:pic>
              <p:nvPicPr>
                <p:cNvPr id="449" name="筆跡 448">
                  <a:extLst>
                    <a:ext uri="{FF2B5EF4-FFF2-40B4-BE49-F238E27FC236}">
                      <a16:creationId xmlns:a16="http://schemas.microsoft.com/office/drawing/2014/main" id="{9B293F3F-3926-491F-A838-C80C5A2FD09F}"/>
                    </a:ext>
                  </a:extLst>
                </p:cNvPr>
                <p:cNvPicPr/>
                <p:nvPr/>
              </p:nvPicPr>
              <p:blipFill>
                <a:blip r:embed="rId751"/>
                <a:stretch>
                  <a:fillRect/>
                </a:stretch>
              </p:blipFill>
              <p:spPr>
                <a:xfrm>
                  <a:off x="4568386" y="5091238"/>
                  <a:ext cx="10044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450" name="筆跡 449">
                  <a:extLst>
                    <a:ext uri="{FF2B5EF4-FFF2-40B4-BE49-F238E27FC236}">
                      <a16:creationId xmlns:a16="http://schemas.microsoft.com/office/drawing/2014/main" id="{41F1B5D5-1FF5-4171-87AC-3468998C3E99}"/>
                    </a:ext>
                  </a:extLst>
                </p14:cNvPr>
                <p14:cNvContentPartPr/>
                <p14:nvPr/>
              </p14:nvContentPartPr>
              <p14:xfrm>
                <a:off x="4575946" y="5198878"/>
                <a:ext cx="73440" cy="36360"/>
              </p14:xfrm>
            </p:contentPart>
          </mc:Choice>
          <mc:Fallback>
            <p:pic>
              <p:nvPicPr>
                <p:cNvPr id="450" name="筆跡 449">
                  <a:extLst>
                    <a:ext uri="{FF2B5EF4-FFF2-40B4-BE49-F238E27FC236}">
                      <a16:creationId xmlns:a16="http://schemas.microsoft.com/office/drawing/2014/main" id="{41F1B5D5-1FF5-4171-87AC-3468998C3E99}"/>
                    </a:ext>
                  </a:extLst>
                </p:cNvPr>
                <p:cNvPicPr/>
                <p:nvPr/>
              </p:nvPicPr>
              <p:blipFill>
                <a:blip r:embed="rId753"/>
                <a:stretch>
                  <a:fillRect/>
                </a:stretch>
              </p:blipFill>
              <p:spPr>
                <a:xfrm>
                  <a:off x="4566946" y="5190238"/>
                  <a:ext cx="910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754">
              <p14:nvContentPartPr>
                <p14:cNvPr id="451" name="筆跡 450">
                  <a:extLst>
                    <a:ext uri="{FF2B5EF4-FFF2-40B4-BE49-F238E27FC236}">
                      <a16:creationId xmlns:a16="http://schemas.microsoft.com/office/drawing/2014/main" id="{B0B93DF3-8B87-4043-B19F-323485ADFC5E}"/>
                    </a:ext>
                  </a:extLst>
                </p14:cNvPr>
                <p14:cNvContentPartPr/>
                <p14:nvPr/>
              </p14:nvContentPartPr>
              <p14:xfrm>
                <a:off x="4703386" y="5029318"/>
                <a:ext cx="231840" cy="132480"/>
              </p14:xfrm>
            </p:contentPart>
          </mc:Choice>
          <mc:Fallback>
            <p:pic>
              <p:nvPicPr>
                <p:cNvPr id="451" name="筆跡 450">
                  <a:extLst>
                    <a:ext uri="{FF2B5EF4-FFF2-40B4-BE49-F238E27FC236}">
                      <a16:creationId xmlns:a16="http://schemas.microsoft.com/office/drawing/2014/main" id="{B0B93DF3-8B87-4043-B19F-323485ADFC5E}"/>
                    </a:ext>
                  </a:extLst>
                </p:cNvPr>
                <p:cNvPicPr/>
                <p:nvPr/>
              </p:nvPicPr>
              <p:blipFill>
                <a:blip r:embed="rId755"/>
                <a:stretch>
                  <a:fillRect/>
                </a:stretch>
              </p:blipFill>
              <p:spPr>
                <a:xfrm>
                  <a:off x="4694746" y="5020318"/>
                  <a:ext cx="2494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452" name="筆跡 451">
                  <a:extLst>
                    <a:ext uri="{FF2B5EF4-FFF2-40B4-BE49-F238E27FC236}">
                      <a16:creationId xmlns:a16="http://schemas.microsoft.com/office/drawing/2014/main" id="{246FDBDE-DB58-472A-BC7D-A4E767FD1062}"/>
                    </a:ext>
                  </a:extLst>
                </p14:cNvPr>
                <p14:cNvContentPartPr/>
                <p14:nvPr/>
              </p14:nvContentPartPr>
              <p14:xfrm>
                <a:off x="4709866" y="4990078"/>
                <a:ext cx="181080" cy="270000"/>
              </p14:xfrm>
            </p:contentPart>
          </mc:Choice>
          <mc:Fallback>
            <p:pic>
              <p:nvPicPr>
                <p:cNvPr id="452" name="筆跡 451">
                  <a:extLst>
                    <a:ext uri="{FF2B5EF4-FFF2-40B4-BE49-F238E27FC236}">
                      <a16:creationId xmlns:a16="http://schemas.microsoft.com/office/drawing/2014/main" id="{246FDBDE-DB58-472A-BC7D-A4E767FD1062}"/>
                    </a:ext>
                  </a:extLst>
                </p:cNvPr>
                <p:cNvPicPr/>
                <p:nvPr/>
              </p:nvPicPr>
              <p:blipFill>
                <a:blip r:embed="rId757"/>
                <a:stretch>
                  <a:fillRect/>
                </a:stretch>
              </p:blipFill>
              <p:spPr>
                <a:xfrm>
                  <a:off x="4700866" y="4981078"/>
                  <a:ext cx="19872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453" name="筆跡 452">
                  <a:extLst>
                    <a:ext uri="{FF2B5EF4-FFF2-40B4-BE49-F238E27FC236}">
                      <a16:creationId xmlns:a16="http://schemas.microsoft.com/office/drawing/2014/main" id="{3D8B2F6A-A70B-40C7-94BD-94E7DDEE9649}"/>
                    </a:ext>
                  </a:extLst>
                </p14:cNvPr>
                <p14:cNvContentPartPr/>
                <p14:nvPr/>
              </p14:nvContentPartPr>
              <p14:xfrm>
                <a:off x="5064106" y="4909798"/>
                <a:ext cx="25560" cy="12600"/>
              </p14:xfrm>
            </p:contentPart>
          </mc:Choice>
          <mc:Fallback>
            <p:pic>
              <p:nvPicPr>
                <p:cNvPr id="453" name="筆跡 452">
                  <a:extLst>
                    <a:ext uri="{FF2B5EF4-FFF2-40B4-BE49-F238E27FC236}">
                      <a16:creationId xmlns:a16="http://schemas.microsoft.com/office/drawing/2014/main" id="{3D8B2F6A-A70B-40C7-94BD-94E7DDEE9649}"/>
                    </a:ext>
                  </a:extLst>
                </p:cNvPr>
                <p:cNvPicPr/>
                <p:nvPr/>
              </p:nvPicPr>
              <p:blipFill>
                <a:blip r:embed="rId759"/>
                <a:stretch>
                  <a:fillRect/>
                </a:stretch>
              </p:blipFill>
              <p:spPr>
                <a:xfrm>
                  <a:off x="5055466" y="4900798"/>
                  <a:ext cx="4320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454" name="筆跡 453">
                  <a:extLst>
                    <a:ext uri="{FF2B5EF4-FFF2-40B4-BE49-F238E27FC236}">
                      <a16:creationId xmlns:a16="http://schemas.microsoft.com/office/drawing/2014/main" id="{A040D2F6-D43D-4A06-B3E4-123852B704D6}"/>
                    </a:ext>
                  </a:extLst>
                </p14:cNvPr>
                <p14:cNvContentPartPr/>
                <p14:nvPr/>
              </p14:nvContentPartPr>
              <p14:xfrm>
                <a:off x="4970506" y="4977838"/>
                <a:ext cx="9360" cy="24120"/>
              </p14:xfrm>
            </p:contentPart>
          </mc:Choice>
          <mc:Fallback>
            <p:pic>
              <p:nvPicPr>
                <p:cNvPr id="454" name="筆跡 453">
                  <a:extLst>
                    <a:ext uri="{FF2B5EF4-FFF2-40B4-BE49-F238E27FC236}">
                      <a16:creationId xmlns:a16="http://schemas.microsoft.com/office/drawing/2014/main" id="{A040D2F6-D43D-4A06-B3E4-123852B704D6}"/>
                    </a:ext>
                  </a:extLst>
                </p:cNvPr>
                <p:cNvPicPr/>
                <p:nvPr/>
              </p:nvPicPr>
              <p:blipFill>
                <a:blip r:embed="rId761"/>
                <a:stretch>
                  <a:fillRect/>
                </a:stretch>
              </p:blipFill>
              <p:spPr>
                <a:xfrm>
                  <a:off x="4961506" y="4968838"/>
                  <a:ext cx="270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456" name="筆跡 455">
                  <a:extLst>
                    <a:ext uri="{FF2B5EF4-FFF2-40B4-BE49-F238E27FC236}">
                      <a16:creationId xmlns:a16="http://schemas.microsoft.com/office/drawing/2014/main" id="{40C9A2C7-04CB-405D-B9C7-0D39F5C196DB}"/>
                    </a:ext>
                  </a:extLst>
                </p14:cNvPr>
                <p14:cNvContentPartPr/>
                <p14:nvPr/>
              </p14:nvContentPartPr>
              <p14:xfrm>
                <a:off x="4954666" y="4956238"/>
                <a:ext cx="151200" cy="97920"/>
              </p14:xfrm>
            </p:contentPart>
          </mc:Choice>
          <mc:Fallback>
            <p:pic>
              <p:nvPicPr>
                <p:cNvPr id="456" name="筆跡 455">
                  <a:extLst>
                    <a:ext uri="{FF2B5EF4-FFF2-40B4-BE49-F238E27FC236}">
                      <a16:creationId xmlns:a16="http://schemas.microsoft.com/office/drawing/2014/main" id="{40C9A2C7-04CB-405D-B9C7-0D39F5C196DB}"/>
                    </a:ext>
                  </a:extLst>
                </p:cNvPr>
                <p:cNvPicPr/>
                <p:nvPr/>
              </p:nvPicPr>
              <p:blipFill>
                <a:blip r:embed="rId763"/>
                <a:stretch>
                  <a:fillRect/>
                </a:stretch>
              </p:blipFill>
              <p:spPr>
                <a:xfrm>
                  <a:off x="4945666" y="4947238"/>
                  <a:ext cx="1688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457" name="筆跡 456">
                  <a:extLst>
                    <a:ext uri="{FF2B5EF4-FFF2-40B4-BE49-F238E27FC236}">
                      <a16:creationId xmlns:a16="http://schemas.microsoft.com/office/drawing/2014/main" id="{A34B432F-E2E3-4550-B52F-B152899E29A2}"/>
                    </a:ext>
                  </a:extLst>
                </p14:cNvPr>
                <p14:cNvContentPartPr/>
                <p14:nvPr/>
              </p14:nvContentPartPr>
              <p14:xfrm>
                <a:off x="5021986" y="5047678"/>
                <a:ext cx="23400" cy="29160"/>
              </p14:xfrm>
            </p:contentPart>
          </mc:Choice>
          <mc:Fallback>
            <p:pic>
              <p:nvPicPr>
                <p:cNvPr id="457" name="筆跡 456">
                  <a:extLst>
                    <a:ext uri="{FF2B5EF4-FFF2-40B4-BE49-F238E27FC236}">
                      <a16:creationId xmlns:a16="http://schemas.microsoft.com/office/drawing/2014/main" id="{A34B432F-E2E3-4550-B52F-B152899E29A2}"/>
                    </a:ext>
                  </a:extLst>
                </p:cNvPr>
                <p:cNvPicPr/>
                <p:nvPr/>
              </p:nvPicPr>
              <p:blipFill>
                <a:blip r:embed="rId765"/>
                <a:stretch>
                  <a:fillRect/>
                </a:stretch>
              </p:blipFill>
              <p:spPr>
                <a:xfrm>
                  <a:off x="5012986" y="5039038"/>
                  <a:ext cx="410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458" name="筆跡 457">
                  <a:extLst>
                    <a:ext uri="{FF2B5EF4-FFF2-40B4-BE49-F238E27FC236}">
                      <a16:creationId xmlns:a16="http://schemas.microsoft.com/office/drawing/2014/main" id="{F481E8B5-9A58-4427-8277-95E0C5AE9017}"/>
                    </a:ext>
                  </a:extLst>
                </p14:cNvPr>
                <p14:cNvContentPartPr/>
                <p14:nvPr/>
              </p14:nvContentPartPr>
              <p14:xfrm>
                <a:off x="5133226" y="4896478"/>
                <a:ext cx="130320" cy="183600"/>
              </p14:xfrm>
            </p:contentPart>
          </mc:Choice>
          <mc:Fallback>
            <p:pic>
              <p:nvPicPr>
                <p:cNvPr id="458" name="筆跡 457">
                  <a:extLst>
                    <a:ext uri="{FF2B5EF4-FFF2-40B4-BE49-F238E27FC236}">
                      <a16:creationId xmlns:a16="http://schemas.microsoft.com/office/drawing/2014/main" id="{F481E8B5-9A58-4427-8277-95E0C5AE9017}"/>
                    </a:ext>
                  </a:extLst>
                </p:cNvPr>
                <p:cNvPicPr/>
                <p:nvPr/>
              </p:nvPicPr>
              <p:blipFill>
                <a:blip r:embed="rId767"/>
                <a:stretch>
                  <a:fillRect/>
                </a:stretch>
              </p:blipFill>
              <p:spPr>
                <a:xfrm>
                  <a:off x="5124226" y="4887478"/>
                  <a:ext cx="1479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459" name="筆跡 458">
                  <a:extLst>
                    <a:ext uri="{FF2B5EF4-FFF2-40B4-BE49-F238E27FC236}">
                      <a16:creationId xmlns:a16="http://schemas.microsoft.com/office/drawing/2014/main" id="{43AB6691-C606-4289-BF1F-774999755123}"/>
                    </a:ext>
                  </a:extLst>
                </p14:cNvPr>
                <p14:cNvContentPartPr/>
                <p14:nvPr/>
              </p14:nvContentPartPr>
              <p14:xfrm>
                <a:off x="5032066" y="5101678"/>
                <a:ext cx="182880" cy="115200"/>
              </p14:xfrm>
            </p:contentPart>
          </mc:Choice>
          <mc:Fallback>
            <p:pic>
              <p:nvPicPr>
                <p:cNvPr id="459" name="筆跡 458">
                  <a:extLst>
                    <a:ext uri="{FF2B5EF4-FFF2-40B4-BE49-F238E27FC236}">
                      <a16:creationId xmlns:a16="http://schemas.microsoft.com/office/drawing/2014/main" id="{43AB6691-C606-4289-BF1F-774999755123}"/>
                    </a:ext>
                  </a:extLst>
                </p:cNvPr>
                <p:cNvPicPr/>
                <p:nvPr/>
              </p:nvPicPr>
              <p:blipFill>
                <a:blip r:embed="rId769"/>
                <a:stretch>
                  <a:fillRect/>
                </a:stretch>
              </p:blipFill>
              <p:spPr>
                <a:xfrm>
                  <a:off x="5023426" y="5092678"/>
                  <a:ext cx="2005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770">
              <p14:nvContentPartPr>
                <p14:cNvPr id="460" name="筆跡 459">
                  <a:extLst>
                    <a:ext uri="{FF2B5EF4-FFF2-40B4-BE49-F238E27FC236}">
                      <a16:creationId xmlns:a16="http://schemas.microsoft.com/office/drawing/2014/main" id="{04261879-FCF3-4034-9469-C8901B05CC40}"/>
                    </a:ext>
                  </a:extLst>
                </p14:cNvPr>
                <p14:cNvContentPartPr/>
                <p14:nvPr/>
              </p14:nvContentPartPr>
              <p14:xfrm>
                <a:off x="5076706" y="5066398"/>
                <a:ext cx="69120" cy="308160"/>
              </p14:xfrm>
            </p:contentPart>
          </mc:Choice>
          <mc:Fallback>
            <p:pic>
              <p:nvPicPr>
                <p:cNvPr id="460" name="筆跡 459">
                  <a:extLst>
                    <a:ext uri="{FF2B5EF4-FFF2-40B4-BE49-F238E27FC236}">
                      <a16:creationId xmlns:a16="http://schemas.microsoft.com/office/drawing/2014/main" id="{04261879-FCF3-4034-9469-C8901B05CC40}"/>
                    </a:ext>
                  </a:extLst>
                </p:cNvPr>
                <p:cNvPicPr/>
                <p:nvPr/>
              </p:nvPicPr>
              <p:blipFill>
                <a:blip r:embed="rId771"/>
                <a:stretch>
                  <a:fillRect/>
                </a:stretch>
              </p:blipFill>
              <p:spPr>
                <a:xfrm>
                  <a:off x="5068066" y="5057398"/>
                  <a:ext cx="8676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461" name="筆跡 460">
                  <a:extLst>
                    <a:ext uri="{FF2B5EF4-FFF2-40B4-BE49-F238E27FC236}">
                      <a16:creationId xmlns:a16="http://schemas.microsoft.com/office/drawing/2014/main" id="{E0C637AD-C32E-46BC-9F3A-D36348E50F20}"/>
                    </a:ext>
                  </a:extLst>
                </p14:cNvPr>
                <p14:cNvContentPartPr/>
                <p14:nvPr/>
              </p14:nvContentPartPr>
              <p14:xfrm>
                <a:off x="5003626" y="5251438"/>
                <a:ext cx="223200" cy="63000"/>
              </p14:xfrm>
            </p:contentPart>
          </mc:Choice>
          <mc:Fallback>
            <p:pic>
              <p:nvPicPr>
                <p:cNvPr id="461" name="筆跡 460">
                  <a:extLst>
                    <a:ext uri="{FF2B5EF4-FFF2-40B4-BE49-F238E27FC236}">
                      <a16:creationId xmlns:a16="http://schemas.microsoft.com/office/drawing/2014/main" id="{E0C637AD-C32E-46BC-9F3A-D36348E50F20}"/>
                    </a:ext>
                  </a:extLst>
                </p:cNvPr>
                <p:cNvPicPr/>
                <p:nvPr/>
              </p:nvPicPr>
              <p:blipFill>
                <a:blip r:embed="rId773"/>
                <a:stretch>
                  <a:fillRect/>
                </a:stretch>
              </p:blipFill>
              <p:spPr>
                <a:xfrm>
                  <a:off x="4994626" y="5242798"/>
                  <a:ext cx="2408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462" name="筆跡 461">
                  <a:extLst>
                    <a:ext uri="{FF2B5EF4-FFF2-40B4-BE49-F238E27FC236}">
                      <a16:creationId xmlns:a16="http://schemas.microsoft.com/office/drawing/2014/main" id="{80376A15-6B11-49D6-8C8B-6F8E27A6DFD5}"/>
                    </a:ext>
                  </a:extLst>
                </p14:cNvPr>
                <p14:cNvContentPartPr/>
                <p14:nvPr/>
              </p14:nvContentPartPr>
              <p14:xfrm>
                <a:off x="5377666" y="5028238"/>
                <a:ext cx="65520" cy="6480"/>
              </p14:xfrm>
            </p:contentPart>
          </mc:Choice>
          <mc:Fallback>
            <p:pic>
              <p:nvPicPr>
                <p:cNvPr id="462" name="筆跡 461">
                  <a:extLst>
                    <a:ext uri="{FF2B5EF4-FFF2-40B4-BE49-F238E27FC236}">
                      <a16:creationId xmlns:a16="http://schemas.microsoft.com/office/drawing/2014/main" id="{80376A15-6B11-49D6-8C8B-6F8E27A6DFD5}"/>
                    </a:ext>
                  </a:extLst>
                </p:cNvPr>
                <p:cNvPicPr/>
                <p:nvPr/>
              </p:nvPicPr>
              <p:blipFill>
                <a:blip r:embed="rId775"/>
                <a:stretch>
                  <a:fillRect/>
                </a:stretch>
              </p:blipFill>
              <p:spPr>
                <a:xfrm>
                  <a:off x="5368666" y="5019238"/>
                  <a:ext cx="831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463" name="筆跡 462">
                  <a:extLst>
                    <a:ext uri="{FF2B5EF4-FFF2-40B4-BE49-F238E27FC236}">
                      <a16:creationId xmlns:a16="http://schemas.microsoft.com/office/drawing/2014/main" id="{6AFC5651-AB3E-4024-9648-2692D966DFC9}"/>
                    </a:ext>
                  </a:extLst>
                </p14:cNvPr>
                <p14:cNvContentPartPr/>
                <p14:nvPr/>
              </p14:nvContentPartPr>
              <p14:xfrm>
                <a:off x="5362546" y="5121838"/>
                <a:ext cx="70200" cy="8640"/>
              </p14:xfrm>
            </p:contentPart>
          </mc:Choice>
          <mc:Fallback>
            <p:pic>
              <p:nvPicPr>
                <p:cNvPr id="463" name="筆跡 462">
                  <a:extLst>
                    <a:ext uri="{FF2B5EF4-FFF2-40B4-BE49-F238E27FC236}">
                      <a16:creationId xmlns:a16="http://schemas.microsoft.com/office/drawing/2014/main" id="{6AFC5651-AB3E-4024-9648-2692D966DFC9}"/>
                    </a:ext>
                  </a:extLst>
                </p:cNvPr>
                <p:cNvPicPr/>
                <p:nvPr/>
              </p:nvPicPr>
              <p:blipFill>
                <a:blip r:embed="rId777"/>
                <a:stretch>
                  <a:fillRect/>
                </a:stretch>
              </p:blipFill>
              <p:spPr>
                <a:xfrm>
                  <a:off x="5353906" y="5112838"/>
                  <a:ext cx="878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464" name="筆跡 463">
                  <a:extLst>
                    <a:ext uri="{FF2B5EF4-FFF2-40B4-BE49-F238E27FC236}">
                      <a16:creationId xmlns:a16="http://schemas.microsoft.com/office/drawing/2014/main" id="{EE86B02D-2749-40EA-B387-8F2B602C3B92}"/>
                    </a:ext>
                  </a:extLst>
                </p14:cNvPr>
                <p14:cNvContentPartPr/>
                <p14:nvPr/>
              </p14:nvContentPartPr>
              <p14:xfrm>
                <a:off x="5340946" y="5176198"/>
                <a:ext cx="102240" cy="64080"/>
              </p14:xfrm>
            </p:contentPart>
          </mc:Choice>
          <mc:Fallback>
            <p:pic>
              <p:nvPicPr>
                <p:cNvPr id="464" name="筆跡 463">
                  <a:extLst>
                    <a:ext uri="{FF2B5EF4-FFF2-40B4-BE49-F238E27FC236}">
                      <a16:creationId xmlns:a16="http://schemas.microsoft.com/office/drawing/2014/main" id="{EE86B02D-2749-40EA-B387-8F2B602C3B92}"/>
                    </a:ext>
                  </a:extLst>
                </p:cNvPr>
                <p:cNvPicPr/>
                <p:nvPr/>
              </p:nvPicPr>
              <p:blipFill>
                <a:blip r:embed="rId779"/>
                <a:stretch>
                  <a:fillRect/>
                </a:stretch>
              </p:blipFill>
              <p:spPr>
                <a:xfrm>
                  <a:off x="5331946" y="5167558"/>
                  <a:ext cx="1198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465" name="筆跡 464">
                  <a:extLst>
                    <a:ext uri="{FF2B5EF4-FFF2-40B4-BE49-F238E27FC236}">
                      <a16:creationId xmlns:a16="http://schemas.microsoft.com/office/drawing/2014/main" id="{B7AB43D3-F10C-491C-83F7-7BE4EF7221FA}"/>
                    </a:ext>
                  </a:extLst>
                </p14:cNvPr>
                <p14:cNvContentPartPr/>
                <p14:nvPr/>
              </p14:nvContentPartPr>
              <p14:xfrm>
                <a:off x="5492866" y="5017798"/>
                <a:ext cx="173160" cy="39600"/>
              </p14:xfrm>
            </p:contentPart>
          </mc:Choice>
          <mc:Fallback>
            <p:pic>
              <p:nvPicPr>
                <p:cNvPr id="465" name="筆跡 464">
                  <a:extLst>
                    <a:ext uri="{FF2B5EF4-FFF2-40B4-BE49-F238E27FC236}">
                      <a16:creationId xmlns:a16="http://schemas.microsoft.com/office/drawing/2014/main" id="{B7AB43D3-F10C-491C-83F7-7BE4EF7221FA}"/>
                    </a:ext>
                  </a:extLst>
                </p:cNvPr>
                <p:cNvPicPr/>
                <p:nvPr/>
              </p:nvPicPr>
              <p:blipFill>
                <a:blip r:embed="rId781"/>
                <a:stretch>
                  <a:fillRect/>
                </a:stretch>
              </p:blipFill>
              <p:spPr>
                <a:xfrm>
                  <a:off x="5484226" y="5009158"/>
                  <a:ext cx="1908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466" name="筆跡 465">
                  <a:extLst>
                    <a:ext uri="{FF2B5EF4-FFF2-40B4-BE49-F238E27FC236}">
                      <a16:creationId xmlns:a16="http://schemas.microsoft.com/office/drawing/2014/main" id="{36250DB8-0144-4F62-8BA6-856E255A86C4}"/>
                    </a:ext>
                  </a:extLst>
                </p14:cNvPr>
                <p14:cNvContentPartPr/>
                <p14:nvPr/>
              </p14:nvContentPartPr>
              <p14:xfrm>
                <a:off x="5471986" y="5018878"/>
                <a:ext cx="180720" cy="273960"/>
              </p14:xfrm>
            </p:contentPart>
          </mc:Choice>
          <mc:Fallback>
            <p:pic>
              <p:nvPicPr>
                <p:cNvPr id="466" name="筆跡 465">
                  <a:extLst>
                    <a:ext uri="{FF2B5EF4-FFF2-40B4-BE49-F238E27FC236}">
                      <a16:creationId xmlns:a16="http://schemas.microsoft.com/office/drawing/2014/main" id="{36250DB8-0144-4F62-8BA6-856E255A86C4}"/>
                    </a:ext>
                  </a:extLst>
                </p:cNvPr>
                <p:cNvPicPr/>
                <p:nvPr/>
              </p:nvPicPr>
              <p:blipFill>
                <a:blip r:embed="rId783"/>
                <a:stretch>
                  <a:fillRect/>
                </a:stretch>
              </p:blipFill>
              <p:spPr>
                <a:xfrm>
                  <a:off x="5462986" y="5010238"/>
                  <a:ext cx="1983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467" name="筆跡 466">
                  <a:extLst>
                    <a:ext uri="{FF2B5EF4-FFF2-40B4-BE49-F238E27FC236}">
                      <a16:creationId xmlns:a16="http://schemas.microsoft.com/office/drawing/2014/main" id="{64C52A87-868F-4F9F-A541-7FEDB42B3A3D}"/>
                    </a:ext>
                  </a:extLst>
                </p14:cNvPr>
                <p14:cNvContentPartPr/>
                <p14:nvPr/>
              </p14:nvContentPartPr>
              <p14:xfrm>
                <a:off x="5839546" y="5014918"/>
                <a:ext cx="7200" cy="154800"/>
              </p14:xfrm>
            </p:contentPart>
          </mc:Choice>
          <mc:Fallback>
            <p:pic>
              <p:nvPicPr>
                <p:cNvPr id="467" name="筆跡 466">
                  <a:extLst>
                    <a:ext uri="{FF2B5EF4-FFF2-40B4-BE49-F238E27FC236}">
                      <a16:creationId xmlns:a16="http://schemas.microsoft.com/office/drawing/2014/main" id="{64C52A87-868F-4F9F-A541-7FEDB42B3A3D}"/>
                    </a:ext>
                  </a:extLst>
                </p:cNvPr>
                <p:cNvPicPr/>
                <p:nvPr/>
              </p:nvPicPr>
              <p:blipFill>
                <a:blip r:embed="rId785"/>
                <a:stretch>
                  <a:fillRect/>
                </a:stretch>
              </p:blipFill>
              <p:spPr>
                <a:xfrm>
                  <a:off x="5830546" y="5005918"/>
                  <a:ext cx="248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468" name="筆跡 467">
                  <a:extLst>
                    <a:ext uri="{FF2B5EF4-FFF2-40B4-BE49-F238E27FC236}">
                      <a16:creationId xmlns:a16="http://schemas.microsoft.com/office/drawing/2014/main" id="{11441A49-B3C4-4B55-B7AD-753D00EA39F0}"/>
                    </a:ext>
                  </a:extLst>
                </p14:cNvPr>
                <p14:cNvContentPartPr/>
                <p14:nvPr/>
              </p14:nvContentPartPr>
              <p14:xfrm>
                <a:off x="5892106" y="5017798"/>
                <a:ext cx="133200" cy="157680"/>
              </p14:xfrm>
            </p:contentPart>
          </mc:Choice>
          <mc:Fallback>
            <p:pic>
              <p:nvPicPr>
                <p:cNvPr id="468" name="筆跡 467">
                  <a:extLst>
                    <a:ext uri="{FF2B5EF4-FFF2-40B4-BE49-F238E27FC236}">
                      <a16:creationId xmlns:a16="http://schemas.microsoft.com/office/drawing/2014/main" id="{11441A49-B3C4-4B55-B7AD-753D00EA39F0}"/>
                    </a:ext>
                  </a:extLst>
                </p:cNvPr>
                <p:cNvPicPr/>
                <p:nvPr/>
              </p:nvPicPr>
              <p:blipFill>
                <a:blip r:embed="rId787"/>
                <a:stretch>
                  <a:fillRect/>
                </a:stretch>
              </p:blipFill>
              <p:spPr>
                <a:xfrm>
                  <a:off x="5883106" y="5009158"/>
                  <a:ext cx="1508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469" name="筆跡 468">
                  <a:extLst>
                    <a:ext uri="{FF2B5EF4-FFF2-40B4-BE49-F238E27FC236}">
                      <a16:creationId xmlns:a16="http://schemas.microsoft.com/office/drawing/2014/main" id="{DEC4E5B7-E4C9-4E10-8926-CAD40058CBA3}"/>
                    </a:ext>
                  </a:extLst>
                </p14:cNvPr>
                <p14:cNvContentPartPr/>
                <p14:nvPr/>
              </p14:nvContentPartPr>
              <p14:xfrm>
                <a:off x="5802826" y="5155678"/>
                <a:ext cx="151200" cy="127080"/>
              </p14:xfrm>
            </p:contentPart>
          </mc:Choice>
          <mc:Fallback>
            <p:pic>
              <p:nvPicPr>
                <p:cNvPr id="469" name="筆跡 468">
                  <a:extLst>
                    <a:ext uri="{FF2B5EF4-FFF2-40B4-BE49-F238E27FC236}">
                      <a16:creationId xmlns:a16="http://schemas.microsoft.com/office/drawing/2014/main" id="{DEC4E5B7-E4C9-4E10-8926-CAD40058CBA3}"/>
                    </a:ext>
                  </a:extLst>
                </p:cNvPr>
                <p:cNvPicPr/>
                <p:nvPr/>
              </p:nvPicPr>
              <p:blipFill>
                <a:blip r:embed="rId789"/>
                <a:stretch>
                  <a:fillRect/>
                </a:stretch>
              </p:blipFill>
              <p:spPr>
                <a:xfrm>
                  <a:off x="5794186" y="5147038"/>
                  <a:ext cx="1688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470" name="筆跡 469">
                  <a:extLst>
                    <a:ext uri="{FF2B5EF4-FFF2-40B4-BE49-F238E27FC236}">
                      <a16:creationId xmlns:a16="http://schemas.microsoft.com/office/drawing/2014/main" id="{DF95325F-9072-40F9-A2EC-EFE3AC67C646}"/>
                    </a:ext>
                  </a:extLst>
                </p14:cNvPr>
                <p14:cNvContentPartPr/>
                <p14:nvPr/>
              </p14:nvContentPartPr>
              <p14:xfrm>
                <a:off x="6059146" y="5100238"/>
                <a:ext cx="24480" cy="85680"/>
              </p14:xfrm>
            </p:contentPart>
          </mc:Choice>
          <mc:Fallback>
            <p:pic>
              <p:nvPicPr>
                <p:cNvPr id="470" name="筆跡 469">
                  <a:extLst>
                    <a:ext uri="{FF2B5EF4-FFF2-40B4-BE49-F238E27FC236}">
                      <a16:creationId xmlns:a16="http://schemas.microsoft.com/office/drawing/2014/main" id="{DF95325F-9072-40F9-A2EC-EFE3AC67C646}"/>
                    </a:ext>
                  </a:extLst>
                </p:cNvPr>
                <p:cNvPicPr/>
                <p:nvPr/>
              </p:nvPicPr>
              <p:blipFill>
                <a:blip r:embed="rId791"/>
                <a:stretch>
                  <a:fillRect/>
                </a:stretch>
              </p:blipFill>
              <p:spPr>
                <a:xfrm>
                  <a:off x="6050146" y="5091238"/>
                  <a:ext cx="42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471" name="筆跡 470">
                  <a:extLst>
                    <a:ext uri="{FF2B5EF4-FFF2-40B4-BE49-F238E27FC236}">
                      <a16:creationId xmlns:a16="http://schemas.microsoft.com/office/drawing/2014/main" id="{F98A9AA1-7429-4B06-9C42-C905C8FADABF}"/>
                    </a:ext>
                  </a:extLst>
                </p14:cNvPr>
                <p14:cNvContentPartPr/>
                <p14:nvPr/>
              </p14:nvContentPartPr>
              <p14:xfrm>
                <a:off x="6096946" y="4988998"/>
                <a:ext cx="73440" cy="426240"/>
              </p14:xfrm>
            </p:contentPart>
          </mc:Choice>
          <mc:Fallback>
            <p:pic>
              <p:nvPicPr>
                <p:cNvPr id="471" name="筆跡 470">
                  <a:extLst>
                    <a:ext uri="{FF2B5EF4-FFF2-40B4-BE49-F238E27FC236}">
                      <a16:creationId xmlns:a16="http://schemas.microsoft.com/office/drawing/2014/main" id="{F98A9AA1-7429-4B06-9C42-C905C8FADABF}"/>
                    </a:ext>
                  </a:extLst>
                </p:cNvPr>
                <p:cNvPicPr/>
                <p:nvPr/>
              </p:nvPicPr>
              <p:blipFill>
                <a:blip r:embed="rId793"/>
                <a:stretch>
                  <a:fillRect/>
                </a:stretch>
              </p:blipFill>
              <p:spPr>
                <a:xfrm>
                  <a:off x="6087946" y="4980358"/>
                  <a:ext cx="9108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472" name="筆跡 471">
                  <a:extLst>
                    <a:ext uri="{FF2B5EF4-FFF2-40B4-BE49-F238E27FC236}">
                      <a16:creationId xmlns:a16="http://schemas.microsoft.com/office/drawing/2014/main" id="{C22319E6-1CE0-4987-9CDB-31194DB71A3B}"/>
                    </a:ext>
                  </a:extLst>
                </p14:cNvPr>
                <p14:cNvContentPartPr/>
                <p14:nvPr/>
              </p14:nvContentPartPr>
              <p14:xfrm>
                <a:off x="6311866" y="5016718"/>
                <a:ext cx="17640" cy="52920"/>
              </p14:xfrm>
            </p:contentPart>
          </mc:Choice>
          <mc:Fallback>
            <p:pic>
              <p:nvPicPr>
                <p:cNvPr id="472" name="筆跡 471">
                  <a:extLst>
                    <a:ext uri="{FF2B5EF4-FFF2-40B4-BE49-F238E27FC236}">
                      <a16:creationId xmlns:a16="http://schemas.microsoft.com/office/drawing/2014/main" id="{C22319E6-1CE0-4987-9CDB-31194DB71A3B}"/>
                    </a:ext>
                  </a:extLst>
                </p:cNvPr>
                <p:cNvPicPr/>
                <p:nvPr/>
              </p:nvPicPr>
              <p:blipFill>
                <a:blip r:embed="rId795"/>
                <a:stretch>
                  <a:fillRect/>
                </a:stretch>
              </p:blipFill>
              <p:spPr>
                <a:xfrm>
                  <a:off x="6302866" y="5008078"/>
                  <a:ext cx="352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796">
              <p14:nvContentPartPr>
                <p14:cNvPr id="473" name="筆跡 472">
                  <a:extLst>
                    <a:ext uri="{FF2B5EF4-FFF2-40B4-BE49-F238E27FC236}">
                      <a16:creationId xmlns:a16="http://schemas.microsoft.com/office/drawing/2014/main" id="{EF364342-387D-4EAA-AF28-8359EEAA2930}"/>
                    </a:ext>
                  </a:extLst>
                </p14:cNvPr>
                <p14:cNvContentPartPr/>
                <p14:nvPr/>
              </p14:nvContentPartPr>
              <p14:xfrm>
                <a:off x="6412306" y="5001238"/>
                <a:ext cx="32400" cy="103320"/>
              </p14:xfrm>
            </p:contentPart>
          </mc:Choice>
          <mc:Fallback>
            <p:pic>
              <p:nvPicPr>
                <p:cNvPr id="473" name="筆跡 472">
                  <a:extLst>
                    <a:ext uri="{FF2B5EF4-FFF2-40B4-BE49-F238E27FC236}">
                      <a16:creationId xmlns:a16="http://schemas.microsoft.com/office/drawing/2014/main" id="{EF364342-387D-4EAA-AF28-8359EEAA2930}"/>
                    </a:ext>
                  </a:extLst>
                </p:cNvPr>
                <p:cNvPicPr/>
                <p:nvPr/>
              </p:nvPicPr>
              <p:blipFill>
                <a:blip r:embed="rId797"/>
                <a:stretch>
                  <a:fillRect/>
                </a:stretch>
              </p:blipFill>
              <p:spPr>
                <a:xfrm>
                  <a:off x="6403666" y="4992598"/>
                  <a:ext cx="50040" cy="12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8">
            <p14:nvContentPartPr>
              <p14:cNvPr id="475" name="筆跡 474">
                <a:extLst>
                  <a:ext uri="{FF2B5EF4-FFF2-40B4-BE49-F238E27FC236}">
                    <a16:creationId xmlns:a16="http://schemas.microsoft.com/office/drawing/2014/main" id="{6AE74AEC-5087-490C-8BCB-3176433F248D}"/>
                  </a:ext>
                </a:extLst>
              </p14:cNvPr>
              <p14:cNvContentPartPr/>
              <p14:nvPr/>
            </p14:nvContentPartPr>
            <p14:xfrm>
              <a:off x="6240946" y="5336758"/>
              <a:ext cx="46080" cy="75600"/>
            </p14:xfrm>
          </p:contentPart>
        </mc:Choice>
        <mc:Fallback>
          <p:pic>
            <p:nvPicPr>
              <p:cNvPr id="475" name="筆跡 474">
                <a:extLst>
                  <a:ext uri="{FF2B5EF4-FFF2-40B4-BE49-F238E27FC236}">
                    <a16:creationId xmlns:a16="http://schemas.microsoft.com/office/drawing/2014/main" id="{6AE74AEC-5087-490C-8BCB-3176433F248D}"/>
                  </a:ext>
                </a:extLst>
              </p:cNvPr>
              <p:cNvPicPr/>
              <p:nvPr/>
            </p:nvPicPr>
            <p:blipFill>
              <a:blip r:embed="rId799"/>
              <a:stretch>
                <a:fillRect/>
              </a:stretch>
            </p:blipFill>
            <p:spPr>
              <a:xfrm>
                <a:off x="6231946" y="5328118"/>
                <a:ext cx="63720" cy="93240"/>
              </a:xfrm>
              <a:prstGeom prst="rect">
                <a:avLst/>
              </a:prstGeom>
            </p:spPr>
          </p:pic>
        </mc:Fallback>
      </mc:AlternateContent>
      <p:grpSp>
        <p:nvGrpSpPr>
          <p:cNvPr id="527" name="群組 526">
            <a:extLst>
              <a:ext uri="{FF2B5EF4-FFF2-40B4-BE49-F238E27FC236}">
                <a16:creationId xmlns:a16="http://schemas.microsoft.com/office/drawing/2014/main" id="{5AF2FAE5-D4E8-4F04-80E3-95EAA30DA4C7}"/>
              </a:ext>
            </a:extLst>
          </p:cNvPr>
          <p:cNvGrpSpPr/>
          <p:nvPr/>
        </p:nvGrpSpPr>
        <p:grpSpPr>
          <a:xfrm>
            <a:off x="2391826" y="5566438"/>
            <a:ext cx="1277640" cy="441720"/>
            <a:chOff x="2391826" y="5566438"/>
            <a:chExt cx="1277640" cy="441720"/>
          </a:xfrm>
        </p:grpSpPr>
        <mc:AlternateContent xmlns:mc="http://schemas.openxmlformats.org/markup-compatibility/2006">
          <mc:Choice xmlns:p14="http://schemas.microsoft.com/office/powerpoint/2010/main" Requires="p14">
            <p:contentPart p14:bwMode="auto" r:id="rId800">
              <p14:nvContentPartPr>
                <p14:cNvPr id="476" name="筆跡 475">
                  <a:extLst>
                    <a:ext uri="{FF2B5EF4-FFF2-40B4-BE49-F238E27FC236}">
                      <a16:creationId xmlns:a16="http://schemas.microsoft.com/office/drawing/2014/main" id="{3FBB57E2-CF4E-4710-B129-D404F453DAC4}"/>
                    </a:ext>
                  </a:extLst>
                </p14:cNvPr>
                <p14:cNvContentPartPr/>
                <p14:nvPr/>
              </p14:nvContentPartPr>
              <p14:xfrm>
                <a:off x="2456986" y="5566438"/>
                <a:ext cx="115920" cy="88920"/>
              </p14:xfrm>
            </p:contentPart>
          </mc:Choice>
          <mc:Fallback>
            <p:pic>
              <p:nvPicPr>
                <p:cNvPr id="476" name="筆跡 475">
                  <a:extLst>
                    <a:ext uri="{FF2B5EF4-FFF2-40B4-BE49-F238E27FC236}">
                      <a16:creationId xmlns:a16="http://schemas.microsoft.com/office/drawing/2014/main" id="{3FBB57E2-CF4E-4710-B129-D404F453DAC4}"/>
                    </a:ext>
                  </a:extLst>
                </p:cNvPr>
                <p:cNvPicPr/>
                <p:nvPr/>
              </p:nvPicPr>
              <p:blipFill>
                <a:blip r:embed="rId801"/>
                <a:stretch>
                  <a:fillRect/>
                </a:stretch>
              </p:blipFill>
              <p:spPr>
                <a:xfrm>
                  <a:off x="2447986" y="5557438"/>
                  <a:ext cx="1335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477" name="筆跡 476">
                  <a:extLst>
                    <a:ext uri="{FF2B5EF4-FFF2-40B4-BE49-F238E27FC236}">
                      <a16:creationId xmlns:a16="http://schemas.microsoft.com/office/drawing/2014/main" id="{09BBEC49-D7E1-45DF-9A2B-868535B37F37}"/>
                    </a:ext>
                  </a:extLst>
                </p14:cNvPr>
                <p14:cNvContentPartPr/>
                <p14:nvPr/>
              </p14:nvContentPartPr>
              <p14:xfrm>
                <a:off x="2391826" y="5737078"/>
                <a:ext cx="388440" cy="20880"/>
              </p14:xfrm>
            </p:contentPart>
          </mc:Choice>
          <mc:Fallback>
            <p:pic>
              <p:nvPicPr>
                <p:cNvPr id="477" name="筆跡 476">
                  <a:extLst>
                    <a:ext uri="{FF2B5EF4-FFF2-40B4-BE49-F238E27FC236}">
                      <a16:creationId xmlns:a16="http://schemas.microsoft.com/office/drawing/2014/main" id="{09BBEC49-D7E1-45DF-9A2B-868535B37F37}"/>
                    </a:ext>
                  </a:extLst>
                </p:cNvPr>
                <p:cNvPicPr/>
                <p:nvPr/>
              </p:nvPicPr>
              <p:blipFill>
                <a:blip r:embed="rId803"/>
                <a:stretch>
                  <a:fillRect/>
                </a:stretch>
              </p:blipFill>
              <p:spPr>
                <a:xfrm>
                  <a:off x="2382826" y="5728438"/>
                  <a:ext cx="4060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478" name="筆跡 477">
                  <a:extLst>
                    <a:ext uri="{FF2B5EF4-FFF2-40B4-BE49-F238E27FC236}">
                      <a16:creationId xmlns:a16="http://schemas.microsoft.com/office/drawing/2014/main" id="{31EB60C0-579C-4878-91AF-5D04AB359AFC}"/>
                    </a:ext>
                  </a:extLst>
                </p14:cNvPr>
                <p14:cNvContentPartPr/>
                <p14:nvPr/>
              </p14:nvContentPartPr>
              <p14:xfrm>
                <a:off x="2467066" y="5675518"/>
                <a:ext cx="35640" cy="263880"/>
              </p14:xfrm>
            </p:contentPart>
          </mc:Choice>
          <mc:Fallback>
            <p:pic>
              <p:nvPicPr>
                <p:cNvPr id="478" name="筆跡 477">
                  <a:extLst>
                    <a:ext uri="{FF2B5EF4-FFF2-40B4-BE49-F238E27FC236}">
                      <a16:creationId xmlns:a16="http://schemas.microsoft.com/office/drawing/2014/main" id="{31EB60C0-579C-4878-91AF-5D04AB359AFC}"/>
                    </a:ext>
                  </a:extLst>
                </p:cNvPr>
                <p:cNvPicPr/>
                <p:nvPr/>
              </p:nvPicPr>
              <p:blipFill>
                <a:blip r:embed="rId805"/>
                <a:stretch>
                  <a:fillRect/>
                </a:stretch>
              </p:blipFill>
              <p:spPr>
                <a:xfrm>
                  <a:off x="2458426" y="5666518"/>
                  <a:ext cx="532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479" name="筆跡 478">
                  <a:extLst>
                    <a:ext uri="{FF2B5EF4-FFF2-40B4-BE49-F238E27FC236}">
                      <a16:creationId xmlns:a16="http://schemas.microsoft.com/office/drawing/2014/main" id="{E42455CF-8DD9-4A3A-B772-6E69BE931C2D}"/>
                    </a:ext>
                  </a:extLst>
                </p14:cNvPr>
                <p14:cNvContentPartPr/>
                <p14:nvPr/>
              </p14:nvContentPartPr>
              <p14:xfrm>
                <a:off x="2429626" y="5765158"/>
                <a:ext cx="161640" cy="52920"/>
              </p14:xfrm>
            </p:contentPart>
          </mc:Choice>
          <mc:Fallback>
            <p:pic>
              <p:nvPicPr>
                <p:cNvPr id="479" name="筆跡 478">
                  <a:extLst>
                    <a:ext uri="{FF2B5EF4-FFF2-40B4-BE49-F238E27FC236}">
                      <a16:creationId xmlns:a16="http://schemas.microsoft.com/office/drawing/2014/main" id="{E42455CF-8DD9-4A3A-B772-6E69BE931C2D}"/>
                    </a:ext>
                  </a:extLst>
                </p:cNvPr>
                <p:cNvPicPr/>
                <p:nvPr/>
              </p:nvPicPr>
              <p:blipFill>
                <a:blip r:embed="rId807"/>
                <a:stretch>
                  <a:fillRect/>
                </a:stretch>
              </p:blipFill>
              <p:spPr>
                <a:xfrm>
                  <a:off x="2420626" y="5756158"/>
                  <a:ext cx="1792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480" name="筆跡 479">
                  <a:extLst>
                    <a:ext uri="{FF2B5EF4-FFF2-40B4-BE49-F238E27FC236}">
                      <a16:creationId xmlns:a16="http://schemas.microsoft.com/office/drawing/2014/main" id="{2C341786-0A00-4923-BE97-47167312A5E8}"/>
                    </a:ext>
                  </a:extLst>
                </p14:cNvPr>
                <p14:cNvContentPartPr/>
                <p14:nvPr/>
              </p14:nvContentPartPr>
              <p14:xfrm>
                <a:off x="2631946" y="5619718"/>
                <a:ext cx="112320" cy="360720"/>
              </p14:xfrm>
            </p:contentPart>
          </mc:Choice>
          <mc:Fallback>
            <p:pic>
              <p:nvPicPr>
                <p:cNvPr id="480" name="筆跡 479">
                  <a:extLst>
                    <a:ext uri="{FF2B5EF4-FFF2-40B4-BE49-F238E27FC236}">
                      <a16:creationId xmlns:a16="http://schemas.microsoft.com/office/drawing/2014/main" id="{2C341786-0A00-4923-BE97-47167312A5E8}"/>
                    </a:ext>
                  </a:extLst>
                </p:cNvPr>
                <p:cNvPicPr/>
                <p:nvPr/>
              </p:nvPicPr>
              <p:blipFill>
                <a:blip r:embed="rId809"/>
                <a:stretch>
                  <a:fillRect/>
                </a:stretch>
              </p:blipFill>
              <p:spPr>
                <a:xfrm>
                  <a:off x="2622946" y="5611078"/>
                  <a:ext cx="12996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481" name="筆跡 480">
                  <a:extLst>
                    <a:ext uri="{FF2B5EF4-FFF2-40B4-BE49-F238E27FC236}">
                      <a16:creationId xmlns:a16="http://schemas.microsoft.com/office/drawing/2014/main" id="{03C3463E-8BD3-46CD-999A-6D217CE81F84}"/>
                    </a:ext>
                  </a:extLst>
                </p14:cNvPr>
                <p14:cNvContentPartPr/>
                <p14:nvPr/>
              </p14:nvContentPartPr>
              <p14:xfrm>
                <a:off x="2597746" y="5785678"/>
                <a:ext cx="135360" cy="128880"/>
              </p14:xfrm>
            </p:contentPart>
          </mc:Choice>
          <mc:Fallback>
            <p:pic>
              <p:nvPicPr>
                <p:cNvPr id="481" name="筆跡 480">
                  <a:extLst>
                    <a:ext uri="{FF2B5EF4-FFF2-40B4-BE49-F238E27FC236}">
                      <a16:creationId xmlns:a16="http://schemas.microsoft.com/office/drawing/2014/main" id="{03C3463E-8BD3-46CD-999A-6D217CE81F84}"/>
                    </a:ext>
                  </a:extLst>
                </p:cNvPr>
                <p:cNvPicPr/>
                <p:nvPr/>
              </p:nvPicPr>
              <p:blipFill>
                <a:blip r:embed="rId811"/>
                <a:stretch>
                  <a:fillRect/>
                </a:stretch>
              </p:blipFill>
              <p:spPr>
                <a:xfrm>
                  <a:off x="2588746" y="5776678"/>
                  <a:ext cx="15300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482" name="筆跡 481">
                  <a:extLst>
                    <a:ext uri="{FF2B5EF4-FFF2-40B4-BE49-F238E27FC236}">
                      <a16:creationId xmlns:a16="http://schemas.microsoft.com/office/drawing/2014/main" id="{1BC84DBB-0D38-4407-9677-7EFFAAED4072}"/>
                    </a:ext>
                  </a:extLst>
                </p14:cNvPr>
                <p14:cNvContentPartPr/>
                <p14:nvPr/>
              </p14:nvContentPartPr>
              <p14:xfrm>
                <a:off x="2829586" y="5696038"/>
                <a:ext cx="140040" cy="140400"/>
              </p14:xfrm>
            </p:contentPart>
          </mc:Choice>
          <mc:Fallback>
            <p:pic>
              <p:nvPicPr>
                <p:cNvPr id="482" name="筆跡 481">
                  <a:extLst>
                    <a:ext uri="{FF2B5EF4-FFF2-40B4-BE49-F238E27FC236}">
                      <a16:creationId xmlns:a16="http://schemas.microsoft.com/office/drawing/2014/main" id="{1BC84DBB-0D38-4407-9677-7EFFAAED4072}"/>
                    </a:ext>
                  </a:extLst>
                </p:cNvPr>
                <p:cNvPicPr/>
                <p:nvPr/>
              </p:nvPicPr>
              <p:blipFill>
                <a:blip r:embed="rId813"/>
                <a:stretch>
                  <a:fillRect/>
                </a:stretch>
              </p:blipFill>
              <p:spPr>
                <a:xfrm>
                  <a:off x="2820946" y="5687398"/>
                  <a:ext cx="1576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814">
              <p14:nvContentPartPr>
                <p14:cNvPr id="483" name="筆跡 482">
                  <a:extLst>
                    <a:ext uri="{FF2B5EF4-FFF2-40B4-BE49-F238E27FC236}">
                      <a16:creationId xmlns:a16="http://schemas.microsoft.com/office/drawing/2014/main" id="{CCEF2E11-988D-4D8A-B4D6-9E4B97D9E6FB}"/>
                    </a:ext>
                  </a:extLst>
                </p14:cNvPr>
                <p14:cNvContentPartPr/>
                <p14:nvPr/>
              </p14:nvContentPartPr>
              <p14:xfrm>
                <a:off x="2921386" y="5705398"/>
                <a:ext cx="88560" cy="302760"/>
              </p14:xfrm>
            </p:contentPart>
          </mc:Choice>
          <mc:Fallback>
            <p:pic>
              <p:nvPicPr>
                <p:cNvPr id="483" name="筆跡 482">
                  <a:extLst>
                    <a:ext uri="{FF2B5EF4-FFF2-40B4-BE49-F238E27FC236}">
                      <a16:creationId xmlns:a16="http://schemas.microsoft.com/office/drawing/2014/main" id="{CCEF2E11-988D-4D8A-B4D6-9E4B97D9E6FB}"/>
                    </a:ext>
                  </a:extLst>
                </p:cNvPr>
                <p:cNvPicPr/>
                <p:nvPr/>
              </p:nvPicPr>
              <p:blipFill>
                <a:blip r:embed="rId815"/>
                <a:stretch>
                  <a:fillRect/>
                </a:stretch>
              </p:blipFill>
              <p:spPr>
                <a:xfrm>
                  <a:off x="2912386" y="5696398"/>
                  <a:ext cx="10620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484" name="筆跡 483">
                  <a:extLst>
                    <a:ext uri="{FF2B5EF4-FFF2-40B4-BE49-F238E27FC236}">
                      <a16:creationId xmlns:a16="http://schemas.microsoft.com/office/drawing/2014/main" id="{7231830A-D735-4B9F-A17E-308C9D4974FF}"/>
                    </a:ext>
                  </a:extLst>
                </p14:cNvPr>
                <p14:cNvContentPartPr/>
                <p14:nvPr/>
              </p14:nvContentPartPr>
              <p14:xfrm>
                <a:off x="3039106" y="5673358"/>
                <a:ext cx="43560" cy="123840"/>
              </p14:xfrm>
            </p:contentPart>
          </mc:Choice>
          <mc:Fallback>
            <p:pic>
              <p:nvPicPr>
                <p:cNvPr id="484" name="筆跡 483">
                  <a:extLst>
                    <a:ext uri="{FF2B5EF4-FFF2-40B4-BE49-F238E27FC236}">
                      <a16:creationId xmlns:a16="http://schemas.microsoft.com/office/drawing/2014/main" id="{7231830A-D735-4B9F-A17E-308C9D4974FF}"/>
                    </a:ext>
                  </a:extLst>
                </p:cNvPr>
                <p:cNvPicPr/>
                <p:nvPr/>
              </p:nvPicPr>
              <p:blipFill>
                <a:blip r:embed="rId817"/>
                <a:stretch>
                  <a:fillRect/>
                </a:stretch>
              </p:blipFill>
              <p:spPr>
                <a:xfrm>
                  <a:off x="3030106" y="5664718"/>
                  <a:ext cx="612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818">
              <p14:nvContentPartPr>
                <p14:cNvPr id="485" name="筆跡 484">
                  <a:extLst>
                    <a:ext uri="{FF2B5EF4-FFF2-40B4-BE49-F238E27FC236}">
                      <a16:creationId xmlns:a16="http://schemas.microsoft.com/office/drawing/2014/main" id="{680AEC9D-20F4-4860-AA30-BBE0A6472DC4}"/>
                    </a:ext>
                  </a:extLst>
                </p14:cNvPr>
                <p14:cNvContentPartPr/>
                <p14:nvPr/>
              </p14:nvContentPartPr>
              <p14:xfrm>
                <a:off x="3003466" y="5748598"/>
                <a:ext cx="56520" cy="11520"/>
              </p14:xfrm>
            </p:contentPart>
          </mc:Choice>
          <mc:Fallback>
            <p:pic>
              <p:nvPicPr>
                <p:cNvPr id="485" name="筆跡 484">
                  <a:extLst>
                    <a:ext uri="{FF2B5EF4-FFF2-40B4-BE49-F238E27FC236}">
                      <a16:creationId xmlns:a16="http://schemas.microsoft.com/office/drawing/2014/main" id="{680AEC9D-20F4-4860-AA30-BBE0A6472DC4}"/>
                    </a:ext>
                  </a:extLst>
                </p:cNvPr>
                <p:cNvPicPr/>
                <p:nvPr/>
              </p:nvPicPr>
              <p:blipFill>
                <a:blip r:embed="rId819"/>
                <a:stretch>
                  <a:fillRect/>
                </a:stretch>
              </p:blipFill>
              <p:spPr>
                <a:xfrm>
                  <a:off x="2994826" y="5739598"/>
                  <a:ext cx="741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486" name="筆跡 485">
                  <a:extLst>
                    <a:ext uri="{FF2B5EF4-FFF2-40B4-BE49-F238E27FC236}">
                      <a16:creationId xmlns:a16="http://schemas.microsoft.com/office/drawing/2014/main" id="{81ECBA84-9141-4837-91EF-014CD3F59DBB}"/>
                    </a:ext>
                  </a:extLst>
                </p14:cNvPr>
                <p14:cNvContentPartPr/>
                <p14:nvPr/>
              </p14:nvContentPartPr>
              <p14:xfrm>
                <a:off x="3010306" y="5699998"/>
                <a:ext cx="261000" cy="110520"/>
              </p14:xfrm>
            </p:contentPart>
          </mc:Choice>
          <mc:Fallback>
            <p:pic>
              <p:nvPicPr>
                <p:cNvPr id="486" name="筆跡 485">
                  <a:extLst>
                    <a:ext uri="{FF2B5EF4-FFF2-40B4-BE49-F238E27FC236}">
                      <a16:creationId xmlns:a16="http://schemas.microsoft.com/office/drawing/2014/main" id="{81ECBA84-9141-4837-91EF-014CD3F59DBB}"/>
                    </a:ext>
                  </a:extLst>
                </p:cNvPr>
                <p:cNvPicPr/>
                <p:nvPr/>
              </p:nvPicPr>
              <p:blipFill>
                <a:blip r:embed="rId821"/>
                <a:stretch>
                  <a:fillRect/>
                </a:stretch>
              </p:blipFill>
              <p:spPr>
                <a:xfrm>
                  <a:off x="3001666" y="5691358"/>
                  <a:ext cx="2786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487" name="筆跡 486">
                  <a:extLst>
                    <a:ext uri="{FF2B5EF4-FFF2-40B4-BE49-F238E27FC236}">
                      <a16:creationId xmlns:a16="http://schemas.microsoft.com/office/drawing/2014/main" id="{EEE01B45-2CF7-4327-B64A-9A5D1B52C3F2}"/>
                    </a:ext>
                  </a:extLst>
                </p14:cNvPr>
                <p14:cNvContentPartPr/>
                <p14:nvPr/>
              </p14:nvContentPartPr>
              <p14:xfrm>
                <a:off x="3165826" y="5684518"/>
                <a:ext cx="104040" cy="291960"/>
              </p14:xfrm>
            </p:contentPart>
          </mc:Choice>
          <mc:Fallback>
            <p:pic>
              <p:nvPicPr>
                <p:cNvPr id="487" name="筆跡 486">
                  <a:extLst>
                    <a:ext uri="{FF2B5EF4-FFF2-40B4-BE49-F238E27FC236}">
                      <a16:creationId xmlns:a16="http://schemas.microsoft.com/office/drawing/2014/main" id="{EEE01B45-2CF7-4327-B64A-9A5D1B52C3F2}"/>
                    </a:ext>
                  </a:extLst>
                </p:cNvPr>
                <p:cNvPicPr/>
                <p:nvPr/>
              </p:nvPicPr>
              <p:blipFill>
                <a:blip r:embed="rId823"/>
                <a:stretch>
                  <a:fillRect/>
                </a:stretch>
              </p:blipFill>
              <p:spPr>
                <a:xfrm>
                  <a:off x="3157186" y="5675878"/>
                  <a:ext cx="12168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824">
              <p14:nvContentPartPr>
                <p14:cNvPr id="488" name="筆跡 487">
                  <a:extLst>
                    <a:ext uri="{FF2B5EF4-FFF2-40B4-BE49-F238E27FC236}">
                      <a16:creationId xmlns:a16="http://schemas.microsoft.com/office/drawing/2014/main" id="{EED1F82B-FD3D-4963-946D-7A2C9187E16D}"/>
                    </a:ext>
                  </a:extLst>
                </p14:cNvPr>
                <p14:cNvContentPartPr/>
                <p14:nvPr/>
              </p14:nvContentPartPr>
              <p14:xfrm>
                <a:off x="3158986" y="5696038"/>
                <a:ext cx="32400" cy="41400"/>
              </p14:xfrm>
            </p:contentPart>
          </mc:Choice>
          <mc:Fallback>
            <p:pic>
              <p:nvPicPr>
                <p:cNvPr id="488" name="筆跡 487">
                  <a:extLst>
                    <a:ext uri="{FF2B5EF4-FFF2-40B4-BE49-F238E27FC236}">
                      <a16:creationId xmlns:a16="http://schemas.microsoft.com/office/drawing/2014/main" id="{EED1F82B-FD3D-4963-946D-7A2C9187E16D}"/>
                    </a:ext>
                  </a:extLst>
                </p:cNvPr>
                <p:cNvPicPr/>
                <p:nvPr/>
              </p:nvPicPr>
              <p:blipFill>
                <a:blip r:embed="rId825"/>
                <a:stretch>
                  <a:fillRect/>
                </a:stretch>
              </p:blipFill>
              <p:spPr>
                <a:xfrm>
                  <a:off x="3150346" y="5687398"/>
                  <a:ext cx="500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518" name="筆跡 517">
                  <a:extLst>
                    <a:ext uri="{FF2B5EF4-FFF2-40B4-BE49-F238E27FC236}">
                      <a16:creationId xmlns:a16="http://schemas.microsoft.com/office/drawing/2014/main" id="{B7B1C3FA-BC2A-4509-B4B4-79DBB89C98A4}"/>
                    </a:ext>
                  </a:extLst>
                </p14:cNvPr>
                <p14:cNvContentPartPr/>
                <p14:nvPr/>
              </p14:nvContentPartPr>
              <p14:xfrm>
                <a:off x="3358066" y="5577958"/>
                <a:ext cx="149040" cy="183240"/>
              </p14:xfrm>
            </p:contentPart>
          </mc:Choice>
          <mc:Fallback>
            <p:pic>
              <p:nvPicPr>
                <p:cNvPr id="518" name="筆跡 517">
                  <a:extLst>
                    <a:ext uri="{FF2B5EF4-FFF2-40B4-BE49-F238E27FC236}">
                      <a16:creationId xmlns:a16="http://schemas.microsoft.com/office/drawing/2014/main" id="{B7B1C3FA-BC2A-4509-B4B4-79DBB89C98A4}"/>
                    </a:ext>
                  </a:extLst>
                </p:cNvPr>
                <p:cNvPicPr/>
                <p:nvPr/>
              </p:nvPicPr>
              <p:blipFill>
                <a:blip r:embed="rId827"/>
                <a:stretch>
                  <a:fillRect/>
                </a:stretch>
              </p:blipFill>
              <p:spPr>
                <a:xfrm>
                  <a:off x="3349066" y="5568958"/>
                  <a:ext cx="1666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519" name="筆跡 518">
                  <a:extLst>
                    <a:ext uri="{FF2B5EF4-FFF2-40B4-BE49-F238E27FC236}">
                      <a16:creationId xmlns:a16="http://schemas.microsoft.com/office/drawing/2014/main" id="{AF50405D-CAB5-43E2-B874-B988DEEBB78A}"/>
                    </a:ext>
                  </a:extLst>
                </p14:cNvPr>
                <p14:cNvContentPartPr/>
                <p14:nvPr/>
              </p14:nvContentPartPr>
              <p14:xfrm>
                <a:off x="3508906" y="5578678"/>
                <a:ext cx="160560" cy="104400"/>
              </p14:xfrm>
            </p:contentPart>
          </mc:Choice>
          <mc:Fallback>
            <p:pic>
              <p:nvPicPr>
                <p:cNvPr id="519" name="筆跡 518">
                  <a:extLst>
                    <a:ext uri="{FF2B5EF4-FFF2-40B4-BE49-F238E27FC236}">
                      <a16:creationId xmlns:a16="http://schemas.microsoft.com/office/drawing/2014/main" id="{AF50405D-CAB5-43E2-B874-B988DEEBB78A}"/>
                    </a:ext>
                  </a:extLst>
                </p:cNvPr>
                <p:cNvPicPr/>
                <p:nvPr/>
              </p:nvPicPr>
              <p:blipFill>
                <a:blip r:embed="rId829"/>
                <a:stretch>
                  <a:fillRect/>
                </a:stretch>
              </p:blipFill>
              <p:spPr>
                <a:xfrm>
                  <a:off x="3500266" y="5570038"/>
                  <a:ext cx="1782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520" name="筆跡 519">
                  <a:extLst>
                    <a:ext uri="{FF2B5EF4-FFF2-40B4-BE49-F238E27FC236}">
                      <a16:creationId xmlns:a16="http://schemas.microsoft.com/office/drawing/2014/main" id="{FC445BEC-8938-4D08-90D9-4754845ABC42}"/>
                    </a:ext>
                  </a:extLst>
                </p14:cNvPr>
                <p14:cNvContentPartPr/>
                <p14:nvPr/>
              </p14:nvContentPartPr>
              <p14:xfrm>
                <a:off x="3463186" y="5677678"/>
                <a:ext cx="119160" cy="18720"/>
              </p14:xfrm>
            </p:contentPart>
          </mc:Choice>
          <mc:Fallback>
            <p:pic>
              <p:nvPicPr>
                <p:cNvPr id="520" name="筆跡 519">
                  <a:extLst>
                    <a:ext uri="{FF2B5EF4-FFF2-40B4-BE49-F238E27FC236}">
                      <a16:creationId xmlns:a16="http://schemas.microsoft.com/office/drawing/2014/main" id="{FC445BEC-8938-4D08-90D9-4754845ABC42}"/>
                    </a:ext>
                  </a:extLst>
                </p:cNvPr>
                <p:cNvPicPr/>
                <p:nvPr/>
              </p:nvPicPr>
              <p:blipFill>
                <a:blip r:embed="rId831"/>
                <a:stretch>
                  <a:fillRect/>
                </a:stretch>
              </p:blipFill>
              <p:spPr>
                <a:xfrm>
                  <a:off x="3454546" y="5668678"/>
                  <a:ext cx="1368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521" name="筆跡 520">
                  <a:extLst>
                    <a:ext uri="{FF2B5EF4-FFF2-40B4-BE49-F238E27FC236}">
                      <a16:creationId xmlns:a16="http://schemas.microsoft.com/office/drawing/2014/main" id="{511B76E0-855E-420A-A094-FE81EDD6C838}"/>
                    </a:ext>
                  </a:extLst>
                </p14:cNvPr>
                <p14:cNvContentPartPr/>
                <p14:nvPr/>
              </p14:nvContentPartPr>
              <p14:xfrm>
                <a:off x="3428986" y="5766958"/>
                <a:ext cx="28800" cy="85680"/>
              </p14:xfrm>
            </p:contentPart>
          </mc:Choice>
          <mc:Fallback>
            <p:pic>
              <p:nvPicPr>
                <p:cNvPr id="521" name="筆跡 520">
                  <a:extLst>
                    <a:ext uri="{FF2B5EF4-FFF2-40B4-BE49-F238E27FC236}">
                      <a16:creationId xmlns:a16="http://schemas.microsoft.com/office/drawing/2014/main" id="{511B76E0-855E-420A-A094-FE81EDD6C838}"/>
                    </a:ext>
                  </a:extLst>
                </p:cNvPr>
                <p:cNvPicPr/>
                <p:nvPr/>
              </p:nvPicPr>
              <p:blipFill>
                <a:blip r:embed="rId833"/>
                <a:stretch>
                  <a:fillRect/>
                </a:stretch>
              </p:blipFill>
              <p:spPr>
                <a:xfrm>
                  <a:off x="3419986" y="5758318"/>
                  <a:ext cx="464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522" name="筆跡 521">
                  <a:extLst>
                    <a:ext uri="{FF2B5EF4-FFF2-40B4-BE49-F238E27FC236}">
                      <a16:creationId xmlns:a16="http://schemas.microsoft.com/office/drawing/2014/main" id="{0FAEFAB3-CD49-4259-BAC8-F541C90B5E7A}"/>
                    </a:ext>
                  </a:extLst>
                </p14:cNvPr>
                <p14:cNvContentPartPr/>
                <p14:nvPr/>
              </p14:nvContentPartPr>
              <p14:xfrm>
                <a:off x="3473626" y="5764798"/>
                <a:ext cx="186480" cy="82800"/>
              </p14:xfrm>
            </p:contentPart>
          </mc:Choice>
          <mc:Fallback>
            <p:pic>
              <p:nvPicPr>
                <p:cNvPr id="522" name="筆跡 521">
                  <a:extLst>
                    <a:ext uri="{FF2B5EF4-FFF2-40B4-BE49-F238E27FC236}">
                      <a16:creationId xmlns:a16="http://schemas.microsoft.com/office/drawing/2014/main" id="{0FAEFAB3-CD49-4259-BAC8-F541C90B5E7A}"/>
                    </a:ext>
                  </a:extLst>
                </p:cNvPr>
                <p:cNvPicPr/>
                <p:nvPr/>
              </p:nvPicPr>
              <p:blipFill>
                <a:blip r:embed="rId835"/>
                <a:stretch>
                  <a:fillRect/>
                </a:stretch>
              </p:blipFill>
              <p:spPr>
                <a:xfrm>
                  <a:off x="3464626" y="5756158"/>
                  <a:ext cx="2041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523" name="筆跡 522">
                  <a:extLst>
                    <a:ext uri="{FF2B5EF4-FFF2-40B4-BE49-F238E27FC236}">
                      <a16:creationId xmlns:a16="http://schemas.microsoft.com/office/drawing/2014/main" id="{2C738E5D-E086-4865-88FC-BC70C51C4FBA}"/>
                    </a:ext>
                  </a:extLst>
                </p14:cNvPr>
                <p14:cNvContentPartPr/>
                <p14:nvPr/>
              </p14:nvContentPartPr>
              <p14:xfrm>
                <a:off x="3509986" y="5817358"/>
                <a:ext cx="77040" cy="12600"/>
              </p14:xfrm>
            </p:contentPart>
          </mc:Choice>
          <mc:Fallback>
            <p:pic>
              <p:nvPicPr>
                <p:cNvPr id="523" name="筆跡 522">
                  <a:extLst>
                    <a:ext uri="{FF2B5EF4-FFF2-40B4-BE49-F238E27FC236}">
                      <a16:creationId xmlns:a16="http://schemas.microsoft.com/office/drawing/2014/main" id="{2C738E5D-E086-4865-88FC-BC70C51C4FBA}"/>
                    </a:ext>
                  </a:extLst>
                </p:cNvPr>
                <p:cNvPicPr/>
                <p:nvPr/>
              </p:nvPicPr>
              <p:blipFill>
                <a:blip r:embed="rId837"/>
                <a:stretch>
                  <a:fillRect/>
                </a:stretch>
              </p:blipFill>
              <p:spPr>
                <a:xfrm>
                  <a:off x="3501346" y="5808718"/>
                  <a:ext cx="946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838">
              <p14:nvContentPartPr>
                <p14:cNvPr id="524" name="筆跡 523">
                  <a:extLst>
                    <a:ext uri="{FF2B5EF4-FFF2-40B4-BE49-F238E27FC236}">
                      <a16:creationId xmlns:a16="http://schemas.microsoft.com/office/drawing/2014/main" id="{6E1F90CF-7F6E-43F0-BD6F-25CF0F69CBD5}"/>
                    </a:ext>
                  </a:extLst>
                </p14:cNvPr>
                <p14:cNvContentPartPr/>
                <p14:nvPr/>
              </p14:nvContentPartPr>
              <p14:xfrm>
                <a:off x="3493066" y="5849398"/>
                <a:ext cx="109080" cy="131040"/>
              </p14:xfrm>
            </p:contentPart>
          </mc:Choice>
          <mc:Fallback>
            <p:pic>
              <p:nvPicPr>
                <p:cNvPr id="524" name="筆跡 523">
                  <a:extLst>
                    <a:ext uri="{FF2B5EF4-FFF2-40B4-BE49-F238E27FC236}">
                      <a16:creationId xmlns:a16="http://schemas.microsoft.com/office/drawing/2014/main" id="{6E1F90CF-7F6E-43F0-BD6F-25CF0F69CBD5}"/>
                    </a:ext>
                  </a:extLst>
                </p:cNvPr>
                <p:cNvPicPr/>
                <p:nvPr/>
              </p:nvPicPr>
              <p:blipFill>
                <a:blip r:embed="rId839"/>
                <a:stretch>
                  <a:fillRect/>
                </a:stretch>
              </p:blipFill>
              <p:spPr>
                <a:xfrm>
                  <a:off x="3484066" y="5840398"/>
                  <a:ext cx="1267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525" name="筆跡 524">
                  <a:extLst>
                    <a:ext uri="{FF2B5EF4-FFF2-40B4-BE49-F238E27FC236}">
                      <a16:creationId xmlns:a16="http://schemas.microsoft.com/office/drawing/2014/main" id="{50F69692-A072-40F2-974D-D835240EFF59}"/>
                    </a:ext>
                  </a:extLst>
                </p14:cNvPr>
                <p14:cNvContentPartPr/>
                <p14:nvPr/>
              </p14:nvContentPartPr>
              <p14:xfrm>
                <a:off x="3520426" y="5890438"/>
                <a:ext cx="106920" cy="97200"/>
              </p14:xfrm>
            </p:contentPart>
          </mc:Choice>
          <mc:Fallback>
            <p:pic>
              <p:nvPicPr>
                <p:cNvPr id="525" name="筆跡 524">
                  <a:extLst>
                    <a:ext uri="{FF2B5EF4-FFF2-40B4-BE49-F238E27FC236}">
                      <a16:creationId xmlns:a16="http://schemas.microsoft.com/office/drawing/2014/main" id="{50F69692-A072-40F2-974D-D835240EFF59}"/>
                    </a:ext>
                  </a:extLst>
                </p:cNvPr>
                <p:cNvPicPr/>
                <p:nvPr/>
              </p:nvPicPr>
              <p:blipFill>
                <a:blip r:embed="rId841"/>
                <a:stretch>
                  <a:fillRect/>
                </a:stretch>
              </p:blipFill>
              <p:spPr>
                <a:xfrm>
                  <a:off x="3511786" y="5881798"/>
                  <a:ext cx="1245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526" name="筆跡 525">
                  <a:extLst>
                    <a:ext uri="{FF2B5EF4-FFF2-40B4-BE49-F238E27FC236}">
                      <a16:creationId xmlns:a16="http://schemas.microsoft.com/office/drawing/2014/main" id="{172553B3-08E6-414A-A9A0-DBDA03BF6F69}"/>
                    </a:ext>
                  </a:extLst>
                </p14:cNvPr>
                <p14:cNvContentPartPr/>
                <p14:nvPr/>
              </p14:nvContentPartPr>
              <p14:xfrm>
                <a:off x="3527266" y="5955238"/>
                <a:ext cx="63360" cy="52920"/>
              </p14:xfrm>
            </p:contentPart>
          </mc:Choice>
          <mc:Fallback>
            <p:pic>
              <p:nvPicPr>
                <p:cNvPr id="526" name="筆跡 525">
                  <a:extLst>
                    <a:ext uri="{FF2B5EF4-FFF2-40B4-BE49-F238E27FC236}">
                      <a16:creationId xmlns:a16="http://schemas.microsoft.com/office/drawing/2014/main" id="{172553B3-08E6-414A-A9A0-DBDA03BF6F69}"/>
                    </a:ext>
                  </a:extLst>
                </p:cNvPr>
                <p:cNvPicPr/>
                <p:nvPr/>
              </p:nvPicPr>
              <p:blipFill>
                <a:blip r:embed="rId843"/>
                <a:stretch>
                  <a:fillRect/>
                </a:stretch>
              </p:blipFill>
              <p:spPr>
                <a:xfrm>
                  <a:off x="3518626" y="5946598"/>
                  <a:ext cx="81000" cy="70560"/>
                </a:xfrm>
                <a:prstGeom prst="rect">
                  <a:avLst/>
                </a:prstGeom>
              </p:spPr>
            </p:pic>
          </mc:Fallback>
        </mc:AlternateContent>
      </p:grpSp>
      <p:grpSp>
        <p:nvGrpSpPr>
          <p:cNvPr id="533" name="群組 532">
            <a:extLst>
              <a:ext uri="{FF2B5EF4-FFF2-40B4-BE49-F238E27FC236}">
                <a16:creationId xmlns:a16="http://schemas.microsoft.com/office/drawing/2014/main" id="{0A6C4E4E-7977-4320-8B85-C14DD250AC12}"/>
              </a:ext>
            </a:extLst>
          </p:cNvPr>
          <p:cNvGrpSpPr/>
          <p:nvPr/>
        </p:nvGrpSpPr>
        <p:grpSpPr>
          <a:xfrm>
            <a:off x="3839386" y="5673358"/>
            <a:ext cx="387000" cy="271080"/>
            <a:chOff x="3839386" y="5673358"/>
            <a:chExt cx="387000" cy="271080"/>
          </a:xfrm>
        </p:grpSpPr>
        <mc:AlternateContent xmlns:mc="http://schemas.openxmlformats.org/markup-compatibility/2006">
          <mc:Choice xmlns:p14="http://schemas.microsoft.com/office/powerpoint/2010/main" Requires="p14">
            <p:contentPart p14:bwMode="auto" r:id="rId844">
              <p14:nvContentPartPr>
                <p14:cNvPr id="528" name="筆跡 527">
                  <a:extLst>
                    <a:ext uri="{FF2B5EF4-FFF2-40B4-BE49-F238E27FC236}">
                      <a16:creationId xmlns:a16="http://schemas.microsoft.com/office/drawing/2014/main" id="{66B27F64-55A5-42D0-858C-B0702DDEBCA0}"/>
                    </a:ext>
                  </a:extLst>
                </p14:cNvPr>
                <p14:cNvContentPartPr/>
                <p14:nvPr/>
              </p14:nvContentPartPr>
              <p14:xfrm>
                <a:off x="3839386" y="5673358"/>
                <a:ext cx="127440" cy="123840"/>
              </p14:xfrm>
            </p:contentPart>
          </mc:Choice>
          <mc:Fallback>
            <p:pic>
              <p:nvPicPr>
                <p:cNvPr id="528" name="筆跡 527">
                  <a:extLst>
                    <a:ext uri="{FF2B5EF4-FFF2-40B4-BE49-F238E27FC236}">
                      <a16:creationId xmlns:a16="http://schemas.microsoft.com/office/drawing/2014/main" id="{66B27F64-55A5-42D0-858C-B0702DDEBCA0}"/>
                    </a:ext>
                  </a:extLst>
                </p:cNvPr>
                <p:cNvPicPr/>
                <p:nvPr/>
              </p:nvPicPr>
              <p:blipFill>
                <a:blip r:embed="rId845"/>
                <a:stretch>
                  <a:fillRect/>
                </a:stretch>
              </p:blipFill>
              <p:spPr>
                <a:xfrm>
                  <a:off x="3830746" y="5664718"/>
                  <a:ext cx="1450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529" name="筆跡 528">
                  <a:extLst>
                    <a:ext uri="{FF2B5EF4-FFF2-40B4-BE49-F238E27FC236}">
                      <a16:creationId xmlns:a16="http://schemas.microsoft.com/office/drawing/2014/main" id="{9E21BD66-13B1-43DC-95B2-AE2C2429C6B9}"/>
                    </a:ext>
                  </a:extLst>
                </p14:cNvPr>
                <p14:cNvContentPartPr/>
                <p14:nvPr/>
              </p14:nvContentPartPr>
              <p14:xfrm>
                <a:off x="3863506" y="5725918"/>
                <a:ext cx="166320" cy="218520"/>
              </p14:xfrm>
            </p:contentPart>
          </mc:Choice>
          <mc:Fallback>
            <p:pic>
              <p:nvPicPr>
                <p:cNvPr id="529" name="筆跡 528">
                  <a:extLst>
                    <a:ext uri="{FF2B5EF4-FFF2-40B4-BE49-F238E27FC236}">
                      <a16:creationId xmlns:a16="http://schemas.microsoft.com/office/drawing/2014/main" id="{9E21BD66-13B1-43DC-95B2-AE2C2429C6B9}"/>
                    </a:ext>
                  </a:extLst>
                </p:cNvPr>
                <p:cNvPicPr/>
                <p:nvPr/>
              </p:nvPicPr>
              <p:blipFill>
                <a:blip r:embed="rId847"/>
                <a:stretch>
                  <a:fillRect/>
                </a:stretch>
              </p:blipFill>
              <p:spPr>
                <a:xfrm>
                  <a:off x="3854506" y="5716918"/>
                  <a:ext cx="18396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530" name="筆跡 529">
                  <a:extLst>
                    <a:ext uri="{FF2B5EF4-FFF2-40B4-BE49-F238E27FC236}">
                      <a16:creationId xmlns:a16="http://schemas.microsoft.com/office/drawing/2014/main" id="{B7DCDEF2-D4AA-490A-88FB-8746CAF98379}"/>
                    </a:ext>
                  </a:extLst>
                </p14:cNvPr>
                <p14:cNvContentPartPr/>
                <p14:nvPr/>
              </p14:nvContentPartPr>
              <p14:xfrm>
                <a:off x="3881866" y="5821678"/>
                <a:ext cx="67680" cy="60120"/>
              </p14:xfrm>
            </p:contentPart>
          </mc:Choice>
          <mc:Fallback>
            <p:pic>
              <p:nvPicPr>
                <p:cNvPr id="530" name="筆跡 529">
                  <a:extLst>
                    <a:ext uri="{FF2B5EF4-FFF2-40B4-BE49-F238E27FC236}">
                      <a16:creationId xmlns:a16="http://schemas.microsoft.com/office/drawing/2014/main" id="{B7DCDEF2-D4AA-490A-88FB-8746CAF98379}"/>
                    </a:ext>
                  </a:extLst>
                </p:cNvPr>
                <p:cNvPicPr/>
                <p:nvPr/>
              </p:nvPicPr>
              <p:blipFill>
                <a:blip r:embed="rId849"/>
                <a:stretch>
                  <a:fillRect/>
                </a:stretch>
              </p:blipFill>
              <p:spPr>
                <a:xfrm>
                  <a:off x="3872866" y="5812678"/>
                  <a:ext cx="853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531" name="筆跡 530">
                  <a:extLst>
                    <a:ext uri="{FF2B5EF4-FFF2-40B4-BE49-F238E27FC236}">
                      <a16:creationId xmlns:a16="http://schemas.microsoft.com/office/drawing/2014/main" id="{CD56A6E5-7752-40AB-BB95-8F7F1DE02843}"/>
                    </a:ext>
                  </a:extLst>
                </p14:cNvPr>
                <p14:cNvContentPartPr/>
                <p14:nvPr/>
              </p14:nvContentPartPr>
              <p14:xfrm>
                <a:off x="4073746" y="5693878"/>
                <a:ext cx="152640" cy="80640"/>
              </p14:xfrm>
            </p:contentPart>
          </mc:Choice>
          <mc:Fallback>
            <p:pic>
              <p:nvPicPr>
                <p:cNvPr id="531" name="筆跡 530">
                  <a:extLst>
                    <a:ext uri="{FF2B5EF4-FFF2-40B4-BE49-F238E27FC236}">
                      <a16:creationId xmlns:a16="http://schemas.microsoft.com/office/drawing/2014/main" id="{CD56A6E5-7752-40AB-BB95-8F7F1DE02843}"/>
                    </a:ext>
                  </a:extLst>
                </p:cNvPr>
                <p:cNvPicPr/>
                <p:nvPr/>
              </p:nvPicPr>
              <p:blipFill>
                <a:blip r:embed="rId851"/>
                <a:stretch>
                  <a:fillRect/>
                </a:stretch>
              </p:blipFill>
              <p:spPr>
                <a:xfrm>
                  <a:off x="4065106" y="5685238"/>
                  <a:ext cx="1702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532" name="筆跡 531">
                  <a:extLst>
                    <a:ext uri="{FF2B5EF4-FFF2-40B4-BE49-F238E27FC236}">
                      <a16:creationId xmlns:a16="http://schemas.microsoft.com/office/drawing/2014/main" id="{65A4F43E-8F29-4156-8D9E-79D70F256FE2}"/>
                    </a:ext>
                  </a:extLst>
                </p14:cNvPr>
                <p14:cNvContentPartPr/>
                <p14:nvPr/>
              </p14:nvContentPartPr>
              <p14:xfrm>
                <a:off x="4077346" y="5725918"/>
                <a:ext cx="124920" cy="189360"/>
              </p14:xfrm>
            </p:contentPart>
          </mc:Choice>
          <mc:Fallback>
            <p:pic>
              <p:nvPicPr>
                <p:cNvPr id="532" name="筆跡 531">
                  <a:extLst>
                    <a:ext uri="{FF2B5EF4-FFF2-40B4-BE49-F238E27FC236}">
                      <a16:creationId xmlns:a16="http://schemas.microsoft.com/office/drawing/2014/main" id="{65A4F43E-8F29-4156-8D9E-79D70F256FE2}"/>
                    </a:ext>
                  </a:extLst>
                </p:cNvPr>
                <p:cNvPicPr/>
                <p:nvPr/>
              </p:nvPicPr>
              <p:blipFill>
                <a:blip r:embed="rId853"/>
                <a:stretch>
                  <a:fillRect/>
                </a:stretch>
              </p:blipFill>
              <p:spPr>
                <a:xfrm>
                  <a:off x="4068346" y="5716918"/>
                  <a:ext cx="142560" cy="207000"/>
                </a:xfrm>
                <a:prstGeom prst="rect">
                  <a:avLst/>
                </a:prstGeom>
              </p:spPr>
            </p:pic>
          </mc:Fallback>
        </mc:AlternateContent>
      </p:grpSp>
      <p:grpSp>
        <p:nvGrpSpPr>
          <p:cNvPr id="536" name="群組 535">
            <a:extLst>
              <a:ext uri="{FF2B5EF4-FFF2-40B4-BE49-F238E27FC236}">
                <a16:creationId xmlns:a16="http://schemas.microsoft.com/office/drawing/2014/main" id="{DDD85D46-5511-48CB-9949-8E25935F54D8}"/>
              </a:ext>
            </a:extLst>
          </p:cNvPr>
          <p:cNvGrpSpPr/>
          <p:nvPr/>
        </p:nvGrpSpPr>
        <p:grpSpPr>
          <a:xfrm>
            <a:off x="4423306" y="5625118"/>
            <a:ext cx="66240" cy="78480"/>
            <a:chOff x="4423306" y="5625118"/>
            <a:chExt cx="66240" cy="78480"/>
          </a:xfrm>
        </p:grpSpPr>
        <mc:AlternateContent xmlns:mc="http://schemas.openxmlformats.org/markup-compatibility/2006">
          <mc:Choice xmlns:p14="http://schemas.microsoft.com/office/powerpoint/2010/main" Requires="p14">
            <p:contentPart p14:bwMode="auto" r:id="rId854">
              <p14:nvContentPartPr>
                <p14:cNvPr id="534" name="筆跡 533">
                  <a:extLst>
                    <a:ext uri="{FF2B5EF4-FFF2-40B4-BE49-F238E27FC236}">
                      <a16:creationId xmlns:a16="http://schemas.microsoft.com/office/drawing/2014/main" id="{2C528CB5-C3DB-473F-9FFD-10A7184DF7E2}"/>
                    </a:ext>
                  </a:extLst>
                </p14:cNvPr>
                <p14:cNvContentPartPr/>
                <p14:nvPr/>
              </p14:nvContentPartPr>
              <p14:xfrm>
                <a:off x="4423306" y="5625118"/>
                <a:ext cx="14400" cy="63000"/>
              </p14:xfrm>
            </p:contentPart>
          </mc:Choice>
          <mc:Fallback>
            <p:pic>
              <p:nvPicPr>
                <p:cNvPr id="534" name="筆跡 533">
                  <a:extLst>
                    <a:ext uri="{FF2B5EF4-FFF2-40B4-BE49-F238E27FC236}">
                      <a16:creationId xmlns:a16="http://schemas.microsoft.com/office/drawing/2014/main" id="{2C528CB5-C3DB-473F-9FFD-10A7184DF7E2}"/>
                    </a:ext>
                  </a:extLst>
                </p:cNvPr>
                <p:cNvPicPr/>
                <p:nvPr/>
              </p:nvPicPr>
              <p:blipFill>
                <a:blip r:embed="rId855"/>
                <a:stretch>
                  <a:fillRect/>
                </a:stretch>
              </p:blipFill>
              <p:spPr>
                <a:xfrm>
                  <a:off x="4414666" y="5616118"/>
                  <a:ext cx="320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535" name="筆跡 534">
                  <a:extLst>
                    <a:ext uri="{FF2B5EF4-FFF2-40B4-BE49-F238E27FC236}">
                      <a16:creationId xmlns:a16="http://schemas.microsoft.com/office/drawing/2014/main" id="{CA684072-1591-48C2-ADE7-5A29356A2B1C}"/>
                    </a:ext>
                  </a:extLst>
                </p14:cNvPr>
                <p14:cNvContentPartPr/>
                <p14:nvPr/>
              </p14:nvContentPartPr>
              <p14:xfrm>
                <a:off x="4485586" y="5634118"/>
                <a:ext cx="3960" cy="69480"/>
              </p14:xfrm>
            </p:contentPart>
          </mc:Choice>
          <mc:Fallback>
            <p:pic>
              <p:nvPicPr>
                <p:cNvPr id="535" name="筆跡 534">
                  <a:extLst>
                    <a:ext uri="{FF2B5EF4-FFF2-40B4-BE49-F238E27FC236}">
                      <a16:creationId xmlns:a16="http://schemas.microsoft.com/office/drawing/2014/main" id="{CA684072-1591-48C2-ADE7-5A29356A2B1C}"/>
                    </a:ext>
                  </a:extLst>
                </p:cNvPr>
                <p:cNvPicPr/>
                <p:nvPr/>
              </p:nvPicPr>
              <p:blipFill>
                <a:blip r:embed="rId857"/>
                <a:stretch>
                  <a:fillRect/>
                </a:stretch>
              </p:blipFill>
              <p:spPr>
                <a:xfrm>
                  <a:off x="4476586" y="5625478"/>
                  <a:ext cx="21600" cy="87120"/>
                </a:xfrm>
                <a:prstGeom prst="rect">
                  <a:avLst/>
                </a:prstGeom>
              </p:spPr>
            </p:pic>
          </mc:Fallback>
        </mc:AlternateContent>
      </p:grpSp>
      <p:grpSp>
        <p:nvGrpSpPr>
          <p:cNvPr id="597" name="群組 596">
            <a:extLst>
              <a:ext uri="{FF2B5EF4-FFF2-40B4-BE49-F238E27FC236}">
                <a16:creationId xmlns:a16="http://schemas.microsoft.com/office/drawing/2014/main" id="{2960F594-F97F-4FEE-ACCB-1C737C4D88E7}"/>
              </a:ext>
            </a:extLst>
          </p:cNvPr>
          <p:cNvGrpSpPr/>
          <p:nvPr/>
        </p:nvGrpSpPr>
        <p:grpSpPr>
          <a:xfrm>
            <a:off x="4646866" y="5602438"/>
            <a:ext cx="2003760" cy="488160"/>
            <a:chOff x="4646866" y="5602438"/>
            <a:chExt cx="2003760" cy="488160"/>
          </a:xfrm>
        </p:grpSpPr>
        <mc:AlternateContent xmlns:mc="http://schemas.openxmlformats.org/markup-compatibility/2006">
          <mc:Choice xmlns:p14="http://schemas.microsoft.com/office/powerpoint/2010/main" Requires="p14">
            <p:contentPart p14:bwMode="auto" r:id="rId858">
              <p14:nvContentPartPr>
                <p14:cNvPr id="537" name="筆跡 536">
                  <a:extLst>
                    <a:ext uri="{FF2B5EF4-FFF2-40B4-BE49-F238E27FC236}">
                      <a16:creationId xmlns:a16="http://schemas.microsoft.com/office/drawing/2014/main" id="{4FD0236C-6E1E-46DE-99B1-CA96DC3DE77C}"/>
                    </a:ext>
                  </a:extLst>
                </p14:cNvPr>
                <p14:cNvContentPartPr/>
                <p14:nvPr/>
              </p14:nvContentPartPr>
              <p14:xfrm>
                <a:off x="4668466" y="5712598"/>
                <a:ext cx="79200" cy="20880"/>
              </p14:xfrm>
            </p:contentPart>
          </mc:Choice>
          <mc:Fallback>
            <p:pic>
              <p:nvPicPr>
                <p:cNvPr id="537" name="筆跡 536">
                  <a:extLst>
                    <a:ext uri="{FF2B5EF4-FFF2-40B4-BE49-F238E27FC236}">
                      <a16:creationId xmlns:a16="http://schemas.microsoft.com/office/drawing/2014/main" id="{4FD0236C-6E1E-46DE-99B1-CA96DC3DE77C}"/>
                    </a:ext>
                  </a:extLst>
                </p:cNvPr>
                <p:cNvPicPr/>
                <p:nvPr/>
              </p:nvPicPr>
              <p:blipFill>
                <a:blip r:embed="rId859"/>
                <a:stretch>
                  <a:fillRect/>
                </a:stretch>
              </p:blipFill>
              <p:spPr>
                <a:xfrm>
                  <a:off x="4659826" y="5703598"/>
                  <a:ext cx="968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538" name="筆跡 537">
                  <a:extLst>
                    <a:ext uri="{FF2B5EF4-FFF2-40B4-BE49-F238E27FC236}">
                      <a16:creationId xmlns:a16="http://schemas.microsoft.com/office/drawing/2014/main" id="{805F54C4-4C84-4663-8AAE-3C8F5926FC14}"/>
                    </a:ext>
                  </a:extLst>
                </p14:cNvPr>
                <p14:cNvContentPartPr/>
                <p14:nvPr/>
              </p14:nvContentPartPr>
              <p14:xfrm>
                <a:off x="4646866" y="5802958"/>
                <a:ext cx="89640" cy="20880"/>
              </p14:xfrm>
            </p:contentPart>
          </mc:Choice>
          <mc:Fallback>
            <p:pic>
              <p:nvPicPr>
                <p:cNvPr id="538" name="筆跡 537">
                  <a:extLst>
                    <a:ext uri="{FF2B5EF4-FFF2-40B4-BE49-F238E27FC236}">
                      <a16:creationId xmlns:a16="http://schemas.microsoft.com/office/drawing/2014/main" id="{805F54C4-4C84-4663-8AAE-3C8F5926FC14}"/>
                    </a:ext>
                  </a:extLst>
                </p:cNvPr>
                <p:cNvPicPr/>
                <p:nvPr/>
              </p:nvPicPr>
              <p:blipFill>
                <a:blip r:embed="rId861"/>
                <a:stretch>
                  <a:fillRect/>
                </a:stretch>
              </p:blipFill>
              <p:spPr>
                <a:xfrm>
                  <a:off x="4637866" y="5794318"/>
                  <a:ext cx="1072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539" name="筆跡 538">
                  <a:extLst>
                    <a:ext uri="{FF2B5EF4-FFF2-40B4-BE49-F238E27FC236}">
                      <a16:creationId xmlns:a16="http://schemas.microsoft.com/office/drawing/2014/main" id="{B6332B5B-BD5D-4E48-9827-5DF566D2C147}"/>
                    </a:ext>
                  </a:extLst>
                </p14:cNvPr>
                <p14:cNvContentPartPr/>
                <p14:nvPr/>
              </p14:nvContentPartPr>
              <p14:xfrm>
                <a:off x="4670986" y="5859838"/>
                <a:ext cx="102240" cy="64080"/>
              </p14:xfrm>
            </p:contentPart>
          </mc:Choice>
          <mc:Fallback>
            <p:pic>
              <p:nvPicPr>
                <p:cNvPr id="539" name="筆跡 538">
                  <a:extLst>
                    <a:ext uri="{FF2B5EF4-FFF2-40B4-BE49-F238E27FC236}">
                      <a16:creationId xmlns:a16="http://schemas.microsoft.com/office/drawing/2014/main" id="{B6332B5B-BD5D-4E48-9827-5DF566D2C147}"/>
                    </a:ext>
                  </a:extLst>
                </p:cNvPr>
                <p:cNvPicPr/>
                <p:nvPr/>
              </p:nvPicPr>
              <p:blipFill>
                <a:blip r:embed="rId863"/>
                <a:stretch>
                  <a:fillRect/>
                </a:stretch>
              </p:blipFill>
              <p:spPr>
                <a:xfrm>
                  <a:off x="4661986" y="5850838"/>
                  <a:ext cx="1198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540" name="筆跡 539">
                  <a:extLst>
                    <a:ext uri="{FF2B5EF4-FFF2-40B4-BE49-F238E27FC236}">
                      <a16:creationId xmlns:a16="http://schemas.microsoft.com/office/drawing/2014/main" id="{ABF1FD95-46C0-4CBA-90A3-7BBF030C6603}"/>
                    </a:ext>
                  </a:extLst>
                </p14:cNvPr>
                <p14:cNvContentPartPr/>
                <p14:nvPr/>
              </p14:nvContentPartPr>
              <p14:xfrm>
                <a:off x="4829026" y="5751478"/>
                <a:ext cx="166680" cy="101520"/>
              </p14:xfrm>
            </p:contentPart>
          </mc:Choice>
          <mc:Fallback>
            <p:pic>
              <p:nvPicPr>
                <p:cNvPr id="540" name="筆跡 539">
                  <a:extLst>
                    <a:ext uri="{FF2B5EF4-FFF2-40B4-BE49-F238E27FC236}">
                      <a16:creationId xmlns:a16="http://schemas.microsoft.com/office/drawing/2014/main" id="{ABF1FD95-46C0-4CBA-90A3-7BBF030C6603}"/>
                    </a:ext>
                  </a:extLst>
                </p:cNvPr>
                <p:cNvPicPr/>
                <p:nvPr/>
              </p:nvPicPr>
              <p:blipFill>
                <a:blip r:embed="rId865"/>
                <a:stretch>
                  <a:fillRect/>
                </a:stretch>
              </p:blipFill>
              <p:spPr>
                <a:xfrm>
                  <a:off x="4820386" y="5742838"/>
                  <a:ext cx="1843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866">
              <p14:nvContentPartPr>
                <p14:cNvPr id="541" name="筆跡 540">
                  <a:extLst>
                    <a:ext uri="{FF2B5EF4-FFF2-40B4-BE49-F238E27FC236}">
                      <a16:creationId xmlns:a16="http://schemas.microsoft.com/office/drawing/2014/main" id="{8D99EE16-DAE1-4551-909C-B3D9E1D693F6}"/>
                    </a:ext>
                  </a:extLst>
                </p14:cNvPr>
                <p14:cNvContentPartPr/>
                <p14:nvPr/>
              </p14:nvContentPartPr>
              <p14:xfrm>
                <a:off x="4802386" y="5716558"/>
                <a:ext cx="102240" cy="263880"/>
              </p14:xfrm>
            </p:contentPart>
          </mc:Choice>
          <mc:Fallback>
            <p:pic>
              <p:nvPicPr>
                <p:cNvPr id="541" name="筆跡 540">
                  <a:extLst>
                    <a:ext uri="{FF2B5EF4-FFF2-40B4-BE49-F238E27FC236}">
                      <a16:creationId xmlns:a16="http://schemas.microsoft.com/office/drawing/2014/main" id="{8D99EE16-DAE1-4551-909C-B3D9E1D693F6}"/>
                    </a:ext>
                  </a:extLst>
                </p:cNvPr>
                <p:cNvPicPr/>
                <p:nvPr/>
              </p:nvPicPr>
              <p:blipFill>
                <a:blip r:embed="rId867"/>
                <a:stretch>
                  <a:fillRect/>
                </a:stretch>
              </p:blipFill>
              <p:spPr>
                <a:xfrm>
                  <a:off x="4793386" y="5707918"/>
                  <a:ext cx="1198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868">
              <p14:nvContentPartPr>
                <p14:cNvPr id="542" name="筆跡 541">
                  <a:extLst>
                    <a:ext uri="{FF2B5EF4-FFF2-40B4-BE49-F238E27FC236}">
                      <a16:creationId xmlns:a16="http://schemas.microsoft.com/office/drawing/2014/main" id="{58E17636-4B9E-4AA3-B839-8C1F10AD7433}"/>
                    </a:ext>
                  </a:extLst>
                </p14:cNvPr>
                <p14:cNvContentPartPr/>
                <p14:nvPr/>
              </p14:nvContentPartPr>
              <p14:xfrm>
                <a:off x="4875466" y="5900878"/>
                <a:ext cx="82800" cy="88920"/>
              </p14:xfrm>
            </p:contentPart>
          </mc:Choice>
          <mc:Fallback>
            <p:pic>
              <p:nvPicPr>
                <p:cNvPr id="542" name="筆跡 541">
                  <a:extLst>
                    <a:ext uri="{FF2B5EF4-FFF2-40B4-BE49-F238E27FC236}">
                      <a16:creationId xmlns:a16="http://schemas.microsoft.com/office/drawing/2014/main" id="{58E17636-4B9E-4AA3-B839-8C1F10AD7433}"/>
                    </a:ext>
                  </a:extLst>
                </p:cNvPr>
                <p:cNvPicPr/>
                <p:nvPr/>
              </p:nvPicPr>
              <p:blipFill>
                <a:blip r:embed="rId869"/>
                <a:stretch>
                  <a:fillRect/>
                </a:stretch>
              </p:blipFill>
              <p:spPr>
                <a:xfrm>
                  <a:off x="4866826" y="5891878"/>
                  <a:ext cx="1004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543" name="筆跡 542">
                  <a:extLst>
                    <a:ext uri="{FF2B5EF4-FFF2-40B4-BE49-F238E27FC236}">
                      <a16:creationId xmlns:a16="http://schemas.microsoft.com/office/drawing/2014/main" id="{60C1A167-AD8D-483B-B5EE-5E616022466E}"/>
                    </a:ext>
                  </a:extLst>
                </p14:cNvPr>
                <p14:cNvContentPartPr/>
                <p14:nvPr/>
              </p14:nvContentPartPr>
              <p14:xfrm>
                <a:off x="5101186" y="5613598"/>
                <a:ext cx="167760" cy="77040"/>
              </p14:xfrm>
            </p:contentPart>
          </mc:Choice>
          <mc:Fallback>
            <p:pic>
              <p:nvPicPr>
                <p:cNvPr id="543" name="筆跡 542">
                  <a:extLst>
                    <a:ext uri="{FF2B5EF4-FFF2-40B4-BE49-F238E27FC236}">
                      <a16:creationId xmlns:a16="http://schemas.microsoft.com/office/drawing/2014/main" id="{60C1A167-AD8D-483B-B5EE-5E616022466E}"/>
                    </a:ext>
                  </a:extLst>
                </p:cNvPr>
                <p:cNvPicPr/>
                <p:nvPr/>
              </p:nvPicPr>
              <p:blipFill>
                <a:blip r:embed="rId871"/>
                <a:stretch>
                  <a:fillRect/>
                </a:stretch>
              </p:blipFill>
              <p:spPr>
                <a:xfrm>
                  <a:off x="5092186" y="5604958"/>
                  <a:ext cx="1854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544" name="筆跡 543">
                  <a:extLst>
                    <a:ext uri="{FF2B5EF4-FFF2-40B4-BE49-F238E27FC236}">
                      <a16:creationId xmlns:a16="http://schemas.microsoft.com/office/drawing/2014/main" id="{3D2CAFFB-02C8-4ECA-B690-A718F02D028A}"/>
                    </a:ext>
                  </a:extLst>
                </p14:cNvPr>
                <p14:cNvContentPartPr/>
                <p14:nvPr/>
              </p14:nvContentPartPr>
              <p14:xfrm>
                <a:off x="5181826" y="5696038"/>
                <a:ext cx="10800" cy="27000"/>
              </p14:xfrm>
            </p:contentPart>
          </mc:Choice>
          <mc:Fallback>
            <p:pic>
              <p:nvPicPr>
                <p:cNvPr id="544" name="筆跡 543">
                  <a:extLst>
                    <a:ext uri="{FF2B5EF4-FFF2-40B4-BE49-F238E27FC236}">
                      <a16:creationId xmlns:a16="http://schemas.microsoft.com/office/drawing/2014/main" id="{3D2CAFFB-02C8-4ECA-B690-A718F02D028A}"/>
                    </a:ext>
                  </a:extLst>
                </p:cNvPr>
                <p:cNvPicPr/>
                <p:nvPr/>
              </p:nvPicPr>
              <p:blipFill>
                <a:blip r:embed="rId873"/>
                <a:stretch>
                  <a:fillRect/>
                </a:stretch>
              </p:blipFill>
              <p:spPr>
                <a:xfrm>
                  <a:off x="5173186" y="5687398"/>
                  <a:ext cx="284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545" name="筆跡 544">
                  <a:extLst>
                    <a:ext uri="{FF2B5EF4-FFF2-40B4-BE49-F238E27FC236}">
                      <a16:creationId xmlns:a16="http://schemas.microsoft.com/office/drawing/2014/main" id="{355D935A-1F78-4EE6-83D4-64B6612380CC}"/>
                    </a:ext>
                  </a:extLst>
                </p14:cNvPr>
                <p14:cNvContentPartPr/>
                <p14:nvPr/>
              </p14:nvContentPartPr>
              <p14:xfrm>
                <a:off x="5281546" y="5602438"/>
                <a:ext cx="114480" cy="103320"/>
              </p14:xfrm>
            </p:contentPart>
          </mc:Choice>
          <mc:Fallback>
            <p:pic>
              <p:nvPicPr>
                <p:cNvPr id="545" name="筆跡 544">
                  <a:extLst>
                    <a:ext uri="{FF2B5EF4-FFF2-40B4-BE49-F238E27FC236}">
                      <a16:creationId xmlns:a16="http://schemas.microsoft.com/office/drawing/2014/main" id="{355D935A-1F78-4EE6-83D4-64B6612380CC}"/>
                    </a:ext>
                  </a:extLst>
                </p:cNvPr>
                <p:cNvPicPr/>
                <p:nvPr/>
              </p:nvPicPr>
              <p:blipFill>
                <a:blip r:embed="rId875"/>
                <a:stretch>
                  <a:fillRect/>
                </a:stretch>
              </p:blipFill>
              <p:spPr>
                <a:xfrm>
                  <a:off x="5272906" y="5593438"/>
                  <a:ext cx="1321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546" name="筆跡 545">
                  <a:extLst>
                    <a:ext uri="{FF2B5EF4-FFF2-40B4-BE49-F238E27FC236}">
                      <a16:creationId xmlns:a16="http://schemas.microsoft.com/office/drawing/2014/main" id="{F370DF69-0F15-4BAA-ABC3-073A3E938BA2}"/>
                    </a:ext>
                  </a:extLst>
                </p14:cNvPr>
                <p14:cNvContentPartPr/>
                <p14:nvPr/>
              </p14:nvContentPartPr>
              <p14:xfrm>
                <a:off x="5214946" y="5719798"/>
                <a:ext cx="126000" cy="33120"/>
              </p14:xfrm>
            </p:contentPart>
          </mc:Choice>
          <mc:Fallback>
            <p:pic>
              <p:nvPicPr>
                <p:cNvPr id="546" name="筆跡 545">
                  <a:extLst>
                    <a:ext uri="{FF2B5EF4-FFF2-40B4-BE49-F238E27FC236}">
                      <a16:creationId xmlns:a16="http://schemas.microsoft.com/office/drawing/2014/main" id="{F370DF69-0F15-4BAA-ABC3-073A3E938BA2}"/>
                    </a:ext>
                  </a:extLst>
                </p:cNvPr>
                <p:cNvPicPr/>
                <p:nvPr/>
              </p:nvPicPr>
              <p:blipFill>
                <a:blip r:embed="rId877"/>
                <a:stretch>
                  <a:fillRect/>
                </a:stretch>
              </p:blipFill>
              <p:spPr>
                <a:xfrm>
                  <a:off x="5206306" y="5710798"/>
                  <a:ext cx="1436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878">
              <p14:nvContentPartPr>
                <p14:cNvPr id="547" name="筆跡 546">
                  <a:extLst>
                    <a:ext uri="{FF2B5EF4-FFF2-40B4-BE49-F238E27FC236}">
                      <a16:creationId xmlns:a16="http://schemas.microsoft.com/office/drawing/2014/main" id="{81A50E6D-CC65-4C03-A0FE-F5BE4D346E7E}"/>
                    </a:ext>
                  </a:extLst>
                </p14:cNvPr>
                <p14:cNvContentPartPr/>
                <p14:nvPr/>
              </p14:nvContentPartPr>
              <p14:xfrm>
                <a:off x="5207026" y="5790718"/>
                <a:ext cx="174240" cy="70200"/>
              </p14:xfrm>
            </p:contentPart>
          </mc:Choice>
          <mc:Fallback>
            <p:pic>
              <p:nvPicPr>
                <p:cNvPr id="547" name="筆跡 546">
                  <a:extLst>
                    <a:ext uri="{FF2B5EF4-FFF2-40B4-BE49-F238E27FC236}">
                      <a16:creationId xmlns:a16="http://schemas.microsoft.com/office/drawing/2014/main" id="{81A50E6D-CC65-4C03-A0FE-F5BE4D346E7E}"/>
                    </a:ext>
                  </a:extLst>
                </p:cNvPr>
                <p:cNvPicPr/>
                <p:nvPr/>
              </p:nvPicPr>
              <p:blipFill>
                <a:blip r:embed="rId879"/>
                <a:stretch>
                  <a:fillRect/>
                </a:stretch>
              </p:blipFill>
              <p:spPr>
                <a:xfrm>
                  <a:off x="5198026" y="5782078"/>
                  <a:ext cx="1918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548" name="筆跡 547">
                  <a:extLst>
                    <a:ext uri="{FF2B5EF4-FFF2-40B4-BE49-F238E27FC236}">
                      <a16:creationId xmlns:a16="http://schemas.microsoft.com/office/drawing/2014/main" id="{1E0F0A7C-29B8-4431-8488-D498276D8774}"/>
                    </a:ext>
                  </a:extLst>
                </p14:cNvPr>
                <p14:cNvContentPartPr/>
                <p14:nvPr/>
              </p14:nvContentPartPr>
              <p14:xfrm>
                <a:off x="5214946" y="5684878"/>
                <a:ext cx="91800" cy="309240"/>
              </p14:xfrm>
            </p:contentPart>
          </mc:Choice>
          <mc:Fallback>
            <p:pic>
              <p:nvPicPr>
                <p:cNvPr id="548" name="筆跡 547">
                  <a:extLst>
                    <a:ext uri="{FF2B5EF4-FFF2-40B4-BE49-F238E27FC236}">
                      <a16:creationId xmlns:a16="http://schemas.microsoft.com/office/drawing/2014/main" id="{1E0F0A7C-29B8-4431-8488-D498276D8774}"/>
                    </a:ext>
                  </a:extLst>
                </p:cNvPr>
                <p:cNvPicPr/>
                <p:nvPr/>
              </p:nvPicPr>
              <p:blipFill>
                <a:blip r:embed="rId881"/>
                <a:stretch>
                  <a:fillRect/>
                </a:stretch>
              </p:blipFill>
              <p:spPr>
                <a:xfrm>
                  <a:off x="5206306" y="5675878"/>
                  <a:ext cx="1094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882">
              <p14:nvContentPartPr>
                <p14:cNvPr id="549" name="筆跡 548">
                  <a:extLst>
                    <a:ext uri="{FF2B5EF4-FFF2-40B4-BE49-F238E27FC236}">
                      <a16:creationId xmlns:a16="http://schemas.microsoft.com/office/drawing/2014/main" id="{B9F42430-DD5F-433F-8EFE-DAB506704030}"/>
                    </a:ext>
                  </a:extLst>
                </p14:cNvPr>
                <p14:cNvContentPartPr/>
                <p14:nvPr/>
              </p14:nvContentPartPr>
              <p14:xfrm>
                <a:off x="5304226" y="5932918"/>
                <a:ext cx="92880" cy="30240"/>
              </p14:xfrm>
            </p:contentPart>
          </mc:Choice>
          <mc:Fallback>
            <p:pic>
              <p:nvPicPr>
                <p:cNvPr id="549" name="筆跡 548">
                  <a:extLst>
                    <a:ext uri="{FF2B5EF4-FFF2-40B4-BE49-F238E27FC236}">
                      <a16:creationId xmlns:a16="http://schemas.microsoft.com/office/drawing/2014/main" id="{B9F42430-DD5F-433F-8EFE-DAB506704030}"/>
                    </a:ext>
                  </a:extLst>
                </p:cNvPr>
                <p:cNvPicPr/>
                <p:nvPr/>
              </p:nvPicPr>
              <p:blipFill>
                <a:blip r:embed="rId883"/>
                <a:stretch>
                  <a:fillRect/>
                </a:stretch>
              </p:blipFill>
              <p:spPr>
                <a:xfrm>
                  <a:off x="5295586" y="5923918"/>
                  <a:ext cx="1105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884">
              <p14:nvContentPartPr>
                <p14:cNvPr id="550" name="筆跡 549">
                  <a:extLst>
                    <a:ext uri="{FF2B5EF4-FFF2-40B4-BE49-F238E27FC236}">
                      <a16:creationId xmlns:a16="http://schemas.microsoft.com/office/drawing/2014/main" id="{8233A0F3-89B0-4CCB-A1D2-75D92C34664D}"/>
                    </a:ext>
                  </a:extLst>
                </p14:cNvPr>
                <p14:cNvContentPartPr/>
                <p14:nvPr/>
              </p14:nvContentPartPr>
              <p14:xfrm>
                <a:off x="5448226" y="5693878"/>
                <a:ext cx="151200" cy="185760"/>
              </p14:xfrm>
            </p:contentPart>
          </mc:Choice>
          <mc:Fallback>
            <p:pic>
              <p:nvPicPr>
                <p:cNvPr id="550" name="筆跡 549">
                  <a:extLst>
                    <a:ext uri="{FF2B5EF4-FFF2-40B4-BE49-F238E27FC236}">
                      <a16:creationId xmlns:a16="http://schemas.microsoft.com/office/drawing/2014/main" id="{8233A0F3-89B0-4CCB-A1D2-75D92C34664D}"/>
                    </a:ext>
                  </a:extLst>
                </p:cNvPr>
                <p:cNvPicPr/>
                <p:nvPr/>
              </p:nvPicPr>
              <p:blipFill>
                <a:blip r:embed="rId885"/>
                <a:stretch>
                  <a:fillRect/>
                </a:stretch>
              </p:blipFill>
              <p:spPr>
                <a:xfrm>
                  <a:off x="5439586" y="5685238"/>
                  <a:ext cx="1688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886">
              <p14:nvContentPartPr>
                <p14:cNvPr id="551" name="筆跡 550">
                  <a:extLst>
                    <a:ext uri="{FF2B5EF4-FFF2-40B4-BE49-F238E27FC236}">
                      <a16:creationId xmlns:a16="http://schemas.microsoft.com/office/drawing/2014/main" id="{F77F1651-6683-46C9-8AEE-DC4F40709E47}"/>
                    </a:ext>
                  </a:extLst>
                </p14:cNvPr>
                <p14:cNvContentPartPr/>
                <p14:nvPr/>
              </p14:nvContentPartPr>
              <p14:xfrm>
                <a:off x="5592586" y="5696038"/>
                <a:ext cx="88560" cy="48600"/>
              </p14:xfrm>
            </p:contentPart>
          </mc:Choice>
          <mc:Fallback>
            <p:pic>
              <p:nvPicPr>
                <p:cNvPr id="551" name="筆跡 550">
                  <a:extLst>
                    <a:ext uri="{FF2B5EF4-FFF2-40B4-BE49-F238E27FC236}">
                      <a16:creationId xmlns:a16="http://schemas.microsoft.com/office/drawing/2014/main" id="{F77F1651-6683-46C9-8AEE-DC4F40709E47}"/>
                    </a:ext>
                  </a:extLst>
                </p:cNvPr>
                <p:cNvPicPr/>
                <p:nvPr/>
              </p:nvPicPr>
              <p:blipFill>
                <a:blip r:embed="rId887"/>
                <a:stretch>
                  <a:fillRect/>
                </a:stretch>
              </p:blipFill>
              <p:spPr>
                <a:xfrm>
                  <a:off x="5583586" y="5687398"/>
                  <a:ext cx="1062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552" name="筆跡 551">
                  <a:extLst>
                    <a:ext uri="{FF2B5EF4-FFF2-40B4-BE49-F238E27FC236}">
                      <a16:creationId xmlns:a16="http://schemas.microsoft.com/office/drawing/2014/main" id="{D1BECA12-E91A-4A51-818C-F80DA8F1EA2C}"/>
                    </a:ext>
                  </a:extLst>
                </p14:cNvPr>
                <p14:cNvContentPartPr/>
                <p14:nvPr/>
              </p14:nvContentPartPr>
              <p14:xfrm>
                <a:off x="5551186" y="5800078"/>
                <a:ext cx="115920" cy="64080"/>
              </p14:xfrm>
            </p:contentPart>
          </mc:Choice>
          <mc:Fallback>
            <p:pic>
              <p:nvPicPr>
                <p:cNvPr id="552" name="筆跡 551">
                  <a:extLst>
                    <a:ext uri="{FF2B5EF4-FFF2-40B4-BE49-F238E27FC236}">
                      <a16:creationId xmlns:a16="http://schemas.microsoft.com/office/drawing/2014/main" id="{D1BECA12-E91A-4A51-818C-F80DA8F1EA2C}"/>
                    </a:ext>
                  </a:extLst>
                </p:cNvPr>
                <p:cNvPicPr/>
                <p:nvPr/>
              </p:nvPicPr>
              <p:blipFill>
                <a:blip r:embed="rId889"/>
                <a:stretch>
                  <a:fillRect/>
                </a:stretch>
              </p:blipFill>
              <p:spPr>
                <a:xfrm>
                  <a:off x="5542546" y="5791078"/>
                  <a:ext cx="1335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890">
              <p14:nvContentPartPr>
                <p14:cNvPr id="553" name="筆跡 552">
                  <a:extLst>
                    <a:ext uri="{FF2B5EF4-FFF2-40B4-BE49-F238E27FC236}">
                      <a16:creationId xmlns:a16="http://schemas.microsoft.com/office/drawing/2014/main" id="{94F683F0-859B-488F-9B28-467A323FEF99}"/>
                    </a:ext>
                  </a:extLst>
                </p14:cNvPr>
                <p14:cNvContentPartPr/>
                <p14:nvPr/>
              </p14:nvContentPartPr>
              <p14:xfrm>
                <a:off x="5605186" y="5829958"/>
                <a:ext cx="21960" cy="118800"/>
              </p14:xfrm>
            </p:contentPart>
          </mc:Choice>
          <mc:Fallback>
            <p:pic>
              <p:nvPicPr>
                <p:cNvPr id="553" name="筆跡 552">
                  <a:extLst>
                    <a:ext uri="{FF2B5EF4-FFF2-40B4-BE49-F238E27FC236}">
                      <a16:creationId xmlns:a16="http://schemas.microsoft.com/office/drawing/2014/main" id="{94F683F0-859B-488F-9B28-467A323FEF99}"/>
                    </a:ext>
                  </a:extLst>
                </p:cNvPr>
                <p:cNvPicPr/>
                <p:nvPr/>
              </p:nvPicPr>
              <p:blipFill>
                <a:blip r:embed="rId891"/>
                <a:stretch>
                  <a:fillRect/>
                </a:stretch>
              </p:blipFill>
              <p:spPr>
                <a:xfrm>
                  <a:off x="5596186" y="5820958"/>
                  <a:ext cx="396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554" name="筆跡 553">
                  <a:extLst>
                    <a:ext uri="{FF2B5EF4-FFF2-40B4-BE49-F238E27FC236}">
                      <a16:creationId xmlns:a16="http://schemas.microsoft.com/office/drawing/2014/main" id="{BEBC4987-8204-4A78-AAB3-1B615208E674}"/>
                    </a:ext>
                  </a:extLst>
                </p14:cNvPr>
                <p14:cNvContentPartPr/>
                <p14:nvPr/>
              </p14:nvContentPartPr>
              <p14:xfrm>
                <a:off x="5586826" y="5927518"/>
                <a:ext cx="21960" cy="27000"/>
              </p14:xfrm>
            </p:contentPart>
          </mc:Choice>
          <mc:Fallback>
            <p:pic>
              <p:nvPicPr>
                <p:cNvPr id="554" name="筆跡 553">
                  <a:extLst>
                    <a:ext uri="{FF2B5EF4-FFF2-40B4-BE49-F238E27FC236}">
                      <a16:creationId xmlns:a16="http://schemas.microsoft.com/office/drawing/2014/main" id="{BEBC4987-8204-4A78-AAB3-1B615208E674}"/>
                    </a:ext>
                  </a:extLst>
                </p:cNvPr>
                <p:cNvPicPr/>
                <p:nvPr/>
              </p:nvPicPr>
              <p:blipFill>
                <a:blip r:embed="rId893"/>
                <a:stretch>
                  <a:fillRect/>
                </a:stretch>
              </p:blipFill>
              <p:spPr>
                <a:xfrm>
                  <a:off x="5577826" y="5918878"/>
                  <a:ext cx="396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894">
              <p14:nvContentPartPr>
                <p14:cNvPr id="555" name="筆跡 554">
                  <a:extLst>
                    <a:ext uri="{FF2B5EF4-FFF2-40B4-BE49-F238E27FC236}">
                      <a16:creationId xmlns:a16="http://schemas.microsoft.com/office/drawing/2014/main" id="{F25CCF92-71DE-4B01-BE4D-38DDDDDDACA1}"/>
                    </a:ext>
                  </a:extLst>
                </p14:cNvPr>
                <p14:cNvContentPartPr/>
                <p14:nvPr/>
              </p14:nvContentPartPr>
              <p14:xfrm>
                <a:off x="5535346" y="5916358"/>
                <a:ext cx="217440" cy="97200"/>
              </p14:xfrm>
            </p:contentPart>
          </mc:Choice>
          <mc:Fallback>
            <p:pic>
              <p:nvPicPr>
                <p:cNvPr id="555" name="筆跡 554">
                  <a:extLst>
                    <a:ext uri="{FF2B5EF4-FFF2-40B4-BE49-F238E27FC236}">
                      <a16:creationId xmlns:a16="http://schemas.microsoft.com/office/drawing/2014/main" id="{F25CCF92-71DE-4B01-BE4D-38DDDDDDACA1}"/>
                    </a:ext>
                  </a:extLst>
                </p:cNvPr>
                <p:cNvPicPr/>
                <p:nvPr/>
              </p:nvPicPr>
              <p:blipFill>
                <a:blip r:embed="rId895"/>
                <a:stretch>
                  <a:fillRect/>
                </a:stretch>
              </p:blipFill>
              <p:spPr>
                <a:xfrm>
                  <a:off x="5526706" y="5907358"/>
                  <a:ext cx="2350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896">
              <p14:nvContentPartPr>
                <p14:cNvPr id="556" name="筆跡 555">
                  <a:extLst>
                    <a:ext uri="{FF2B5EF4-FFF2-40B4-BE49-F238E27FC236}">
                      <a16:creationId xmlns:a16="http://schemas.microsoft.com/office/drawing/2014/main" id="{55B3AD17-EB26-4646-93F5-0CC8D2900615}"/>
                    </a:ext>
                  </a:extLst>
                </p14:cNvPr>
                <p14:cNvContentPartPr/>
                <p14:nvPr/>
              </p14:nvContentPartPr>
              <p14:xfrm>
                <a:off x="5723986" y="5722678"/>
                <a:ext cx="202680" cy="115560"/>
              </p14:xfrm>
            </p:contentPart>
          </mc:Choice>
          <mc:Fallback>
            <p:pic>
              <p:nvPicPr>
                <p:cNvPr id="556" name="筆跡 555">
                  <a:extLst>
                    <a:ext uri="{FF2B5EF4-FFF2-40B4-BE49-F238E27FC236}">
                      <a16:creationId xmlns:a16="http://schemas.microsoft.com/office/drawing/2014/main" id="{55B3AD17-EB26-4646-93F5-0CC8D2900615}"/>
                    </a:ext>
                  </a:extLst>
                </p:cNvPr>
                <p:cNvPicPr/>
                <p:nvPr/>
              </p:nvPicPr>
              <p:blipFill>
                <a:blip r:embed="rId897"/>
                <a:stretch>
                  <a:fillRect/>
                </a:stretch>
              </p:blipFill>
              <p:spPr>
                <a:xfrm>
                  <a:off x="5715346" y="5714038"/>
                  <a:ext cx="2203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557" name="筆跡 556">
                  <a:extLst>
                    <a:ext uri="{FF2B5EF4-FFF2-40B4-BE49-F238E27FC236}">
                      <a16:creationId xmlns:a16="http://schemas.microsoft.com/office/drawing/2014/main" id="{13BEF19C-C703-489B-AA86-F49C5EE36EDB}"/>
                    </a:ext>
                  </a:extLst>
                </p14:cNvPr>
                <p14:cNvContentPartPr/>
                <p14:nvPr/>
              </p14:nvContentPartPr>
              <p14:xfrm>
                <a:off x="5720746" y="5707198"/>
                <a:ext cx="179640" cy="156960"/>
              </p14:xfrm>
            </p:contentPart>
          </mc:Choice>
          <mc:Fallback>
            <p:pic>
              <p:nvPicPr>
                <p:cNvPr id="557" name="筆跡 556">
                  <a:extLst>
                    <a:ext uri="{FF2B5EF4-FFF2-40B4-BE49-F238E27FC236}">
                      <a16:creationId xmlns:a16="http://schemas.microsoft.com/office/drawing/2014/main" id="{13BEF19C-C703-489B-AA86-F49C5EE36EDB}"/>
                    </a:ext>
                  </a:extLst>
                </p:cNvPr>
                <p:cNvPicPr/>
                <p:nvPr/>
              </p:nvPicPr>
              <p:blipFill>
                <a:blip r:embed="rId899"/>
                <a:stretch>
                  <a:fillRect/>
                </a:stretch>
              </p:blipFill>
              <p:spPr>
                <a:xfrm>
                  <a:off x="5711746" y="5698558"/>
                  <a:ext cx="1972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900">
              <p14:nvContentPartPr>
                <p14:cNvPr id="558" name="筆跡 557">
                  <a:extLst>
                    <a:ext uri="{FF2B5EF4-FFF2-40B4-BE49-F238E27FC236}">
                      <a16:creationId xmlns:a16="http://schemas.microsoft.com/office/drawing/2014/main" id="{D90BBF4E-8785-4752-BC66-8ACF34CB5F49}"/>
                    </a:ext>
                  </a:extLst>
                </p14:cNvPr>
                <p14:cNvContentPartPr/>
                <p14:nvPr/>
              </p14:nvContentPartPr>
              <p14:xfrm>
                <a:off x="5761786" y="5944078"/>
                <a:ext cx="12960" cy="60120"/>
              </p14:xfrm>
            </p:contentPart>
          </mc:Choice>
          <mc:Fallback>
            <p:pic>
              <p:nvPicPr>
                <p:cNvPr id="558" name="筆跡 557">
                  <a:extLst>
                    <a:ext uri="{FF2B5EF4-FFF2-40B4-BE49-F238E27FC236}">
                      <a16:creationId xmlns:a16="http://schemas.microsoft.com/office/drawing/2014/main" id="{D90BBF4E-8785-4752-BC66-8ACF34CB5F49}"/>
                    </a:ext>
                  </a:extLst>
                </p:cNvPr>
                <p:cNvPicPr/>
                <p:nvPr/>
              </p:nvPicPr>
              <p:blipFill>
                <a:blip r:embed="rId901"/>
                <a:stretch>
                  <a:fillRect/>
                </a:stretch>
              </p:blipFill>
              <p:spPr>
                <a:xfrm>
                  <a:off x="5752786" y="5935078"/>
                  <a:ext cx="306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902">
              <p14:nvContentPartPr>
                <p14:cNvPr id="559" name="筆跡 558">
                  <a:extLst>
                    <a:ext uri="{FF2B5EF4-FFF2-40B4-BE49-F238E27FC236}">
                      <a16:creationId xmlns:a16="http://schemas.microsoft.com/office/drawing/2014/main" id="{C3D2D65C-A84F-4574-9819-C96788304486}"/>
                    </a:ext>
                  </a:extLst>
                </p14:cNvPr>
                <p14:cNvContentPartPr/>
                <p14:nvPr/>
              </p14:nvContentPartPr>
              <p14:xfrm>
                <a:off x="5794906" y="5916358"/>
                <a:ext cx="125640" cy="90000"/>
              </p14:xfrm>
            </p:contentPart>
          </mc:Choice>
          <mc:Fallback>
            <p:pic>
              <p:nvPicPr>
                <p:cNvPr id="559" name="筆跡 558">
                  <a:extLst>
                    <a:ext uri="{FF2B5EF4-FFF2-40B4-BE49-F238E27FC236}">
                      <a16:creationId xmlns:a16="http://schemas.microsoft.com/office/drawing/2014/main" id="{C3D2D65C-A84F-4574-9819-C96788304486}"/>
                    </a:ext>
                  </a:extLst>
                </p:cNvPr>
                <p:cNvPicPr/>
                <p:nvPr/>
              </p:nvPicPr>
              <p:blipFill>
                <a:blip r:embed="rId903"/>
                <a:stretch>
                  <a:fillRect/>
                </a:stretch>
              </p:blipFill>
              <p:spPr>
                <a:xfrm>
                  <a:off x="5785906" y="5907358"/>
                  <a:ext cx="1432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560" name="筆跡 559">
                  <a:extLst>
                    <a:ext uri="{FF2B5EF4-FFF2-40B4-BE49-F238E27FC236}">
                      <a16:creationId xmlns:a16="http://schemas.microsoft.com/office/drawing/2014/main" id="{E7073C0F-49CC-4B92-A41B-F1FAC706CD47}"/>
                    </a:ext>
                  </a:extLst>
                </p14:cNvPr>
                <p14:cNvContentPartPr/>
                <p14:nvPr/>
              </p14:nvContentPartPr>
              <p14:xfrm>
                <a:off x="5793826" y="5981158"/>
                <a:ext cx="111240" cy="27000"/>
              </p14:xfrm>
            </p:contentPart>
          </mc:Choice>
          <mc:Fallback>
            <p:pic>
              <p:nvPicPr>
                <p:cNvPr id="560" name="筆跡 559">
                  <a:extLst>
                    <a:ext uri="{FF2B5EF4-FFF2-40B4-BE49-F238E27FC236}">
                      <a16:creationId xmlns:a16="http://schemas.microsoft.com/office/drawing/2014/main" id="{E7073C0F-49CC-4B92-A41B-F1FAC706CD47}"/>
                    </a:ext>
                  </a:extLst>
                </p:cNvPr>
                <p:cNvPicPr/>
                <p:nvPr/>
              </p:nvPicPr>
              <p:blipFill>
                <a:blip r:embed="rId905"/>
                <a:stretch>
                  <a:fillRect/>
                </a:stretch>
              </p:blipFill>
              <p:spPr>
                <a:xfrm>
                  <a:off x="5784826" y="5972158"/>
                  <a:ext cx="1288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906">
              <p14:nvContentPartPr>
                <p14:cNvPr id="561" name="筆跡 560">
                  <a:extLst>
                    <a:ext uri="{FF2B5EF4-FFF2-40B4-BE49-F238E27FC236}">
                      <a16:creationId xmlns:a16="http://schemas.microsoft.com/office/drawing/2014/main" id="{70F961CF-BF3B-4E14-9EBB-F48D104B5DFE}"/>
                    </a:ext>
                  </a:extLst>
                </p14:cNvPr>
                <p14:cNvContentPartPr/>
                <p14:nvPr/>
              </p14:nvContentPartPr>
              <p14:xfrm>
                <a:off x="6088666" y="5643478"/>
                <a:ext cx="91800" cy="36360"/>
              </p14:xfrm>
            </p:contentPart>
          </mc:Choice>
          <mc:Fallback>
            <p:pic>
              <p:nvPicPr>
                <p:cNvPr id="561" name="筆跡 560">
                  <a:extLst>
                    <a:ext uri="{FF2B5EF4-FFF2-40B4-BE49-F238E27FC236}">
                      <a16:creationId xmlns:a16="http://schemas.microsoft.com/office/drawing/2014/main" id="{70F961CF-BF3B-4E14-9EBB-F48D104B5DFE}"/>
                    </a:ext>
                  </a:extLst>
                </p:cNvPr>
                <p:cNvPicPr/>
                <p:nvPr/>
              </p:nvPicPr>
              <p:blipFill>
                <a:blip r:embed="rId907"/>
                <a:stretch>
                  <a:fillRect/>
                </a:stretch>
              </p:blipFill>
              <p:spPr>
                <a:xfrm>
                  <a:off x="6080026" y="5634838"/>
                  <a:ext cx="1094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908">
              <p14:nvContentPartPr>
                <p14:cNvPr id="562" name="筆跡 561">
                  <a:extLst>
                    <a:ext uri="{FF2B5EF4-FFF2-40B4-BE49-F238E27FC236}">
                      <a16:creationId xmlns:a16="http://schemas.microsoft.com/office/drawing/2014/main" id="{03BC28F9-410A-41F0-9077-D186106D0EF6}"/>
                    </a:ext>
                  </a:extLst>
                </p14:cNvPr>
                <p14:cNvContentPartPr/>
                <p14:nvPr/>
              </p14:nvContentPartPr>
              <p14:xfrm>
                <a:off x="6077506" y="5719798"/>
                <a:ext cx="130680" cy="19800"/>
              </p14:xfrm>
            </p:contentPart>
          </mc:Choice>
          <mc:Fallback>
            <p:pic>
              <p:nvPicPr>
                <p:cNvPr id="562" name="筆跡 561">
                  <a:extLst>
                    <a:ext uri="{FF2B5EF4-FFF2-40B4-BE49-F238E27FC236}">
                      <a16:creationId xmlns:a16="http://schemas.microsoft.com/office/drawing/2014/main" id="{03BC28F9-410A-41F0-9077-D186106D0EF6}"/>
                    </a:ext>
                  </a:extLst>
                </p:cNvPr>
                <p:cNvPicPr/>
                <p:nvPr/>
              </p:nvPicPr>
              <p:blipFill>
                <a:blip r:embed="rId909"/>
                <a:stretch>
                  <a:fillRect/>
                </a:stretch>
              </p:blipFill>
              <p:spPr>
                <a:xfrm>
                  <a:off x="6068506" y="5710798"/>
                  <a:ext cx="1483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563" name="筆跡 562">
                  <a:extLst>
                    <a:ext uri="{FF2B5EF4-FFF2-40B4-BE49-F238E27FC236}">
                      <a16:creationId xmlns:a16="http://schemas.microsoft.com/office/drawing/2014/main" id="{D1682A66-F31E-4622-A8D3-A821073E7E29}"/>
                    </a:ext>
                  </a:extLst>
                </p14:cNvPr>
                <p14:cNvContentPartPr/>
                <p14:nvPr/>
              </p14:nvContentPartPr>
              <p14:xfrm>
                <a:off x="6088666" y="5765158"/>
                <a:ext cx="132840" cy="84600"/>
              </p14:xfrm>
            </p:contentPart>
          </mc:Choice>
          <mc:Fallback>
            <p:pic>
              <p:nvPicPr>
                <p:cNvPr id="563" name="筆跡 562">
                  <a:extLst>
                    <a:ext uri="{FF2B5EF4-FFF2-40B4-BE49-F238E27FC236}">
                      <a16:creationId xmlns:a16="http://schemas.microsoft.com/office/drawing/2014/main" id="{D1682A66-F31E-4622-A8D3-A821073E7E29}"/>
                    </a:ext>
                  </a:extLst>
                </p:cNvPr>
                <p:cNvPicPr/>
                <p:nvPr/>
              </p:nvPicPr>
              <p:blipFill>
                <a:blip r:embed="rId911"/>
                <a:stretch>
                  <a:fillRect/>
                </a:stretch>
              </p:blipFill>
              <p:spPr>
                <a:xfrm>
                  <a:off x="6080026" y="5756158"/>
                  <a:ext cx="1504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564" name="筆跡 563">
                  <a:extLst>
                    <a:ext uri="{FF2B5EF4-FFF2-40B4-BE49-F238E27FC236}">
                      <a16:creationId xmlns:a16="http://schemas.microsoft.com/office/drawing/2014/main" id="{B43FC428-79F1-4390-BA0A-43FA6479F842}"/>
                    </a:ext>
                  </a:extLst>
                </p14:cNvPr>
                <p14:cNvContentPartPr/>
                <p14:nvPr/>
              </p14:nvContentPartPr>
              <p14:xfrm>
                <a:off x="6101266" y="5931838"/>
                <a:ext cx="27720" cy="76680"/>
              </p14:xfrm>
            </p:contentPart>
          </mc:Choice>
          <mc:Fallback>
            <p:pic>
              <p:nvPicPr>
                <p:cNvPr id="564" name="筆跡 563">
                  <a:extLst>
                    <a:ext uri="{FF2B5EF4-FFF2-40B4-BE49-F238E27FC236}">
                      <a16:creationId xmlns:a16="http://schemas.microsoft.com/office/drawing/2014/main" id="{B43FC428-79F1-4390-BA0A-43FA6479F842}"/>
                    </a:ext>
                  </a:extLst>
                </p:cNvPr>
                <p:cNvPicPr/>
                <p:nvPr/>
              </p:nvPicPr>
              <p:blipFill>
                <a:blip r:embed="rId913"/>
                <a:stretch>
                  <a:fillRect/>
                </a:stretch>
              </p:blipFill>
              <p:spPr>
                <a:xfrm>
                  <a:off x="6092626" y="5922838"/>
                  <a:ext cx="453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565" name="筆跡 564">
                  <a:extLst>
                    <a:ext uri="{FF2B5EF4-FFF2-40B4-BE49-F238E27FC236}">
                      <a16:creationId xmlns:a16="http://schemas.microsoft.com/office/drawing/2014/main" id="{20D61792-C7D5-4DF7-800C-1DD3238A7F1A}"/>
                    </a:ext>
                  </a:extLst>
                </p14:cNvPr>
                <p14:cNvContentPartPr/>
                <p14:nvPr/>
              </p14:nvContentPartPr>
              <p14:xfrm>
                <a:off x="6120706" y="5730958"/>
                <a:ext cx="196920" cy="247320"/>
              </p14:xfrm>
            </p:contentPart>
          </mc:Choice>
          <mc:Fallback>
            <p:pic>
              <p:nvPicPr>
                <p:cNvPr id="565" name="筆跡 564">
                  <a:extLst>
                    <a:ext uri="{FF2B5EF4-FFF2-40B4-BE49-F238E27FC236}">
                      <a16:creationId xmlns:a16="http://schemas.microsoft.com/office/drawing/2014/main" id="{20D61792-C7D5-4DF7-800C-1DD3238A7F1A}"/>
                    </a:ext>
                  </a:extLst>
                </p:cNvPr>
                <p:cNvPicPr/>
                <p:nvPr/>
              </p:nvPicPr>
              <p:blipFill>
                <a:blip r:embed="rId915"/>
                <a:stretch>
                  <a:fillRect/>
                </a:stretch>
              </p:blipFill>
              <p:spPr>
                <a:xfrm>
                  <a:off x="6112066" y="5722318"/>
                  <a:ext cx="21456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916">
              <p14:nvContentPartPr>
                <p14:cNvPr id="566" name="筆跡 565">
                  <a:extLst>
                    <a:ext uri="{FF2B5EF4-FFF2-40B4-BE49-F238E27FC236}">
                      <a16:creationId xmlns:a16="http://schemas.microsoft.com/office/drawing/2014/main" id="{410E5C57-72C1-4791-AC20-599AE080E83C}"/>
                    </a:ext>
                  </a:extLst>
                </p14:cNvPr>
                <p14:cNvContentPartPr/>
                <p14:nvPr/>
              </p14:nvContentPartPr>
              <p14:xfrm>
                <a:off x="6298186" y="5725918"/>
                <a:ext cx="149400" cy="84600"/>
              </p14:xfrm>
            </p:contentPart>
          </mc:Choice>
          <mc:Fallback>
            <p:pic>
              <p:nvPicPr>
                <p:cNvPr id="566" name="筆跡 565">
                  <a:extLst>
                    <a:ext uri="{FF2B5EF4-FFF2-40B4-BE49-F238E27FC236}">
                      <a16:creationId xmlns:a16="http://schemas.microsoft.com/office/drawing/2014/main" id="{410E5C57-72C1-4791-AC20-599AE080E83C}"/>
                    </a:ext>
                  </a:extLst>
                </p:cNvPr>
                <p:cNvPicPr/>
                <p:nvPr/>
              </p:nvPicPr>
              <p:blipFill>
                <a:blip r:embed="rId917"/>
                <a:stretch>
                  <a:fillRect/>
                </a:stretch>
              </p:blipFill>
              <p:spPr>
                <a:xfrm>
                  <a:off x="6289186" y="5716918"/>
                  <a:ext cx="1670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918">
              <p14:nvContentPartPr>
                <p14:cNvPr id="567" name="筆跡 566">
                  <a:extLst>
                    <a:ext uri="{FF2B5EF4-FFF2-40B4-BE49-F238E27FC236}">
                      <a16:creationId xmlns:a16="http://schemas.microsoft.com/office/drawing/2014/main" id="{D8E1DF5A-24A4-4F46-B1B6-E734876DAEC2}"/>
                    </a:ext>
                  </a:extLst>
                </p14:cNvPr>
                <p14:cNvContentPartPr/>
                <p14:nvPr/>
              </p14:nvContentPartPr>
              <p14:xfrm>
                <a:off x="6258226" y="5829958"/>
                <a:ext cx="223920" cy="96120"/>
              </p14:xfrm>
            </p:contentPart>
          </mc:Choice>
          <mc:Fallback>
            <p:pic>
              <p:nvPicPr>
                <p:cNvPr id="567" name="筆跡 566">
                  <a:extLst>
                    <a:ext uri="{FF2B5EF4-FFF2-40B4-BE49-F238E27FC236}">
                      <a16:creationId xmlns:a16="http://schemas.microsoft.com/office/drawing/2014/main" id="{D8E1DF5A-24A4-4F46-B1B6-E734876DAEC2}"/>
                    </a:ext>
                  </a:extLst>
                </p:cNvPr>
                <p:cNvPicPr/>
                <p:nvPr/>
              </p:nvPicPr>
              <p:blipFill>
                <a:blip r:embed="rId919"/>
                <a:stretch>
                  <a:fillRect/>
                </a:stretch>
              </p:blipFill>
              <p:spPr>
                <a:xfrm>
                  <a:off x="6249226" y="5820958"/>
                  <a:ext cx="2415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920">
              <p14:nvContentPartPr>
                <p14:cNvPr id="568" name="筆跡 567">
                  <a:extLst>
                    <a:ext uri="{FF2B5EF4-FFF2-40B4-BE49-F238E27FC236}">
                      <a16:creationId xmlns:a16="http://schemas.microsoft.com/office/drawing/2014/main" id="{CB14513D-4A3E-4130-93AF-D00F502AEF7A}"/>
                    </a:ext>
                  </a:extLst>
                </p14:cNvPr>
                <p14:cNvContentPartPr/>
                <p14:nvPr/>
              </p14:nvContentPartPr>
              <p14:xfrm>
                <a:off x="6233026" y="5895838"/>
                <a:ext cx="246240" cy="71280"/>
              </p14:xfrm>
            </p:contentPart>
          </mc:Choice>
          <mc:Fallback>
            <p:pic>
              <p:nvPicPr>
                <p:cNvPr id="568" name="筆跡 567">
                  <a:extLst>
                    <a:ext uri="{FF2B5EF4-FFF2-40B4-BE49-F238E27FC236}">
                      <a16:creationId xmlns:a16="http://schemas.microsoft.com/office/drawing/2014/main" id="{CB14513D-4A3E-4130-93AF-D00F502AEF7A}"/>
                    </a:ext>
                  </a:extLst>
                </p:cNvPr>
                <p:cNvPicPr/>
                <p:nvPr/>
              </p:nvPicPr>
              <p:blipFill>
                <a:blip r:embed="rId921"/>
                <a:stretch>
                  <a:fillRect/>
                </a:stretch>
              </p:blipFill>
              <p:spPr>
                <a:xfrm>
                  <a:off x="6224026" y="5886838"/>
                  <a:ext cx="2638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922">
              <p14:nvContentPartPr>
                <p14:cNvPr id="569" name="筆跡 568">
                  <a:extLst>
                    <a:ext uri="{FF2B5EF4-FFF2-40B4-BE49-F238E27FC236}">
                      <a16:creationId xmlns:a16="http://schemas.microsoft.com/office/drawing/2014/main" id="{D4E3C1C6-AD78-4B43-8205-DA60AC681D5E}"/>
                    </a:ext>
                  </a:extLst>
                </p14:cNvPr>
                <p14:cNvContentPartPr/>
                <p14:nvPr/>
              </p14:nvContentPartPr>
              <p14:xfrm>
                <a:off x="6220426" y="5922478"/>
                <a:ext cx="247320" cy="168120"/>
              </p14:xfrm>
            </p:contentPart>
          </mc:Choice>
          <mc:Fallback>
            <p:pic>
              <p:nvPicPr>
                <p:cNvPr id="569" name="筆跡 568">
                  <a:extLst>
                    <a:ext uri="{FF2B5EF4-FFF2-40B4-BE49-F238E27FC236}">
                      <a16:creationId xmlns:a16="http://schemas.microsoft.com/office/drawing/2014/main" id="{D4E3C1C6-AD78-4B43-8205-DA60AC681D5E}"/>
                    </a:ext>
                  </a:extLst>
                </p:cNvPr>
                <p:cNvPicPr/>
                <p:nvPr/>
              </p:nvPicPr>
              <p:blipFill>
                <a:blip r:embed="rId923"/>
                <a:stretch>
                  <a:fillRect/>
                </a:stretch>
              </p:blipFill>
              <p:spPr>
                <a:xfrm>
                  <a:off x="6211426" y="5913478"/>
                  <a:ext cx="2649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570" name="筆跡 569">
                  <a:extLst>
                    <a:ext uri="{FF2B5EF4-FFF2-40B4-BE49-F238E27FC236}">
                      <a16:creationId xmlns:a16="http://schemas.microsoft.com/office/drawing/2014/main" id="{02C14BBF-218D-4ED0-8EFE-FA5BE1F2DBF1}"/>
                    </a:ext>
                  </a:extLst>
                </p14:cNvPr>
                <p14:cNvContentPartPr/>
                <p14:nvPr/>
              </p14:nvContentPartPr>
              <p14:xfrm>
                <a:off x="6568906" y="5663998"/>
                <a:ext cx="6120" cy="39600"/>
              </p14:xfrm>
            </p:contentPart>
          </mc:Choice>
          <mc:Fallback>
            <p:pic>
              <p:nvPicPr>
                <p:cNvPr id="570" name="筆跡 569">
                  <a:extLst>
                    <a:ext uri="{FF2B5EF4-FFF2-40B4-BE49-F238E27FC236}">
                      <a16:creationId xmlns:a16="http://schemas.microsoft.com/office/drawing/2014/main" id="{02C14BBF-218D-4ED0-8EFE-FA5BE1F2DBF1}"/>
                    </a:ext>
                  </a:extLst>
                </p:cNvPr>
                <p:cNvPicPr/>
                <p:nvPr/>
              </p:nvPicPr>
              <p:blipFill>
                <a:blip r:embed="rId925"/>
                <a:stretch>
                  <a:fillRect/>
                </a:stretch>
              </p:blipFill>
              <p:spPr>
                <a:xfrm>
                  <a:off x="6560266" y="5655358"/>
                  <a:ext cx="237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926">
              <p14:nvContentPartPr>
                <p14:cNvPr id="571" name="筆跡 570">
                  <a:extLst>
                    <a:ext uri="{FF2B5EF4-FFF2-40B4-BE49-F238E27FC236}">
                      <a16:creationId xmlns:a16="http://schemas.microsoft.com/office/drawing/2014/main" id="{33417E48-A6D7-4CFD-9DBD-78FB07573ED0}"/>
                    </a:ext>
                  </a:extLst>
                </p14:cNvPr>
                <p14:cNvContentPartPr/>
                <p14:nvPr/>
              </p14:nvContentPartPr>
              <p14:xfrm>
                <a:off x="6621826" y="5678398"/>
                <a:ext cx="28800" cy="59040"/>
              </p14:xfrm>
            </p:contentPart>
          </mc:Choice>
          <mc:Fallback>
            <p:pic>
              <p:nvPicPr>
                <p:cNvPr id="571" name="筆跡 570">
                  <a:extLst>
                    <a:ext uri="{FF2B5EF4-FFF2-40B4-BE49-F238E27FC236}">
                      <a16:creationId xmlns:a16="http://schemas.microsoft.com/office/drawing/2014/main" id="{33417E48-A6D7-4CFD-9DBD-78FB07573ED0}"/>
                    </a:ext>
                  </a:extLst>
                </p:cNvPr>
                <p:cNvPicPr/>
                <p:nvPr/>
              </p:nvPicPr>
              <p:blipFill>
                <a:blip r:embed="rId927"/>
                <a:stretch>
                  <a:fillRect/>
                </a:stretch>
              </p:blipFill>
              <p:spPr>
                <a:xfrm>
                  <a:off x="6612826" y="5669758"/>
                  <a:ext cx="46440" cy="76680"/>
                </a:xfrm>
                <a:prstGeom prst="rect">
                  <a:avLst/>
                </a:prstGeom>
              </p:spPr>
            </p:pic>
          </mc:Fallback>
        </mc:AlternateContent>
      </p:grpSp>
      <p:grpSp>
        <p:nvGrpSpPr>
          <p:cNvPr id="596" name="群組 595">
            <a:extLst>
              <a:ext uri="{FF2B5EF4-FFF2-40B4-BE49-F238E27FC236}">
                <a16:creationId xmlns:a16="http://schemas.microsoft.com/office/drawing/2014/main" id="{BAFD3728-D7A6-4D80-8E80-B056DCE82A82}"/>
              </a:ext>
            </a:extLst>
          </p:cNvPr>
          <p:cNvGrpSpPr/>
          <p:nvPr/>
        </p:nvGrpSpPr>
        <p:grpSpPr>
          <a:xfrm>
            <a:off x="6816226" y="5668318"/>
            <a:ext cx="349200" cy="330480"/>
            <a:chOff x="6816226" y="5668318"/>
            <a:chExt cx="349200" cy="330480"/>
          </a:xfrm>
        </p:grpSpPr>
        <mc:AlternateContent xmlns:mc="http://schemas.openxmlformats.org/markup-compatibility/2006">
          <mc:Choice xmlns:p14="http://schemas.microsoft.com/office/powerpoint/2010/main" Requires="p14">
            <p:contentPart p14:bwMode="auto" r:id="rId928">
              <p14:nvContentPartPr>
                <p14:cNvPr id="572" name="筆跡 571">
                  <a:extLst>
                    <a:ext uri="{FF2B5EF4-FFF2-40B4-BE49-F238E27FC236}">
                      <a16:creationId xmlns:a16="http://schemas.microsoft.com/office/drawing/2014/main" id="{BD65D327-F6B6-48D3-9B3A-89073525824D}"/>
                    </a:ext>
                  </a:extLst>
                </p14:cNvPr>
                <p14:cNvContentPartPr/>
                <p14:nvPr/>
              </p14:nvContentPartPr>
              <p14:xfrm>
                <a:off x="6816226" y="5668318"/>
                <a:ext cx="137520" cy="117720"/>
              </p14:xfrm>
            </p:contentPart>
          </mc:Choice>
          <mc:Fallback>
            <p:pic>
              <p:nvPicPr>
                <p:cNvPr id="572" name="筆跡 571">
                  <a:extLst>
                    <a:ext uri="{FF2B5EF4-FFF2-40B4-BE49-F238E27FC236}">
                      <a16:creationId xmlns:a16="http://schemas.microsoft.com/office/drawing/2014/main" id="{BD65D327-F6B6-48D3-9B3A-89073525824D}"/>
                    </a:ext>
                  </a:extLst>
                </p:cNvPr>
                <p:cNvPicPr/>
                <p:nvPr/>
              </p:nvPicPr>
              <p:blipFill>
                <a:blip r:embed="rId929"/>
                <a:stretch>
                  <a:fillRect/>
                </a:stretch>
              </p:blipFill>
              <p:spPr>
                <a:xfrm>
                  <a:off x="6807226" y="5659318"/>
                  <a:ext cx="1551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573" name="筆跡 572">
                  <a:extLst>
                    <a:ext uri="{FF2B5EF4-FFF2-40B4-BE49-F238E27FC236}">
                      <a16:creationId xmlns:a16="http://schemas.microsoft.com/office/drawing/2014/main" id="{A3B03AAF-A8CD-452D-B68E-ED2FC40E0BF4}"/>
                    </a:ext>
                  </a:extLst>
                </p14:cNvPr>
                <p14:cNvContentPartPr/>
                <p14:nvPr/>
              </p14:nvContentPartPr>
              <p14:xfrm>
                <a:off x="6838906" y="5796838"/>
                <a:ext cx="11880" cy="140400"/>
              </p14:xfrm>
            </p:contentPart>
          </mc:Choice>
          <mc:Fallback>
            <p:pic>
              <p:nvPicPr>
                <p:cNvPr id="573" name="筆跡 572">
                  <a:extLst>
                    <a:ext uri="{FF2B5EF4-FFF2-40B4-BE49-F238E27FC236}">
                      <a16:creationId xmlns:a16="http://schemas.microsoft.com/office/drawing/2014/main" id="{A3B03AAF-A8CD-452D-B68E-ED2FC40E0BF4}"/>
                    </a:ext>
                  </a:extLst>
                </p:cNvPr>
                <p:cNvPicPr/>
                <p:nvPr/>
              </p:nvPicPr>
              <p:blipFill>
                <a:blip r:embed="rId931"/>
                <a:stretch>
                  <a:fillRect/>
                </a:stretch>
              </p:blipFill>
              <p:spPr>
                <a:xfrm>
                  <a:off x="6830266" y="5788198"/>
                  <a:ext cx="295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574" name="筆跡 573">
                  <a:extLst>
                    <a:ext uri="{FF2B5EF4-FFF2-40B4-BE49-F238E27FC236}">
                      <a16:creationId xmlns:a16="http://schemas.microsoft.com/office/drawing/2014/main" id="{5D374EC6-5734-4CEF-B089-F6E95FDADF56}"/>
                    </a:ext>
                  </a:extLst>
                </p14:cNvPr>
                <p14:cNvContentPartPr/>
                <p14:nvPr/>
              </p14:nvContentPartPr>
              <p14:xfrm>
                <a:off x="6865186" y="5800078"/>
                <a:ext cx="118440" cy="118800"/>
              </p14:xfrm>
            </p:contentPart>
          </mc:Choice>
          <mc:Fallback>
            <p:pic>
              <p:nvPicPr>
                <p:cNvPr id="574" name="筆跡 573">
                  <a:extLst>
                    <a:ext uri="{FF2B5EF4-FFF2-40B4-BE49-F238E27FC236}">
                      <a16:creationId xmlns:a16="http://schemas.microsoft.com/office/drawing/2014/main" id="{5D374EC6-5734-4CEF-B089-F6E95FDADF56}"/>
                    </a:ext>
                  </a:extLst>
                </p:cNvPr>
                <p:cNvPicPr/>
                <p:nvPr/>
              </p:nvPicPr>
              <p:blipFill>
                <a:blip r:embed="rId933"/>
                <a:stretch>
                  <a:fillRect/>
                </a:stretch>
              </p:blipFill>
              <p:spPr>
                <a:xfrm>
                  <a:off x="6856546" y="5791078"/>
                  <a:ext cx="1360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934">
              <p14:nvContentPartPr>
                <p14:cNvPr id="575" name="筆跡 574">
                  <a:extLst>
                    <a:ext uri="{FF2B5EF4-FFF2-40B4-BE49-F238E27FC236}">
                      <a16:creationId xmlns:a16="http://schemas.microsoft.com/office/drawing/2014/main" id="{41F9E9C8-48F7-4C03-A7C6-01C60D722C72}"/>
                    </a:ext>
                  </a:extLst>
                </p14:cNvPr>
                <p14:cNvContentPartPr/>
                <p14:nvPr/>
              </p14:nvContentPartPr>
              <p14:xfrm>
                <a:off x="6879946" y="5860558"/>
                <a:ext cx="106560" cy="67320"/>
              </p14:xfrm>
            </p:contentPart>
          </mc:Choice>
          <mc:Fallback>
            <p:pic>
              <p:nvPicPr>
                <p:cNvPr id="575" name="筆跡 574">
                  <a:extLst>
                    <a:ext uri="{FF2B5EF4-FFF2-40B4-BE49-F238E27FC236}">
                      <a16:creationId xmlns:a16="http://schemas.microsoft.com/office/drawing/2014/main" id="{41F9E9C8-48F7-4C03-A7C6-01C60D722C72}"/>
                    </a:ext>
                  </a:extLst>
                </p:cNvPr>
                <p:cNvPicPr/>
                <p:nvPr/>
              </p:nvPicPr>
              <p:blipFill>
                <a:blip r:embed="rId935"/>
                <a:stretch>
                  <a:fillRect/>
                </a:stretch>
              </p:blipFill>
              <p:spPr>
                <a:xfrm>
                  <a:off x="6871306" y="5851918"/>
                  <a:ext cx="1242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936">
              <p14:nvContentPartPr>
                <p14:cNvPr id="576" name="筆跡 575">
                  <a:extLst>
                    <a:ext uri="{FF2B5EF4-FFF2-40B4-BE49-F238E27FC236}">
                      <a16:creationId xmlns:a16="http://schemas.microsoft.com/office/drawing/2014/main" id="{07CD010C-41C0-45E5-953A-7043CEA01DBA}"/>
                    </a:ext>
                  </a:extLst>
                </p14:cNvPr>
                <p14:cNvContentPartPr/>
                <p14:nvPr/>
              </p14:nvContentPartPr>
              <p14:xfrm>
                <a:off x="7018546" y="5738158"/>
                <a:ext cx="146880" cy="260640"/>
              </p14:xfrm>
            </p:contentPart>
          </mc:Choice>
          <mc:Fallback>
            <p:pic>
              <p:nvPicPr>
                <p:cNvPr id="576" name="筆跡 575">
                  <a:extLst>
                    <a:ext uri="{FF2B5EF4-FFF2-40B4-BE49-F238E27FC236}">
                      <a16:creationId xmlns:a16="http://schemas.microsoft.com/office/drawing/2014/main" id="{07CD010C-41C0-45E5-953A-7043CEA01DBA}"/>
                    </a:ext>
                  </a:extLst>
                </p:cNvPr>
                <p:cNvPicPr/>
                <p:nvPr/>
              </p:nvPicPr>
              <p:blipFill>
                <a:blip r:embed="rId937"/>
                <a:stretch>
                  <a:fillRect/>
                </a:stretch>
              </p:blipFill>
              <p:spPr>
                <a:xfrm>
                  <a:off x="7009546" y="5729518"/>
                  <a:ext cx="16452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577" name="筆跡 576">
                  <a:extLst>
                    <a:ext uri="{FF2B5EF4-FFF2-40B4-BE49-F238E27FC236}">
                      <a16:creationId xmlns:a16="http://schemas.microsoft.com/office/drawing/2014/main" id="{52DDEC6D-E9DD-4984-B9A6-AA6FAB0CAEEE}"/>
                    </a:ext>
                  </a:extLst>
                </p14:cNvPr>
                <p14:cNvContentPartPr/>
                <p14:nvPr/>
              </p14:nvContentPartPr>
              <p14:xfrm>
                <a:off x="7071106" y="5899798"/>
                <a:ext cx="46080" cy="12600"/>
              </p14:xfrm>
            </p:contentPart>
          </mc:Choice>
          <mc:Fallback>
            <p:pic>
              <p:nvPicPr>
                <p:cNvPr id="577" name="筆跡 576">
                  <a:extLst>
                    <a:ext uri="{FF2B5EF4-FFF2-40B4-BE49-F238E27FC236}">
                      <a16:creationId xmlns:a16="http://schemas.microsoft.com/office/drawing/2014/main" id="{52DDEC6D-E9DD-4984-B9A6-AA6FAB0CAEEE}"/>
                    </a:ext>
                  </a:extLst>
                </p:cNvPr>
                <p:cNvPicPr/>
                <p:nvPr/>
              </p:nvPicPr>
              <p:blipFill>
                <a:blip r:embed="rId939"/>
                <a:stretch>
                  <a:fillRect/>
                </a:stretch>
              </p:blipFill>
              <p:spPr>
                <a:xfrm>
                  <a:off x="7062106" y="5891158"/>
                  <a:ext cx="63720" cy="30240"/>
                </a:xfrm>
                <a:prstGeom prst="rect">
                  <a:avLst/>
                </a:prstGeom>
              </p:spPr>
            </p:pic>
          </mc:Fallback>
        </mc:AlternateContent>
      </p:grpSp>
      <p:grpSp>
        <p:nvGrpSpPr>
          <p:cNvPr id="595" name="群組 594">
            <a:extLst>
              <a:ext uri="{FF2B5EF4-FFF2-40B4-BE49-F238E27FC236}">
                <a16:creationId xmlns:a16="http://schemas.microsoft.com/office/drawing/2014/main" id="{CA231956-CFF1-4933-BA03-E344D23AE7F4}"/>
              </a:ext>
            </a:extLst>
          </p:cNvPr>
          <p:cNvGrpSpPr/>
          <p:nvPr/>
        </p:nvGrpSpPr>
        <p:grpSpPr>
          <a:xfrm>
            <a:off x="7496626" y="5533318"/>
            <a:ext cx="1216800" cy="551160"/>
            <a:chOff x="7496626" y="5533318"/>
            <a:chExt cx="1216800" cy="551160"/>
          </a:xfrm>
        </p:grpSpPr>
        <mc:AlternateContent xmlns:mc="http://schemas.openxmlformats.org/markup-compatibility/2006">
          <mc:Choice xmlns:p14="http://schemas.microsoft.com/office/powerpoint/2010/main" Requires="p14">
            <p:contentPart p14:bwMode="auto" r:id="rId940">
              <p14:nvContentPartPr>
                <p14:cNvPr id="578" name="筆跡 577">
                  <a:extLst>
                    <a:ext uri="{FF2B5EF4-FFF2-40B4-BE49-F238E27FC236}">
                      <a16:creationId xmlns:a16="http://schemas.microsoft.com/office/drawing/2014/main" id="{2944FE69-5DF9-45DB-9F14-7BAB560FD788}"/>
                    </a:ext>
                  </a:extLst>
                </p14:cNvPr>
                <p14:cNvContentPartPr/>
                <p14:nvPr/>
              </p14:nvContentPartPr>
              <p14:xfrm>
                <a:off x="7496626" y="5663998"/>
                <a:ext cx="221040" cy="59040"/>
              </p14:xfrm>
            </p:contentPart>
          </mc:Choice>
          <mc:Fallback>
            <p:pic>
              <p:nvPicPr>
                <p:cNvPr id="578" name="筆跡 577">
                  <a:extLst>
                    <a:ext uri="{FF2B5EF4-FFF2-40B4-BE49-F238E27FC236}">
                      <a16:creationId xmlns:a16="http://schemas.microsoft.com/office/drawing/2014/main" id="{2944FE69-5DF9-45DB-9F14-7BAB560FD788}"/>
                    </a:ext>
                  </a:extLst>
                </p:cNvPr>
                <p:cNvPicPr/>
                <p:nvPr/>
              </p:nvPicPr>
              <p:blipFill>
                <a:blip r:embed="rId941"/>
                <a:stretch>
                  <a:fillRect/>
                </a:stretch>
              </p:blipFill>
              <p:spPr>
                <a:xfrm>
                  <a:off x="7487626" y="5655358"/>
                  <a:ext cx="2386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579" name="筆跡 578">
                  <a:extLst>
                    <a:ext uri="{FF2B5EF4-FFF2-40B4-BE49-F238E27FC236}">
                      <a16:creationId xmlns:a16="http://schemas.microsoft.com/office/drawing/2014/main" id="{3ED86605-EECE-4132-AAB6-425DA05C0E73}"/>
                    </a:ext>
                  </a:extLst>
                </p14:cNvPr>
                <p14:cNvContentPartPr/>
                <p14:nvPr/>
              </p14:nvContentPartPr>
              <p14:xfrm>
                <a:off x="7575466" y="5606398"/>
                <a:ext cx="62280" cy="378000"/>
              </p14:xfrm>
            </p:contentPart>
          </mc:Choice>
          <mc:Fallback>
            <p:pic>
              <p:nvPicPr>
                <p:cNvPr id="579" name="筆跡 578">
                  <a:extLst>
                    <a:ext uri="{FF2B5EF4-FFF2-40B4-BE49-F238E27FC236}">
                      <a16:creationId xmlns:a16="http://schemas.microsoft.com/office/drawing/2014/main" id="{3ED86605-EECE-4132-AAB6-425DA05C0E73}"/>
                    </a:ext>
                  </a:extLst>
                </p:cNvPr>
                <p:cNvPicPr/>
                <p:nvPr/>
              </p:nvPicPr>
              <p:blipFill>
                <a:blip r:embed="rId943"/>
                <a:stretch>
                  <a:fillRect/>
                </a:stretch>
              </p:blipFill>
              <p:spPr>
                <a:xfrm>
                  <a:off x="7566466" y="5597758"/>
                  <a:ext cx="7992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944">
              <p14:nvContentPartPr>
                <p14:cNvPr id="580" name="筆跡 579">
                  <a:extLst>
                    <a:ext uri="{FF2B5EF4-FFF2-40B4-BE49-F238E27FC236}">
                      <a16:creationId xmlns:a16="http://schemas.microsoft.com/office/drawing/2014/main" id="{761B8893-6612-4CC8-89E7-B5B22D422F93}"/>
                    </a:ext>
                  </a:extLst>
                </p14:cNvPr>
                <p14:cNvContentPartPr/>
                <p14:nvPr/>
              </p14:nvContentPartPr>
              <p14:xfrm>
                <a:off x="7519306" y="5748598"/>
                <a:ext cx="185760" cy="134280"/>
              </p14:xfrm>
            </p:contentPart>
          </mc:Choice>
          <mc:Fallback>
            <p:pic>
              <p:nvPicPr>
                <p:cNvPr id="580" name="筆跡 579">
                  <a:extLst>
                    <a:ext uri="{FF2B5EF4-FFF2-40B4-BE49-F238E27FC236}">
                      <a16:creationId xmlns:a16="http://schemas.microsoft.com/office/drawing/2014/main" id="{761B8893-6612-4CC8-89E7-B5B22D422F93}"/>
                    </a:ext>
                  </a:extLst>
                </p:cNvPr>
                <p:cNvPicPr/>
                <p:nvPr/>
              </p:nvPicPr>
              <p:blipFill>
                <a:blip r:embed="rId945"/>
                <a:stretch>
                  <a:fillRect/>
                </a:stretch>
              </p:blipFill>
              <p:spPr>
                <a:xfrm>
                  <a:off x="7510666" y="5739598"/>
                  <a:ext cx="2034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581" name="筆跡 580">
                  <a:extLst>
                    <a:ext uri="{FF2B5EF4-FFF2-40B4-BE49-F238E27FC236}">
                      <a16:creationId xmlns:a16="http://schemas.microsoft.com/office/drawing/2014/main" id="{37E290FD-3C2D-48BC-A5E4-F5C8F19E8ED6}"/>
                    </a:ext>
                  </a:extLst>
                </p14:cNvPr>
                <p14:cNvContentPartPr/>
                <p14:nvPr/>
              </p14:nvContentPartPr>
              <p14:xfrm>
                <a:off x="7730626" y="5595238"/>
                <a:ext cx="75960" cy="201960"/>
              </p14:xfrm>
            </p:contentPart>
          </mc:Choice>
          <mc:Fallback>
            <p:pic>
              <p:nvPicPr>
                <p:cNvPr id="581" name="筆跡 580">
                  <a:extLst>
                    <a:ext uri="{FF2B5EF4-FFF2-40B4-BE49-F238E27FC236}">
                      <a16:creationId xmlns:a16="http://schemas.microsoft.com/office/drawing/2014/main" id="{37E290FD-3C2D-48BC-A5E4-F5C8F19E8ED6}"/>
                    </a:ext>
                  </a:extLst>
                </p:cNvPr>
                <p:cNvPicPr/>
                <p:nvPr/>
              </p:nvPicPr>
              <p:blipFill>
                <a:blip r:embed="rId947"/>
                <a:stretch>
                  <a:fillRect/>
                </a:stretch>
              </p:blipFill>
              <p:spPr>
                <a:xfrm>
                  <a:off x="7721986" y="5586238"/>
                  <a:ext cx="936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582" name="筆跡 581">
                  <a:extLst>
                    <a:ext uri="{FF2B5EF4-FFF2-40B4-BE49-F238E27FC236}">
                      <a16:creationId xmlns:a16="http://schemas.microsoft.com/office/drawing/2014/main" id="{D03A22E1-0DCA-4542-A9F3-FCEF576D6788}"/>
                    </a:ext>
                  </a:extLst>
                </p14:cNvPr>
                <p14:cNvContentPartPr/>
                <p14:nvPr/>
              </p14:nvContentPartPr>
              <p14:xfrm>
                <a:off x="7854106" y="5533318"/>
                <a:ext cx="126000" cy="231840"/>
              </p14:xfrm>
            </p:contentPart>
          </mc:Choice>
          <mc:Fallback>
            <p:pic>
              <p:nvPicPr>
                <p:cNvPr id="582" name="筆跡 581">
                  <a:extLst>
                    <a:ext uri="{FF2B5EF4-FFF2-40B4-BE49-F238E27FC236}">
                      <a16:creationId xmlns:a16="http://schemas.microsoft.com/office/drawing/2014/main" id="{D03A22E1-0DCA-4542-A9F3-FCEF576D6788}"/>
                    </a:ext>
                  </a:extLst>
                </p:cNvPr>
                <p:cNvPicPr/>
                <p:nvPr/>
              </p:nvPicPr>
              <p:blipFill>
                <a:blip r:embed="rId949"/>
                <a:stretch>
                  <a:fillRect/>
                </a:stretch>
              </p:blipFill>
              <p:spPr>
                <a:xfrm>
                  <a:off x="7845466" y="5524678"/>
                  <a:ext cx="1436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583" name="筆跡 582">
                  <a:extLst>
                    <a:ext uri="{FF2B5EF4-FFF2-40B4-BE49-F238E27FC236}">
                      <a16:creationId xmlns:a16="http://schemas.microsoft.com/office/drawing/2014/main" id="{8F3633A7-5C3A-424F-9256-3375972A4052}"/>
                    </a:ext>
                  </a:extLst>
                </p14:cNvPr>
                <p14:cNvContentPartPr/>
                <p14:nvPr/>
              </p14:nvContentPartPr>
              <p14:xfrm>
                <a:off x="7700026" y="5796838"/>
                <a:ext cx="200520" cy="69480"/>
              </p14:xfrm>
            </p:contentPart>
          </mc:Choice>
          <mc:Fallback>
            <p:pic>
              <p:nvPicPr>
                <p:cNvPr id="583" name="筆跡 582">
                  <a:extLst>
                    <a:ext uri="{FF2B5EF4-FFF2-40B4-BE49-F238E27FC236}">
                      <a16:creationId xmlns:a16="http://schemas.microsoft.com/office/drawing/2014/main" id="{8F3633A7-5C3A-424F-9256-3375972A4052}"/>
                    </a:ext>
                  </a:extLst>
                </p:cNvPr>
                <p:cNvPicPr/>
                <p:nvPr/>
              </p:nvPicPr>
              <p:blipFill>
                <a:blip r:embed="rId951"/>
                <a:stretch>
                  <a:fillRect/>
                </a:stretch>
              </p:blipFill>
              <p:spPr>
                <a:xfrm>
                  <a:off x="7691026" y="5788198"/>
                  <a:ext cx="2181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584" name="筆跡 583">
                  <a:extLst>
                    <a:ext uri="{FF2B5EF4-FFF2-40B4-BE49-F238E27FC236}">
                      <a16:creationId xmlns:a16="http://schemas.microsoft.com/office/drawing/2014/main" id="{CA0A9EE5-7CA6-4D4D-A496-B1C2846D6937}"/>
                    </a:ext>
                  </a:extLst>
                </p14:cNvPr>
                <p14:cNvContentPartPr/>
                <p14:nvPr/>
              </p14:nvContentPartPr>
              <p14:xfrm>
                <a:off x="7687426" y="5832838"/>
                <a:ext cx="145440" cy="115560"/>
              </p14:xfrm>
            </p:contentPart>
          </mc:Choice>
          <mc:Fallback>
            <p:pic>
              <p:nvPicPr>
                <p:cNvPr id="584" name="筆跡 583">
                  <a:extLst>
                    <a:ext uri="{FF2B5EF4-FFF2-40B4-BE49-F238E27FC236}">
                      <a16:creationId xmlns:a16="http://schemas.microsoft.com/office/drawing/2014/main" id="{CA0A9EE5-7CA6-4D4D-A496-B1C2846D6937}"/>
                    </a:ext>
                  </a:extLst>
                </p:cNvPr>
                <p:cNvPicPr/>
                <p:nvPr/>
              </p:nvPicPr>
              <p:blipFill>
                <a:blip r:embed="rId953"/>
                <a:stretch>
                  <a:fillRect/>
                </a:stretch>
              </p:blipFill>
              <p:spPr>
                <a:xfrm>
                  <a:off x="7678426" y="5824198"/>
                  <a:ext cx="163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585" name="筆跡 584">
                  <a:extLst>
                    <a:ext uri="{FF2B5EF4-FFF2-40B4-BE49-F238E27FC236}">
                      <a16:creationId xmlns:a16="http://schemas.microsoft.com/office/drawing/2014/main" id="{B8E6BCC2-C753-4796-BBDF-2EA62973448D}"/>
                    </a:ext>
                  </a:extLst>
                </p14:cNvPr>
                <p14:cNvContentPartPr/>
                <p14:nvPr/>
              </p14:nvContentPartPr>
              <p14:xfrm>
                <a:off x="7825666" y="5860558"/>
                <a:ext cx="127440" cy="191880"/>
              </p14:xfrm>
            </p:contentPart>
          </mc:Choice>
          <mc:Fallback>
            <p:pic>
              <p:nvPicPr>
                <p:cNvPr id="585" name="筆跡 584">
                  <a:extLst>
                    <a:ext uri="{FF2B5EF4-FFF2-40B4-BE49-F238E27FC236}">
                      <a16:creationId xmlns:a16="http://schemas.microsoft.com/office/drawing/2014/main" id="{B8E6BCC2-C753-4796-BBDF-2EA62973448D}"/>
                    </a:ext>
                  </a:extLst>
                </p:cNvPr>
                <p:cNvPicPr/>
                <p:nvPr/>
              </p:nvPicPr>
              <p:blipFill>
                <a:blip r:embed="rId955"/>
                <a:stretch>
                  <a:fillRect/>
                </a:stretch>
              </p:blipFill>
              <p:spPr>
                <a:xfrm>
                  <a:off x="7817026" y="5851918"/>
                  <a:ext cx="1450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586" name="筆跡 585">
                  <a:extLst>
                    <a:ext uri="{FF2B5EF4-FFF2-40B4-BE49-F238E27FC236}">
                      <a16:creationId xmlns:a16="http://schemas.microsoft.com/office/drawing/2014/main" id="{11055D86-E81D-4E6B-9677-E9A41EC73C44}"/>
                    </a:ext>
                  </a:extLst>
                </p14:cNvPr>
                <p14:cNvContentPartPr/>
                <p14:nvPr/>
              </p14:nvContentPartPr>
              <p14:xfrm>
                <a:off x="7971106" y="5843278"/>
                <a:ext cx="54000" cy="20880"/>
              </p14:xfrm>
            </p:contentPart>
          </mc:Choice>
          <mc:Fallback>
            <p:pic>
              <p:nvPicPr>
                <p:cNvPr id="586" name="筆跡 585">
                  <a:extLst>
                    <a:ext uri="{FF2B5EF4-FFF2-40B4-BE49-F238E27FC236}">
                      <a16:creationId xmlns:a16="http://schemas.microsoft.com/office/drawing/2014/main" id="{11055D86-E81D-4E6B-9677-E9A41EC73C44}"/>
                    </a:ext>
                  </a:extLst>
                </p:cNvPr>
                <p:cNvPicPr/>
                <p:nvPr/>
              </p:nvPicPr>
              <p:blipFill>
                <a:blip r:embed="rId957"/>
                <a:stretch>
                  <a:fillRect/>
                </a:stretch>
              </p:blipFill>
              <p:spPr>
                <a:xfrm>
                  <a:off x="7962106" y="5834278"/>
                  <a:ext cx="71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958">
              <p14:nvContentPartPr>
                <p14:cNvPr id="587" name="筆跡 586">
                  <a:extLst>
                    <a:ext uri="{FF2B5EF4-FFF2-40B4-BE49-F238E27FC236}">
                      <a16:creationId xmlns:a16="http://schemas.microsoft.com/office/drawing/2014/main" id="{78DB91A3-A8FB-4D45-A5DA-A3DD10304047}"/>
                    </a:ext>
                  </a:extLst>
                </p14:cNvPr>
                <p14:cNvContentPartPr/>
                <p14:nvPr/>
              </p14:nvContentPartPr>
              <p14:xfrm>
                <a:off x="8282146" y="5557078"/>
                <a:ext cx="50760" cy="31320"/>
              </p14:xfrm>
            </p:contentPart>
          </mc:Choice>
          <mc:Fallback>
            <p:pic>
              <p:nvPicPr>
                <p:cNvPr id="587" name="筆跡 586">
                  <a:extLst>
                    <a:ext uri="{FF2B5EF4-FFF2-40B4-BE49-F238E27FC236}">
                      <a16:creationId xmlns:a16="http://schemas.microsoft.com/office/drawing/2014/main" id="{78DB91A3-A8FB-4D45-A5DA-A3DD10304047}"/>
                    </a:ext>
                  </a:extLst>
                </p:cNvPr>
                <p:cNvPicPr/>
                <p:nvPr/>
              </p:nvPicPr>
              <p:blipFill>
                <a:blip r:embed="rId959"/>
                <a:stretch>
                  <a:fillRect/>
                </a:stretch>
              </p:blipFill>
              <p:spPr>
                <a:xfrm>
                  <a:off x="8273146" y="5548438"/>
                  <a:ext cx="684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588" name="筆跡 587">
                  <a:extLst>
                    <a:ext uri="{FF2B5EF4-FFF2-40B4-BE49-F238E27FC236}">
                      <a16:creationId xmlns:a16="http://schemas.microsoft.com/office/drawing/2014/main" id="{1D6CC490-855E-4699-A77B-0759DBC44023}"/>
                    </a:ext>
                  </a:extLst>
                </p14:cNvPr>
                <p14:cNvContentPartPr/>
                <p14:nvPr/>
              </p14:nvContentPartPr>
              <p14:xfrm>
                <a:off x="8207626" y="5662198"/>
                <a:ext cx="160200" cy="183600"/>
              </p14:xfrm>
            </p:contentPart>
          </mc:Choice>
          <mc:Fallback>
            <p:pic>
              <p:nvPicPr>
                <p:cNvPr id="588" name="筆跡 587">
                  <a:extLst>
                    <a:ext uri="{FF2B5EF4-FFF2-40B4-BE49-F238E27FC236}">
                      <a16:creationId xmlns:a16="http://schemas.microsoft.com/office/drawing/2014/main" id="{1D6CC490-855E-4699-A77B-0759DBC44023}"/>
                    </a:ext>
                  </a:extLst>
                </p:cNvPr>
                <p:cNvPicPr/>
                <p:nvPr/>
              </p:nvPicPr>
              <p:blipFill>
                <a:blip r:embed="rId961"/>
                <a:stretch>
                  <a:fillRect/>
                </a:stretch>
              </p:blipFill>
              <p:spPr>
                <a:xfrm>
                  <a:off x="8198986" y="5653198"/>
                  <a:ext cx="1778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589" name="筆跡 588">
                  <a:extLst>
                    <a:ext uri="{FF2B5EF4-FFF2-40B4-BE49-F238E27FC236}">
                      <a16:creationId xmlns:a16="http://schemas.microsoft.com/office/drawing/2014/main" id="{EA0B379C-5398-4C80-8D78-FB8FD71DF8E3}"/>
                    </a:ext>
                  </a:extLst>
                </p14:cNvPr>
                <p14:cNvContentPartPr/>
                <p14:nvPr/>
              </p14:nvContentPartPr>
              <p14:xfrm>
                <a:off x="8156146" y="5755798"/>
                <a:ext cx="45000" cy="18720"/>
              </p14:xfrm>
            </p:contentPart>
          </mc:Choice>
          <mc:Fallback>
            <p:pic>
              <p:nvPicPr>
                <p:cNvPr id="589" name="筆跡 588">
                  <a:extLst>
                    <a:ext uri="{FF2B5EF4-FFF2-40B4-BE49-F238E27FC236}">
                      <a16:creationId xmlns:a16="http://schemas.microsoft.com/office/drawing/2014/main" id="{EA0B379C-5398-4C80-8D78-FB8FD71DF8E3}"/>
                    </a:ext>
                  </a:extLst>
                </p:cNvPr>
                <p:cNvPicPr/>
                <p:nvPr/>
              </p:nvPicPr>
              <p:blipFill>
                <a:blip r:embed="rId963"/>
                <a:stretch>
                  <a:fillRect/>
                </a:stretch>
              </p:blipFill>
              <p:spPr>
                <a:xfrm>
                  <a:off x="8147506" y="5746798"/>
                  <a:ext cx="626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964">
              <p14:nvContentPartPr>
                <p14:cNvPr id="590" name="筆跡 589">
                  <a:extLst>
                    <a:ext uri="{FF2B5EF4-FFF2-40B4-BE49-F238E27FC236}">
                      <a16:creationId xmlns:a16="http://schemas.microsoft.com/office/drawing/2014/main" id="{4D71EF5F-4A98-481B-9A57-54DD57E0D02F}"/>
                    </a:ext>
                  </a:extLst>
                </p14:cNvPr>
                <p14:cNvContentPartPr/>
                <p14:nvPr/>
              </p14:nvContentPartPr>
              <p14:xfrm>
                <a:off x="8162986" y="5815558"/>
                <a:ext cx="55080" cy="30240"/>
              </p14:xfrm>
            </p:contentPart>
          </mc:Choice>
          <mc:Fallback>
            <p:pic>
              <p:nvPicPr>
                <p:cNvPr id="590" name="筆跡 589">
                  <a:extLst>
                    <a:ext uri="{FF2B5EF4-FFF2-40B4-BE49-F238E27FC236}">
                      <a16:creationId xmlns:a16="http://schemas.microsoft.com/office/drawing/2014/main" id="{4D71EF5F-4A98-481B-9A57-54DD57E0D02F}"/>
                    </a:ext>
                  </a:extLst>
                </p:cNvPr>
                <p:cNvPicPr/>
                <p:nvPr/>
              </p:nvPicPr>
              <p:blipFill>
                <a:blip r:embed="rId965"/>
                <a:stretch>
                  <a:fillRect/>
                </a:stretch>
              </p:blipFill>
              <p:spPr>
                <a:xfrm>
                  <a:off x="8154346" y="5806558"/>
                  <a:ext cx="727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591" name="筆跡 590">
                  <a:extLst>
                    <a:ext uri="{FF2B5EF4-FFF2-40B4-BE49-F238E27FC236}">
                      <a16:creationId xmlns:a16="http://schemas.microsoft.com/office/drawing/2014/main" id="{BAAA229C-C4EB-4A0D-9851-4EBB79EDA50B}"/>
                    </a:ext>
                  </a:extLst>
                </p14:cNvPr>
                <p14:cNvContentPartPr/>
                <p14:nvPr/>
              </p14:nvContentPartPr>
              <p14:xfrm>
                <a:off x="8434786" y="5728078"/>
                <a:ext cx="140400" cy="74520"/>
              </p14:xfrm>
            </p:contentPart>
          </mc:Choice>
          <mc:Fallback>
            <p:pic>
              <p:nvPicPr>
                <p:cNvPr id="591" name="筆跡 590">
                  <a:extLst>
                    <a:ext uri="{FF2B5EF4-FFF2-40B4-BE49-F238E27FC236}">
                      <a16:creationId xmlns:a16="http://schemas.microsoft.com/office/drawing/2014/main" id="{BAAA229C-C4EB-4A0D-9851-4EBB79EDA50B}"/>
                    </a:ext>
                  </a:extLst>
                </p:cNvPr>
                <p:cNvPicPr/>
                <p:nvPr/>
              </p:nvPicPr>
              <p:blipFill>
                <a:blip r:embed="rId967"/>
                <a:stretch>
                  <a:fillRect/>
                </a:stretch>
              </p:blipFill>
              <p:spPr>
                <a:xfrm>
                  <a:off x="8426146" y="5719078"/>
                  <a:ext cx="1580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968">
              <p14:nvContentPartPr>
                <p14:cNvPr id="592" name="筆跡 591">
                  <a:extLst>
                    <a:ext uri="{FF2B5EF4-FFF2-40B4-BE49-F238E27FC236}">
                      <a16:creationId xmlns:a16="http://schemas.microsoft.com/office/drawing/2014/main" id="{C14EB6BE-FA88-493B-922D-00980C9FE225}"/>
                    </a:ext>
                  </a:extLst>
                </p14:cNvPr>
                <p14:cNvContentPartPr/>
                <p14:nvPr/>
              </p14:nvContentPartPr>
              <p14:xfrm>
                <a:off x="8210146" y="5868838"/>
                <a:ext cx="299880" cy="43560"/>
              </p14:xfrm>
            </p:contentPart>
          </mc:Choice>
          <mc:Fallback>
            <p:pic>
              <p:nvPicPr>
                <p:cNvPr id="592" name="筆跡 591">
                  <a:extLst>
                    <a:ext uri="{FF2B5EF4-FFF2-40B4-BE49-F238E27FC236}">
                      <a16:creationId xmlns:a16="http://schemas.microsoft.com/office/drawing/2014/main" id="{C14EB6BE-FA88-493B-922D-00980C9FE225}"/>
                    </a:ext>
                  </a:extLst>
                </p:cNvPr>
                <p:cNvPicPr/>
                <p:nvPr/>
              </p:nvPicPr>
              <p:blipFill>
                <a:blip r:embed="rId969"/>
                <a:stretch>
                  <a:fillRect/>
                </a:stretch>
              </p:blipFill>
              <p:spPr>
                <a:xfrm>
                  <a:off x="8201146" y="5860198"/>
                  <a:ext cx="3175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970">
              <p14:nvContentPartPr>
                <p14:cNvPr id="593" name="筆跡 592">
                  <a:extLst>
                    <a:ext uri="{FF2B5EF4-FFF2-40B4-BE49-F238E27FC236}">
                      <a16:creationId xmlns:a16="http://schemas.microsoft.com/office/drawing/2014/main" id="{F3625C29-A1BF-4DAE-9117-E1696DE68E40}"/>
                    </a:ext>
                  </a:extLst>
                </p14:cNvPr>
                <p14:cNvContentPartPr/>
                <p14:nvPr/>
              </p14:nvContentPartPr>
              <p14:xfrm>
                <a:off x="8340466" y="5863798"/>
                <a:ext cx="9720" cy="199080"/>
              </p14:xfrm>
            </p:contentPart>
          </mc:Choice>
          <mc:Fallback>
            <p:pic>
              <p:nvPicPr>
                <p:cNvPr id="593" name="筆跡 592">
                  <a:extLst>
                    <a:ext uri="{FF2B5EF4-FFF2-40B4-BE49-F238E27FC236}">
                      <a16:creationId xmlns:a16="http://schemas.microsoft.com/office/drawing/2014/main" id="{F3625C29-A1BF-4DAE-9117-E1696DE68E40}"/>
                    </a:ext>
                  </a:extLst>
                </p:cNvPr>
                <p:cNvPicPr/>
                <p:nvPr/>
              </p:nvPicPr>
              <p:blipFill>
                <a:blip r:embed="rId971"/>
                <a:stretch>
                  <a:fillRect/>
                </a:stretch>
              </p:blipFill>
              <p:spPr>
                <a:xfrm>
                  <a:off x="8331466" y="5854798"/>
                  <a:ext cx="273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972">
              <p14:nvContentPartPr>
                <p14:cNvPr id="594" name="筆跡 593">
                  <a:extLst>
                    <a:ext uri="{FF2B5EF4-FFF2-40B4-BE49-F238E27FC236}">
                      <a16:creationId xmlns:a16="http://schemas.microsoft.com/office/drawing/2014/main" id="{3132BEBC-5B9B-4AB5-82D3-670CCAC90A49}"/>
                    </a:ext>
                  </a:extLst>
                </p14:cNvPr>
                <p14:cNvContentPartPr/>
                <p14:nvPr/>
              </p14:nvContentPartPr>
              <p14:xfrm>
                <a:off x="8698306" y="6076918"/>
                <a:ext cx="15120" cy="7560"/>
              </p14:xfrm>
            </p:contentPart>
          </mc:Choice>
          <mc:Fallback>
            <p:pic>
              <p:nvPicPr>
                <p:cNvPr id="594" name="筆跡 593">
                  <a:extLst>
                    <a:ext uri="{FF2B5EF4-FFF2-40B4-BE49-F238E27FC236}">
                      <a16:creationId xmlns:a16="http://schemas.microsoft.com/office/drawing/2014/main" id="{3132BEBC-5B9B-4AB5-82D3-670CCAC90A49}"/>
                    </a:ext>
                  </a:extLst>
                </p:cNvPr>
                <p:cNvPicPr/>
                <p:nvPr/>
              </p:nvPicPr>
              <p:blipFill>
                <a:blip r:embed="rId973"/>
                <a:stretch>
                  <a:fillRect/>
                </a:stretch>
              </p:blipFill>
              <p:spPr>
                <a:xfrm>
                  <a:off x="8689306" y="6067918"/>
                  <a:ext cx="32760" cy="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4">
            <p14:nvContentPartPr>
              <p14:cNvPr id="598" name="筆跡 597">
                <a:extLst>
                  <a:ext uri="{FF2B5EF4-FFF2-40B4-BE49-F238E27FC236}">
                    <a16:creationId xmlns:a16="http://schemas.microsoft.com/office/drawing/2014/main" id="{F6FBB777-8A98-4539-9816-C0F758D66127}"/>
                  </a:ext>
                </a:extLst>
              </p14:cNvPr>
              <p14:cNvContentPartPr/>
              <p14:nvPr/>
            </p14:nvContentPartPr>
            <p14:xfrm>
              <a:off x="7408426" y="6162238"/>
              <a:ext cx="1133640" cy="150480"/>
            </p14:xfrm>
          </p:contentPart>
        </mc:Choice>
        <mc:Fallback>
          <p:pic>
            <p:nvPicPr>
              <p:cNvPr id="598" name="筆跡 597">
                <a:extLst>
                  <a:ext uri="{FF2B5EF4-FFF2-40B4-BE49-F238E27FC236}">
                    <a16:creationId xmlns:a16="http://schemas.microsoft.com/office/drawing/2014/main" id="{F6FBB777-8A98-4539-9816-C0F758D66127}"/>
                  </a:ext>
                </a:extLst>
              </p:cNvPr>
              <p:cNvPicPr/>
              <p:nvPr/>
            </p:nvPicPr>
            <p:blipFill>
              <a:blip r:embed="rId975"/>
              <a:stretch>
                <a:fillRect/>
              </a:stretch>
            </p:blipFill>
            <p:spPr>
              <a:xfrm>
                <a:off x="7399426" y="6153598"/>
                <a:ext cx="1151280" cy="168120"/>
              </a:xfrm>
              <a:prstGeom prst="rect">
                <a:avLst/>
              </a:prstGeom>
            </p:spPr>
          </p:pic>
        </mc:Fallback>
      </mc:AlternateContent>
    </p:spTree>
    <p:extLst>
      <p:ext uri="{BB962C8B-B14F-4D97-AF65-F5344CB8AC3E}">
        <p14:creationId xmlns:p14="http://schemas.microsoft.com/office/powerpoint/2010/main" val="2731512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成對 </a:t>
            </a:r>
            <a:r>
              <a:rPr lang="en-US" altLang="zh-TW" i="1" dirty="0"/>
              <a:t>t</a:t>
            </a:r>
            <a:r>
              <a:rPr lang="zh-TW" altLang="en-US" dirty="0"/>
              <a:t> 檢定中的互動問題</a:t>
            </a:r>
          </a:p>
        </p:txBody>
      </p:sp>
      <p:sp>
        <p:nvSpPr>
          <p:cNvPr id="5" name="內容版面配置區 4"/>
          <p:cNvSpPr>
            <a:spLocks noGrp="1"/>
          </p:cNvSpPr>
          <p:nvPr>
            <p:ph idx="1"/>
          </p:nvPr>
        </p:nvSpPr>
        <p:spPr/>
        <p:txBody>
          <a:bodyPr/>
          <a:lstStyle/>
          <a:p>
            <a:r>
              <a:rPr lang="zh-TW" altLang="en-US" dirty="0"/>
              <a:t>成對化使一個差量 </a:t>
            </a:r>
            <a:r>
              <a:rPr lang="el-GR" altLang="zh-TW" i="1" dirty="0"/>
              <a:t>σ</a:t>
            </a:r>
            <a:r>
              <a:rPr lang="en-US" altLang="zh-TW" i="1" baseline="-25000" dirty="0"/>
              <a:t>D</a:t>
            </a:r>
            <a:r>
              <a:rPr lang="zh-TW" altLang="en-US" dirty="0"/>
              <a:t> 的標準差                     降低。</a:t>
            </a:r>
            <a:endParaRPr lang="en-US" altLang="zh-TW" dirty="0"/>
          </a:p>
          <a:p>
            <a:r>
              <a:rPr lang="zh-TW" altLang="en-US" dirty="0"/>
              <a:t>若在處理和實驗單元之間有互動存在，則成對化所得的優點可能會明顯降低。</a:t>
            </a:r>
          </a:p>
          <a:p>
            <a:endParaRPr lang="zh-TW" altLang="en-US" dirty="0"/>
          </a:p>
        </p:txBody>
      </p:sp>
      <p:graphicFrame>
        <p:nvGraphicFramePr>
          <p:cNvPr id="4" name="物件 3"/>
          <p:cNvGraphicFramePr>
            <a:graphicFrameLocks noChangeAspect="1"/>
          </p:cNvGraphicFramePr>
          <p:nvPr/>
        </p:nvGraphicFramePr>
        <p:xfrm>
          <a:off x="6012160" y="1340768"/>
          <a:ext cx="1727200" cy="381000"/>
        </p:xfrm>
        <a:graphic>
          <a:graphicData uri="http://schemas.openxmlformats.org/presentationml/2006/ole">
            <mc:AlternateContent xmlns:mc="http://schemas.openxmlformats.org/markup-compatibility/2006">
              <mc:Choice xmlns:v="urn:schemas-microsoft-com:vml" Requires="v">
                <p:oleObj spid="_x0000_s36866" name="方程式" r:id="rId3" imgW="1726920" imgH="380880" progId="Equation.3">
                  <p:embed/>
                </p:oleObj>
              </mc:Choice>
              <mc:Fallback>
                <p:oleObj name="方程式" r:id="rId3" imgW="17269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340768"/>
                        <a:ext cx="1727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6.1</a:t>
            </a:r>
            <a:endParaRPr lang="zh-TW" altLang="en-US" dirty="0"/>
          </a:p>
        </p:txBody>
      </p:sp>
      <p:pic>
        <p:nvPicPr>
          <p:cNvPr id="81922" name="Picture 2"/>
          <p:cNvPicPr>
            <a:picLocks noGrp="1" noChangeAspect="1" noChangeArrowheads="1"/>
          </p:cNvPicPr>
          <p:nvPr>
            <p:ph idx="1"/>
          </p:nvPr>
        </p:nvPicPr>
        <p:blipFill>
          <a:blip r:embed="rId2" cstate="print"/>
          <a:srcRect/>
          <a:stretch>
            <a:fillRect/>
          </a:stretch>
        </p:blipFill>
        <p:spPr bwMode="auto">
          <a:xfrm>
            <a:off x="612448" y="1412776"/>
            <a:ext cx="7992000" cy="260516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6.1(</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536948" y="1340768"/>
            <a:ext cx="6070103"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82</a:t>
            </a:fld>
            <a:endParaRPr lang="zh-TW"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6.1(</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b="82629"/>
          <a:stretch>
            <a:fillRect/>
          </a:stretch>
        </p:blipFill>
        <p:spPr bwMode="auto">
          <a:xfrm>
            <a:off x="323850" y="1340768"/>
            <a:ext cx="8496300" cy="720080"/>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0845"/>
          <a:stretch>
            <a:fillRect/>
          </a:stretch>
        </p:blipFill>
        <p:spPr bwMode="auto">
          <a:xfrm>
            <a:off x="323528" y="2235989"/>
            <a:ext cx="8496300" cy="328124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83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6.1(</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323850" y="1412776"/>
            <a:ext cx="8496300" cy="319379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84</a:t>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供成對 </a:t>
            </a:r>
            <a:r>
              <a:rPr lang="en-US" altLang="zh-TW" i="1" dirty="0"/>
              <a:t>t</a:t>
            </a:r>
            <a:r>
              <a:rPr lang="zh-TW" altLang="en-US" dirty="0"/>
              <a:t> 檢定用的附註解電腦列印</a:t>
            </a:r>
          </a:p>
        </p:txBody>
      </p:sp>
      <p:sp>
        <p:nvSpPr>
          <p:cNvPr id="5" name="內容版面配置區 4"/>
          <p:cNvSpPr>
            <a:spLocks noGrp="1"/>
          </p:cNvSpPr>
          <p:nvPr>
            <p:ph idx="1"/>
          </p:nvPr>
        </p:nvSpPr>
        <p:spPr/>
        <p:txBody>
          <a:bodyPr/>
          <a:lstStyle/>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294828" y="1700808"/>
            <a:ext cx="8525644" cy="230083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檢定程序的摘要</a:t>
            </a:r>
          </a:p>
        </p:txBody>
      </p:sp>
      <p:sp>
        <p:nvSpPr>
          <p:cNvPr id="5" name="內容版面配置區 4"/>
          <p:cNvSpPr>
            <a:spLocks noGrp="1"/>
          </p:cNvSpPr>
          <p:nvPr>
            <p:ph idx="1"/>
          </p:nvPr>
        </p:nvSpPr>
        <p:spPr/>
        <p:txBody>
          <a:bodyPr/>
          <a:lstStyle/>
          <a:p>
            <a:endParaRPr lang="zh-TW" altLang="en-US" dirty="0"/>
          </a:p>
        </p:txBody>
      </p:sp>
      <p:pic>
        <p:nvPicPr>
          <p:cNvPr id="7" name="Picture 3"/>
          <p:cNvPicPr>
            <a:picLocks noChangeAspect="1" noChangeArrowheads="1"/>
          </p:cNvPicPr>
          <p:nvPr/>
        </p:nvPicPr>
        <p:blipFill>
          <a:blip r:embed="rId2" cstate="print"/>
          <a:srcRect/>
          <a:stretch>
            <a:fillRect/>
          </a:stretch>
        </p:blipFill>
        <p:spPr bwMode="auto">
          <a:xfrm>
            <a:off x="323528" y="1484784"/>
            <a:ext cx="8496300" cy="459682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86</a:t>
            </a:fld>
            <a:endParaRPr lang="zh-TW"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表</a:t>
            </a:r>
            <a:r>
              <a:rPr lang="en-US" altLang="zh-TW" dirty="0"/>
              <a:t>6.3(</a:t>
            </a:r>
            <a:r>
              <a:rPr lang="zh-TW" altLang="en-US" dirty="0"/>
              <a:t>續</a:t>
            </a:r>
            <a:r>
              <a:rPr lang="en-US" altLang="zh-TW" dirty="0"/>
              <a:t>)</a:t>
            </a:r>
            <a:endParaRPr lang="zh-TW" altLang="en-US" dirty="0"/>
          </a:p>
        </p:txBody>
      </p:sp>
      <p:pic>
        <p:nvPicPr>
          <p:cNvPr id="88068" name="Picture 4"/>
          <p:cNvPicPr>
            <a:picLocks noGrp="1" noChangeAspect="1" noChangeArrowheads="1"/>
          </p:cNvPicPr>
          <p:nvPr>
            <p:ph idx="1"/>
          </p:nvPr>
        </p:nvPicPr>
        <p:blipFill>
          <a:blip r:embed="rId2" cstate="print"/>
          <a:srcRect t="1177"/>
          <a:stretch>
            <a:fillRect/>
          </a:stretch>
        </p:blipFill>
        <p:spPr bwMode="auto">
          <a:xfrm>
            <a:off x="323850" y="1655732"/>
            <a:ext cx="8496300" cy="226108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87</a:t>
            </a:fld>
            <a:endParaRPr lang="zh-TW"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6.6 </a:t>
            </a:r>
            <a:r>
              <a:rPr lang="zh-TW" altLang="en-US" dirty="0"/>
              <a:t>檢定平均值時樣本大小的選擇</a:t>
            </a:r>
          </a:p>
        </p:txBody>
      </p:sp>
      <p:sp>
        <p:nvSpPr>
          <p:cNvPr id="3" name="內容版面配置區 2"/>
          <p:cNvSpPr>
            <a:spLocks noGrp="1"/>
          </p:cNvSpPr>
          <p:nvPr>
            <p:ph idx="1"/>
          </p:nvPr>
        </p:nvSpPr>
        <p:spPr/>
        <p:txBody>
          <a:bodyPr/>
          <a:lstStyle/>
          <a:p>
            <a:r>
              <a:rPr lang="zh-TW" altLang="en-US" dirty="0"/>
              <a:t>當變異數 </a:t>
            </a:r>
            <a:r>
              <a:rPr lang="el-GR" altLang="zh-TW" i="1" dirty="0"/>
              <a:t>σ</a:t>
            </a:r>
            <a:r>
              <a:rPr lang="en-US" altLang="zh-TW" baseline="30000" dirty="0"/>
              <a:t>2</a:t>
            </a:r>
            <a:r>
              <a:rPr lang="zh-TW" altLang="en-US" dirty="0"/>
              <a:t> 已知時，假設我們想要以 </a:t>
            </a:r>
            <a:r>
              <a:rPr lang="el-GR" altLang="zh-TW" i="1" dirty="0"/>
              <a:t>α</a:t>
            </a:r>
            <a:r>
              <a:rPr lang="zh-TW" altLang="en-US" dirty="0"/>
              <a:t> 的顯著水準來檢定假說</a:t>
            </a:r>
            <a:br>
              <a:rPr lang="en-US" altLang="zh-TW" dirty="0"/>
            </a:br>
            <a:br>
              <a:rPr lang="en-US" altLang="zh-TW" dirty="0"/>
            </a:br>
            <a:endParaRPr lang="zh-TW" altLang="en-US" dirty="0"/>
          </a:p>
          <a:p>
            <a:r>
              <a:rPr lang="zh-TW" altLang="en-US" dirty="0"/>
              <a:t>對一個特定的對立假說，比方說是               ，則顯示於圖</a:t>
            </a:r>
            <a:r>
              <a:rPr lang="en-US" altLang="zh-TW" dirty="0"/>
              <a:t>6.14 </a:t>
            </a:r>
            <a:r>
              <a:rPr lang="zh-TW" altLang="en-US" dirty="0"/>
              <a:t>中我們檢定的功效為</a:t>
            </a:r>
            <a:endParaRPr lang="en-US" altLang="zh-TW" dirty="0"/>
          </a:p>
        </p:txBody>
      </p:sp>
      <p:graphicFrame>
        <p:nvGraphicFramePr>
          <p:cNvPr id="4" name="物件 3"/>
          <p:cNvGraphicFramePr>
            <a:graphicFrameLocks noChangeAspect="1"/>
          </p:cNvGraphicFramePr>
          <p:nvPr/>
        </p:nvGraphicFramePr>
        <p:xfrm>
          <a:off x="3803650" y="2158752"/>
          <a:ext cx="1536700" cy="838200"/>
        </p:xfrm>
        <a:graphic>
          <a:graphicData uri="http://schemas.openxmlformats.org/presentationml/2006/ole">
            <mc:AlternateContent xmlns:mc="http://schemas.openxmlformats.org/markup-compatibility/2006">
              <mc:Choice xmlns:v="urn:schemas-microsoft-com:vml" Requires="v">
                <p:oleObj spid="_x0000_s37890" name="方程式" r:id="rId3" imgW="1536480" imgH="838080" progId="Equation.3">
                  <p:embed/>
                </p:oleObj>
              </mc:Choice>
              <mc:Fallback>
                <p:oleObj name="方程式" r:id="rId3" imgW="1536480" imgH="838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3650" y="2158752"/>
                        <a:ext cx="15367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6516216" y="3336032"/>
          <a:ext cx="1308100" cy="381000"/>
        </p:xfrm>
        <a:graphic>
          <a:graphicData uri="http://schemas.openxmlformats.org/presentationml/2006/ole">
            <mc:AlternateContent xmlns:mc="http://schemas.openxmlformats.org/markup-compatibility/2006">
              <mc:Choice xmlns:v="urn:schemas-microsoft-com:vml" Requires="v">
                <p:oleObj spid="_x0000_s37891" name="方程式" r:id="rId5" imgW="1307880" imgH="380880" progId="Equation.3">
                  <p:embed/>
                </p:oleObj>
              </mc:Choice>
              <mc:Fallback>
                <p:oleObj name="方程式" r:id="rId5" imgW="13078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3336032"/>
                        <a:ext cx="1308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0" name="Object 4"/>
          <p:cNvGraphicFramePr>
            <a:graphicFrameLocks noChangeAspect="1"/>
          </p:cNvGraphicFramePr>
          <p:nvPr/>
        </p:nvGraphicFramePr>
        <p:xfrm>
          <a:off x="2444750" y="4560168"/>
          <a:ext cx="4254500" cy="381000"/>
        </p:xfrm>
        <a:graphic>
          <a:graphicData uri="http://schemas.openxmlformats.org/presentationml/2006/ole">
            <mc:AlternateContent xmlns:mc="http://schemas.openxmlformats.org/markup-compatibility/2006">
              <mc:Choice xmlns:v="urn:schemas-microsoft-com:vml" Requires="v">
                <p:oleObj spid="_x0000_s37892" name="方程式" r:id="rId7" imgW="4254480" imgH="380880" progId="Equation.3">
                  <p:embed/>
                </p:oleObj>
              </mc:Choice>
              <mc:Fallback>
                <p:oleObj name="方程式" r:id="rId7" imgW="4254480" imgH="380880" progId="Equation.3">
                  <p:embed/>
                  <p:pic>
                    <p:nvPicPr>
                      <p:cNvPr id="860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4750" y="4560168"/>
                        <a:ext cx="4254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88</a:t>
            </a:fld>
            <a:endParaRPr lang="zh-TW"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檢定平均值時樣本大小的選擇</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4221088"/>
            <a:ext cx="8496944" cy="2160240"/>
          </a:xfrm>
        </p:spPr>
        <p:txBody>
          <a:bodyPr/>
          <a:lstStyle/>
          <a:p>
            <a:r>
              <a:rPr lang="zh-TW" altLang="en-US" dirty="0"/>
              <a:t>圖</a:t>
            </a:r>
            <a:r>
              <a:rPr lang="en-US" altLang="zh-TW" dirty="0"/>
              <a:t>6.14 </a:t>
            </a:r>
            <a:r>
              <a:rPr lang="zh-TW" altLang="en-US" dirty="0"/>
              <a:t>顯示第一類錯誤的 </a:t>
            </a:r>
            <a:r>
              <a:rPr lang="el-GR" altLang="zh-TW" i="1" dirty="0"/>
              <a:t>α</a:t>
            </a:r>
            <a:r>
              <a:rPr lang="zh-TW" altLang="en-US" dirty="0"/>
              <a:t> 機率對應於樣本平均的一個值 </a:t>
            </a:r>
            <a:r>
              <a:rPr lang="en-US" altLang="zh-TW" dirty="0"/>
              <a:t>(</a:t>
            </a:r>
            <a:r>
              <a:rPr lang="zh-TW" altLang="en-US" dirty="0"/>
              <a:t>圖中的 </a:t>
            </a:r>
            <a:r>
              <a:rPr lang="en-US" altLang="zh-TW" i="1" dirty="0"/>
              <a:t>a</a:t>
            </a:r>
            <a:r>
              <a:rPr lang="en-US" altLang="zh-TW" dirty="0"/>
              <a:t>)</a:t>
            </a:r>
            <a:r>
              <a:rPr lang="zh-TW" altLang="en-US" dirty="0"/>
              <a:t>，如果樣本平均低於此值，則無法拒絕虛無假說。但有一個 </a:t>
            </a:r>
            <a:r>
              <a:rPr lang="el-GR" altLang="zh-TW" i="1" dirty="0"/>
              <a:t>β</a:t>
            </a:r>
            <a:r>
              <a:rPr lang="zh-TW" altLang="en-US" dirty="0"/>
              <a:t> 的機率是特定對立假說會得樣本平均值小於 </a:t>
            </a:r>
            <a:r>
              <a:rPr lang="en-US" altLang="zh-TW" i="1" dirty="0"/>
              <a:t>a </a:t>
            </a:r>
            <a:r>
              <a:rPr lang="zh-TW" altLang="en-US" i="1" dirty="0"/>
              <a:t>─ </a:t>
            </a:r>
            <a:r>
              <a:rPr lang="zh-TW" altLang="en-US" dirty="0"/>
              <a:t>這是第二類錯誤的機率。</a:t>
            </a:r>
          </a:p>
        </p:txBody>
      </p:sp>
      <p:pic>
        <p:nvPicPr>
          <p:cNvPr id="4" name="Picture 2"/>
          <p:cNvPicPr>
            <a:picLocks noChangeAspect="1" noChangeArrowheads="1"/>
          </p:cNvPicPr>
          <p:nvPr/>
        </p:nvPicPr>
        <p:blipFill>
          <a:blip r:embed="rId2" cstate="print"/>
          <a:srcRect/>
          <a:stretch>
            <a:fillRect/>
          </a:stretch>
        </p:blipFill>
        <p:spPr bwMode="auto">
          <a:xfrm>
            <a:off x="1619671" y="1196752"/>
            <a:ext cx="5688309" cy="3119267"/>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89</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FBF81A-5586-4BF0-8308-2CAFC701A57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56ABF32-5AFF-4267-B77B-46D157F57973}"/>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37981DB6-2053-4AED-9A98-AC8CA5DB4285}"/>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FBA4EEB-34BF-49D9-8EC1-8A1315AB3D10}"/>
              </a:ext>
            </a:extLst>
          </p:cNvPr>
          <p:cNvSpPr>
            <a:spLocks noGrp="1"/>
          </p:cNvSpPr>
          <p:nvPr>
            <p:ph type="sldNum" sz="quarter" idx="12"/>
          </p:nvPr>
        </p:nvSpPr>
        <p:spPr/>
        <p:txBody>
          <a:bodyPr/>
          <a:lstStyle/>
          <a:p>
            <a:fld id="{4ED57DA5-3079-4B49-823B-EE503FF95CF7}" type="slidenum">
              <a:rPr lang="zh-TW" altLang="en-US" smtClean="0"/>
              <a:pPr/>
              <a:t>9</a:t>
            </a:fld>
            <a:endParaRPr lang="zh-TW" altLang="en-US"/>
          </a:p>
        </p:txBody>
      </p:sp>
    </p:spTree>
    <p:extLst>
      <p:ext uri="{BB962C8B-B14F-4D97-AF65-F5344CB8AC3E}">
        <p14:creationId xmlns:p14="http://schemas.microsoft.com/office/powerpoint/2010/main" val="40017680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檢定平均值時樣本大小的選擇</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因此</a:t>
            </a:r>
            <a:br>
              <a:rPr lang="en-US" altLang="zh-TW" dirty="0"/>
            </a:br>
            <a:br>
              <a:rPr lang="en-US" altLang="zh-TW" dirty="0"/>
            </a:br>
            <a:br>
              <a:rPr lang="en-US" altLang="zh-TW" dirty="0"/>
            </a:br>
            <a:br>
              <a:rPr lang="en-US" altLang="zh-TW" dirty="0"/>
            </a:br>
            <a:r>
              <a:rPr lang="zh-TW" altLang="en-US" dirty="0"/>
              <a:t>在對立假說              下，統計量</a:t>
            </a:r>
            <a:br>
              <a:rPr lang="en-US" altLang="zh-TW" dirty="0"/>
            </a:br>
            <a:br>
              <a:rPr lang="en-US" altLang="zh-TW" dirty="0"/>
            </a:br>
            <a:br>
              <a:rPr lang="en-US" altLang="zh-TW" dirty="0"/>
            </a:br>
            <a:br>
              <a:rPr lang="en-US" altLang="zh-TW" dirty="0"/>
            </a:br>
            <a:r>
              <a:rPr lang="zh-TW" altLang="en-US" dirty="0"/>
              <a:t>是標準常態變數 </a:t>
            </a:r>
            <a:r>
              <a:rPr lang="en-US" altLang="zh-TW" i="1" dirty="0"/>
              <a:t>Z</a:t>
            </a:r>
            <a:r>
              <a:rPr lang="zh-TW" altLang="en-US" dirty="0"/>
              <a:t>。所以</a:t>
            </a:r>
          </a:p>
          <a:p>
            <a:endParaRPr lang="zh-TW" altLang="en-US" dirty="0"/>
          </a:p>
        </p:txBody>
      </p:sp>
      <p:graphicFrame>
        <p:nvGraphicFramePr>
          <p:cNvPr id="6" name="物件 5"/>
          <p:cNvGraphicFramePr>
            <a:graphicFrameLocks noChangeAspect="1"/>
          </p:cNvGraphicFramePr>
          <p:nvPr/>
        </p:nvGraphicFramePr>
        <p:xfrm>
          <a:off x="1543050" y="1748160"/>
          <a:ext cx="6057900" cy="1320800"/>
        </p:xfrm>
        <a:graphic>
          <a:graphicData uri="http://schemas.openxmlformats.org/presentationml/2006/ole">
            <mc:AlternateContent xmlns:mc="http://schemas.openxmlformats.org/markup-compatibility/2006">
              <mc:Choice xmlns:v="urn:schemas-microsoft-com:vml" Requires="v">
                <p:oleObj spid="_x0000_s38914" name="方程式" r:id="rId3" imgW="6057720" imgH="1320480" progId="Equation.3">
                  <p:embed/>
                </p:oleObj>
              </mc:Choice>
              <mc:Fallback>
                <p:oleObj name="方程式" r:id="rId3" imgW="6057720" imgH="13204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1748160"/>
                        <a:ext cx="6057900" cy="132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4" name="Object 4"/>
          <p:cNvGraphicFramePr>
            <a:graphicFrameLocks noChangeAspect="1"/>
          </p:cNvGraphicFramePr>
          <p:nvPr/>
        </p:nvGraphicFramePr>
        <p:xfrm>
          <a:off x="2768228" y="3212976"/>
          <a:ext cx="1155700" cy="381000"/>
        </p:xfrm>
        <a:graphic>
          <a:graphicData uri="http://schemas.openxmlformats.org/presentationml/2006/ole">
            <mc:AlternateContent xmlns:mc="http://schemas.openxmlformats.org/markup-compatibility/2006">
              <mc:Choice xmlns:v="urn:schemas-microsoft-com:vml" Requires="v">
                <p:oleObj spid="_x0000_s38915" name="方程式" r:id="rId5" imgW="1155600" imgH="380880" progId="Equation.3">
                  <p:embed/>
                </p:oleObj>
              </mc:Choice>
              <mc:Fallback>
                <p:oleObj name="方程式" r:id="rId5" imgW="1155600" imgH="380880" progId="Equation.3">
                  <p:embed/>
                  <p:pic>
                    <p:nvPicPr>
                      <p:cNvPr id="8704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228" y="3212976"/>
                        <a:ext cx="1155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5" name="Object 5"/>
          <p:cNvGraphicFramePr>
            <a:graphicFrameLocks noChangeAspect="1"/>
          </p:cNvGraphicFramePr>
          <p:nvPr/>
        </p:nvGraphicFramePr>
        <p:xfrm>
          <a:off x="3835400" y="3897313"/>
          <a:ext cx="1473200" cy="787400"/>
        </p:xfrm>
        <a:graphic>
          <a:graphicData uri="http://schemas.openxmlformats.org/presentationml/2006/ole">
            <mc:AlternateContent xmlns:mc="http://schemas.openxmlformats.org/markup-compatibility/2006">
              <mc:Choice xmlns:v="urn:schemas-microsoft-com:vml" Requires="v">
                <p:oleObj spid="_x0000_s38916" name="方程式" r:id="rId7" imgW="1473120" imgH="787320" progId="Equation.3">
                  <p:embed/>
                </p:oleObj>
              </mc:Choice>
              <mc:Fallback>
                <p:oleObj name="方程式" r:id="rId7" imgW="1473120" imgH="787320" progId="Equation.3">
                  <p:embed/>
                  <p:pic>
                    <p:nvPicPr>
                      <p:cNvPr id="8704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5400" y="3897313"/>
                        <a:ext cx="1473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1606550" y="5589240"/>
          <a:ext cx="5930900" cy="838200"/>
        </p:xfrm>
        <a:graphic>
          <a:graphicData uri="http://schemas.openxmlformats.org/presentationml/2006/ole">
            <mc:AlternateContent xmlns:mc="http://schemas.openxmlformats.org/markup-compatibility/2006">
              <mc:Choice xmlns:v="urn:schemas-microsoft-com:vml" Requires="v">
                <p:oleObj spid="_x0000_s38917" name="方程式" r:id="rId9" imgW="5930640" imgH="838080" progId="Equation.3">
                  <p:embed/>
                </p:oleObj>
              </mc:Choice>
              <mc:Fallback>
                <p:oleObj name="方程式" r:id="rId9" imgW="5930640" imgH="83808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6550" y="5589240"/>
                        <a:ext cx="59309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90</a:t>
            </a:fld>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檢定平均值時樣本大小的選擇</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由此我們得結論</a:t>
            </a:r>
            <a:br>
              <a:rPr lang="en-US" altLang="zh-TW" dirty="0"/>
            </a:br>
            <a:br>
              <a:rPr lang="en-US" altLang="zh-TW" dirty="0"/>
            </a:br>
            <a:br>
              <a:rPr lang="en-US" altLang="zh-TW" dirty="0"/>
            </a:br>
            <a:r>
              <a:rPr lang="zh-TW" altLang="en-US" dirty="0"/>
              <a:t>因而</a:t>
            </a:r>
            <a:br>
              <a:rPr lang="en-US" altLang="zh-TW" dirty="0"/>
            </a:br>
            <a:br>
              <a:rPr lang="en-US" altLang="zh-TW" b="1" dirty="0"/>
            </a:br>
            <a:br>
              <a:rPr lang="en-US" altLang="zh-TW" b="1" dirty="0"/>
            </a:br>
            <a:r>
              <a:rPr lang="zh-TW" altLang="en-US" dirty="0"/>
              <a:t>當對立假說為          時這個結果亦為真。</a:t>
            </a:r>
          </a:p>
          <a:p>
            <a:r>
              <a:rPr lang="zh-TW" altLang="en-US" dirty="0"/>
              <a:t>在雙尾檢定的情形中，當 </a:t>
            </a:r>
            <a:r>
              <a:rPr lang="en-US" altLang="zh-TW" i="1" dirty="0"/>
              <a:t>n </a:t>
            </a:r>
            <a:r>
              <a:rPr lang="zh-TW" altLang="en-US" dirty="0"/>
              <a:t>如下時，對一特定對立假說我們得到       。</a:t>
            </a:r>
          </a:p>
        </p:txBody>
      </p:sp>
      <p:graphicFrame>
        <p:nvGraphicFramePr>
          <p:cNvPr id="88066" name="Object 2"/>
          <p:cNvGraphicFramePr>
            <a:graphicFrameLocks noChangeAspect="1"/>
          </p:cNvGraphicFramePr>
          <p:nvPr/>
        </p:nvGraphicFramePr>
        <p:xfrm>
          <a:off x="3581400" y="1772816"/>
          <a:ext cx="2019300" cy="749300"/>
        </p:xfrm>
        <a:graphic>
          <a:graphicData uri="http://schemas.openxmlformats.org/presentationml/2006/ole">
            <mc:AlternateContent xmlns:mc="http://schemas.openxmlformats.org/markup-compatibility/2006">
              <mc:Choice xmlns:v="urn:schemas-microsoft-com:vml" Requires="v">
                <p:oleObj spid="_x0000_s39938" name="方程式" r:id="rId3" imgW="2019240" imgH="749160" progId="Equation.3">
                  <p:embed/>
                </p:oleObj>
              </mc:Choice>
              <mc:Fallback>
                <p:oleObj name="方程式" r:id="rId3" imgW="2019240" imgH="749160" progId="Equation.3">
                  <p:embed/>
                  <p:pic>
                    <p:nvPicPr>
                      <p:cNvPr id="880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772816"/>
                        <a:ext cx="20193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物件 4"/>
          <p:cNvGraphicFramePr>
            <a:graphicFrameLocks noChangeAspect="1"/>
          </p:cNvGraphicFramePr>
          <p:nvPr/>
        </p:nvGraphicFramePr>
        <p:xfrm>
          <a:off x="2311400" y="3035300"/>
          <a:ext cx="4521200" cy="787400"/>
        </p:xfrm>
        <a:graphic>
          <a:graphicData uri="http://schemas.openxmlformats.org/presentationml/2006/ole">
            <mc:AlternateContent xmlns:mc="http://schemas.openxmlformats.org/markup-compatibility/2006">
              <mc:Choice xmlns:v="urn:schemas-microsoft-com:vml" Requires="v">
                <p:oleObj spid="_x0000_s39939" name="方程式" r:id="rId5" imgW="4520880" imgH="787320" progId="Equation.3">
                  <p:embed/>
                </p:oleObj>
              </mc:Choice>
              <mc:Fallback>
                <p:oleObj name="方程式" r:id="rId5" imgW="452088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400" y="3035300"/>
                        <a:ext cx="45212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68" name="Object 4"/>
          <p:cNvGraphicFramePr>
            <a:graphicFrameLocks noChangeAspect="1"/>
          </p:cNvGraphicFramePr>
          <p:nvPr/>
        </p:nvGraphicFramePr>
        <p:xfrm>
          <a:off x="3098428" y="4128120"/>
          <a:ext cx="825500" cy="381000"/>
        </p:xfrm>
        <a:graphic>
          <a:graphicData uri="http://schemas.openxmlformats.org/presentationml/2006/ole">
            <mc:AlternateContent xmlns:mc="http://schemas.openxmlformats.org/markup-compatibility/2006">
              <mc:Choice xmlns:v="urn:schemas-microsoft-com:vml" Requires="v">
                <p:oleObj spid="_x0000_s39940" name="方程式" r:id="rId7" imgW="825480" imgH="380880" progId="Equation.3">
                  <p:embed/>
                </p:oleObj>
              </mc:Choice>
              <mc:Fallback>
                <p:oleObj name="方程式" r:id="rId7" imgW="825480" imgH="380880" progId="Equation.3">
                  <p:embed/>
                  <p:pic>
                    <p:nvPicPr>
                      <p:cNvPr id="880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8428" y="4128120"/>
                        <a:ext cx="825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3890392" y="5187032"/>
          <a:ext cx="609600" cy="330200"/>
        </p:xfrm>
        <a:graphic>
          <a:graphicData uri="http://schemas.openxmlformats.org/presentationml/2006/ole">
            <mc:AlternateContent xmlns:mc="http://schemas.openxmlformats.org/markup-compatibility/2006">
              <mc:Choice xmlns:v="urn:schemas-microsoft-com:vml" Requires="v">
                <p:oleObj spid="_x0000_s39941" name="方程式" r:id="rId9" imgW="609480" imgH="330120" progId="Equation.3">
                  <p:embed/>
                </p:oleObj>
              </mc:Choice>
              <mc:Fallback>
                <p:oleObj name="方程式" r:id="rId9" imgW="60948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0392" y="5187032"/>
                        <a:ext cx="609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435350" y="5665936"/>
          <a:ext cx="2273300" cy="787400"/>
        </p:xfrm>
        <a:graphic>
          <a:graphicData uri="http://schemas.openxmlformats.org/presentationml/2006/ole">
            <mc:AlternateContent xmlns:mc="http://schemas.openxmlformats.org/markup-compatibility/2006">
              <mc:Choice xmlns:v="urn:schemas-microsoft-com:vml" Requires="v">
                <p:oleObj spid="_x0000_s39942" name="方程式" r:id="rId11" imgW="2273040" imgH="787320" progId="Equation.3">
                  <p:embed/>
                </p:oleObj>
              </mc:Choice>
              <mc:Fallback>
                <p:oleObj name="方程式" r:id="rId11" imgW="2273040" imgH="78732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5350" y="5665936"/>
                        <a:ext cx="22733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6.7</a:t>
            </a:r>
            <a:r>
              <a:rPr lang="zh-TW" altLang="en-US" dirty="0"/>
              <a:t> 比較平均值的圖形方法</a:t>
            </a:r>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921179"/>
            <a:ext cx="8496300" cy="380780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92</a:t>
            </a:fld>
            <a:endParaRPr lang="zh-TW"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供雙樣本 </a:t>
            </a:r>
            <a:r>
              <a:rPr lang="en-US" altLang="zh-TW" i="1" dirty="0"/>
              <a:t>t</a:t>
            </a:r>
            <a:r>
              <a:rPr lang="zh-TW" altLang="en-US" dirty="0"/>
              <a:t> 檢定用的附註解電腦列印</a:t>
            </a:r>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331640" y="1556792"/>
            <a:ext cx="6191521" cy="403244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93</a:t>
            </a:fld>
            <a:endParaRPr lang="zh-TW"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6.8</a:t>
            </a:r>
            <a:r>
              <a:rPr lang="zh-TW" altLang="en-US" dirty="0"/>
              <a:t> 單一樣本：對單一比例的檢定</a:t>
            </a:r>
          </a:p>
        </p:txBody>
      </p:sp>
      <p:sp>
        <p:nvSpPr>
          <p:cNvPr id="5" name="內容版面配置區 4"/>
          <p:cNvSpPr>
            <a:spLocks noGrp="1"/>
          </p:cNvSpPr>
          <p:nvPr>
            <p:ph idx="1"/>
          </p:nvPr>
        </p:nvSpPr>
        <p:spPr/>
        <p:txBody>
          <a:bodyPr/>
          <a:lstStyle/>
          <a:p>
            <a:r>
              <a:rPr lang="zh-TW" altLang="en-US" dirty="0"/>
              <a:t>考慮檢定下列假說問題：二項式實驗中成功的比例等於某一個指定的值。</a:t>
            </a:r>
            <a:endParaRPr lang="en-US" altLang="zh-TW" dirty="0"/>
          </a:p>
          <a:p>
            <a:r>
              <a:rPr lang="zh-TW" altLang="en-US" dirty="0"/>
              <a:t>我們檢定          的虛無假說 </a:t>
            </a:r>
            <a:r>
              <a:rPr lang="en-US" altLang="zh-TW" i="1" dirty="0"/>
              <a:t>H</a:t>
            </a:r>
            <a:r>
              <a:rPr lang="en-US" altLang="zh-TW" baseline="-25000" dirty="0"/>
              <a:t>0</a:t>
            </a:r>
            <a:r>
              <a:rPr lang="zh-TW" altLang="en-US" dirty="0"/>
              <a:t>，其中 </a:t>
            </a:r>
            <a:r>
              <a:rPr lang="en-US" altLang="zh-TW" i="1" dirty="0"/>
              <a:t>p </a:t>
            </a:r>
            <a:r>
              <a:rPr lang="zh-TW" altLang="en-US" dirty="0"/>
              <a:t>為二項式分布的參數。對立假說可以是一般的單邊或雙邊對立敘述：</a:t>
            </a:r>
            <a:endParaRPr lang="en-US" altLang="zh-TW" dirty="0"/>
          </a:p>
          <a:p>
            <a:endParaRPr lang="en-US" altLang="zh-TW" dirty="0"/>
          </a:p>
          <a:p>
            <a:r>
              <a:rPr lang="zh-TW" altLang="en-US" dirty="0"/>
              <a:t>我們的決策準則所依據之適當隨機變數是二項式隨機變數 </a:t>
            </a:r>
            <a:r>
              <a:rPr lang="en-US" altLang="zh-TW" i="1" dirty="0"/>
              <a:t>X</a:t>
            </a:r>
            <a:r>
              <a:rPr lang="zh-TW" altLang="en-US" dirty="0"/>
              <a:t>。</a:t>
            </a:r>
          </a:p>
        </p:txBody>
      </p:sp>
      <p:graphicFrame>
        <p:nvGraphicFramePr>
          <p:cNvPr id="6" name="物件 5"/>
          <p:cNvGraphicFramePr>
            <a:graphicFrameLocks noChangeAspect="1"/>
          </p:cNvGraphicFramePr>
          <p:nvPr/>
        </p:nvGraphicFramePr>
        <p:xfrm>
          <a:off x="2339752" y="2399928"/>
          <a:ext cx="825500" cy="381000"/>
        </p:xfrm>
        <a:graphic>
          <a:graphicData uri="http://schemas.openxmlformats.org/presentationml/2006/ole">
            <mc:AlternateContent xmlns:mc="http://schemas.openxmlformats.org/markup-compatibility/2006">
              <mc:Choice xmlns:v="urn:schemas-microsoft-com:vml" Requires="v">
                <p:oleObj spid="_x0000_s40962" name="方程式" r:id="rId3" imgW="825480" imgH="380880" progId="Equation.3">
                  <p:embed/>
                </p:oleObj>
              </mc:Choice>
              <mc:Fallback>
                <p:oleObj name="方程式" r:id="rId3" imgW="82548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399928"/>
                        <a:ext cx="825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71800" y="3768080"/>
          <a:ext cx="3200400" cy="381000"/>
        </p:xfrm>
        <a:graphic>
          <a:graphicData uri="http://schemas.openxmlformats.org/presentationml/2006/ole">
            <mc:AlternateContent xmlns:mc="http://schemas.openxmlformats.org/markup-compatibility/2006">
              <mc:Choice xmlns:v="urn:schemas-microsoft-com:vml" Requires="v">
                <p:oleObj spid="_x0000_s40963" name="方程式" r:id="rId5" imgW="3200400" imgH="380880" progId="Equation.3">
                  <p:embed/>
                </p:oleObj>
              </mc:Choice>
              <mc:Fallback>
                <p:oleObj name="方程式" r:id="rId5" imgW="3200400" imgH="38088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768080"/>
                        <a:ext cx="3200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94</a:t>
            </a:fld>
            <a:endParaRPr lang="zh-TW"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遠離平均值           之 </a:t>
            </a:r>
            <a:r>
              <a:rPr lang="en-US" altLang="zh-TW" i="1" dirty="0"/>
              <a:t>X</a:t>
            </a:r>
            <a:r>
              <a:rPr lang="en-US" altLang="zh-TW" dirty="0"/>
              <a:t> </a:t>
            </a:r>
            <a:r>
              <a:rPr lang="zh-TW" altLang="en-US" dirty="0"/>
              <a:t>的值會導致虛無假說的拒絕。因為 </a:t>
            </a:r>
            <a:r>
              <a:rPr lang="en-US" altLang="zh-TW" i="1" dirty="0"/>
              <a:t>X </a:t>
            </a:r>
            <a:r>
              <a:rPr lang="zh-TW" altLang="en-US" dirty="0"/>
              <a:t>是離散二項式變數，所以不太可能可以建立一個大小</a:t>
            </a:r>
            <a:r>
              <a:rPr lang="zh-TW" altLang="en-US" dirty="0">
                <a:effectLst>
                  <a:outerShdw blurRad="38100" dist="38100" dir="2700000" algn="tl">
                    <a:srgbClr val="000000">
                      <a:alpha val="43137"/>
                    </a:srgbClr>
                  </a:outerShdw>
                </a:effectLst>
              </a:rPr>
              <a:t>恰</a:t>
            </a:r>
            <a:r>
              <a:rPr lang="zh-TW" altLang="en-US" dirty="0"/>
              <a:t>等於預先指定之 </a:t>
            </a:r>
            <a:r>
              <a:rPr lang="el-GR" altLang="zh-TW" i="1" dirty="0"/>
              <a:t>α</a:t>
            </a:r>
            <a:r>
              <a:rPr lang="zh-TW" altLang="en-US" dirty="0"/>
              <a:t> 值的臨界區域。基於這個原因，在處理小的樣本時，我們比較喜歡以 </a:t>
            </a:r>
            <a:r>
              <a:rPr lang="en-US" altLang="zh-TW" i="1" dirty="0"/>
              <a:t>P </a:t>
            </a:r>
            <a:r>
              <a:rPr lang="zh-TW" altLang="en-US" dirty="0"/>
              <a:t>值為決策依據。</a:t>
            </a:r>
            <a:endParaRPr lang="en-US" altLang="zh-TW" dirty="0"/>
          </a:p>
          <a:p>
            <a:r>
              <a:rPr lang="zh-TW" altLang="en-US" dirty="0"/>
              <a:t>為了檢定假說</a:t>
            </a:r>
            <a:br>
              <a:rPr lang="en-US" altLang="zh-TW" dirty="0"/>
            </a:br>
            <a:br>
              <a:rPr lang="en-US" altLang="zh-TW" dirty="0"/>
            </a:br>
            <a:br>
              <a:rPr lang="en-US" altLang="zh-TW" dirty="0"/>
            </a:br>
            <a:r>
              <a:rPr lang="zh-TW" altLang="en-US" dirty="0"/>
              <a:t>用二項式分布來計算 </a:t>
            </a:r>
            <a:r>
              <a:rPr lang="en-US" altLang="zh-TW" i="1" dirty="0"/>
              <a:t>P </a:t>
            </a:r>
            <a:r>
              <a:rPr lang="zh-TW" altLang="en-US" dirty="0"/>
              <a:t>值：</a:t>
            </a:r>
          </a:p>
        </p:txBody>
      </p:sp>
      <p:graphicFrame>
        <p:nvGraphicFramePr>
          <p:cNvPr id="91138" name="Object 2"/>
          <p:cNvGraphicFramePr>
            <a:graphicFrameLocks noChangeAspect="1"/>
          </p:cNvGraphicFramePr>
          <p:nvPr/>
        </p:nvGraphicFramePr>
        <p:xfrm>
          <a:off x="2755900" y="1412776"/>
          <a:ext cx="952500" cy="381000"/>
        </p:xfrm>
        <a:graphic>
          <a:graphicData uri="http://schemas.openxmlformats.org/presentationml/2006/ole">
            <mc:AlternateContent xmlns:mc="http://schemas.openxmlformats.org/markup-compatibility/2006">
              <mc:Choice xmlns:v="urn:schemas-microsoft-com:vml" Requires="v">
                <p:oleObj spid="_x0000_s41986" name="方程式" r:id="rId3" imgW="952200" imgH="380880" progId="Equation.3">
                  <p:embed/>
                </p:oleObj>
              </mc:Choice>
              <mc:Fallback>
                <p:oleObj name="方程式" r:id="rId3" imgW="952200" imgH="380880" progId="Equation.3">
                  <p:embed/>
                  <p:pic>
                    <p:nvPicPr>
                      <p:cNvPr id="911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1412776"/>
                        <a:ext cx="952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39" name="Object 3"/>
          <p:cNvGraphicFramePr>
            <a:graphicFrameLocks noChangeAspect="1"/>
          </p:cNvGraphicFramePr>
          <p:nvPr/>
        </p:nvGraphicFramePr>
        <p:xfrm>
          <a:off x="3822700" y="4005064"/>
          <a:ext cx="1498600" cy="838200"/>
        </p:xfrm>
        <a:graphic>
          <a:graphicData uri="http://schemas.openxmlformats.org/presentationml/2006/ole">
            <mc:AlternateContent xmlns:mc="http://schemas.openxmlformats.org/markup-compatibility/2006">
              <mc:Choice xmlns:v="urn:schemas-microsoft-com:vml" Requires="v">
                <p:oleObj spid="_x0000_s41987" name="方程式" r:id="rId5" imgW="1498320" imgH="838080" progId="Equation.3">
                  <p:embed/>
                </p:oleObj>
              </mc:Choice>
              <mc:Fallback>
                <p:oleObj name="方程式" r:id="rId5" imgW="1498320" imgH="838080" progId="Equation.3">
                  <p:embed/>
                  <p:pic>
                    <p:nvPicPr>
                      <p:cNvPr id="911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2700" y="4005064"/>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2863850" y="5733256"/>
          <a:ext cx="3416300" cy="381000"/>
        </p:xfrm>
        <a:graphic>
          <a:graphicData uri="http://schemas.openxmlformats.org/presentationml/2006/ole">
            <mc:AlternateContent xmlns:mc="http://schemas.openxmlformats.org/markup-compatibility/2006">
              <mc:Choice xmlns:v="urn:schemas-microsoft-com:vml" Requires="v">
                <p:oleObj spid="_x0000_s41988" name="方程式" r:id="rId7" imgW="3416040" imgH="380880" progId="Equation.3">
                  <p:embed/>
                </p:oleObj>
              </mc:Choice>
              <mc:Fallback>
                <p:oleObj name="方程式" r:id="rId7" imgW="3416040" imgH="3808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3850" y="5733256"/>
                        <a:ext cx="3416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95</a:t>
            </a:fld>
            <a:endParaRPr lang="zh-TW"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i="1" dirty="0"/>
              <a:t> x </a:t>
            </a:r>
            <a:r>
              <a:rPr lang="zh-TW" altLang="en-US" dirty="0"/>
              <a:t>的值是我們大小為 </a:t>
            </a:r>
            <a:r>
              <a:rPr lang="en-US" altLang="zh-TW" i="1" dirty="0"/>
              <a:t>n</a:t>
            </a:r>
            <a:r>
              <a:rPr lang="en-US" altLang="zh-TW" dirty="0"/>
              <a:t> </a:t>
            </a:r>
            <a:r>
              <a:rPr lang="zh-TW" altLang="en-US" dirty="0"/>
              <a:t>的樣本中成功的個數。若此</a:t>
            </a:r>
            <a:r>
              <a:rPr lang="zh-TW" altLang="en-US" i="1" dirty="0"/>
              <a:t> </a:t>
            </a:r>
            <a:r>
              <a:rPr lang="en-US" altLang="zh-TW" i="1" dirty="0"/>
              <a:t>P </a:t>
            </a:r>
            <a:r>
              <a:rPr lang="zh-TW" altLang="en-US" dirty="0"/>
              <a:t>值小於或等於 </a:t>
            </a:r>
            <a:r>
              <a:rPr lang="el-GR" altLang="zh-TW" i="1" dirty="0"/>
              <a:t>α </a:t>
            </a:r>
            <a:r>
              <a:rPr lang="zh-TW" altLang="en-US" dirty="0"/>
              <a:t>，則在 </a:t>
            </a:r>
            <a:r>
              <a:rPr lang="el-GR" altLang="zh-TW" i="1" dirty="0"/>
              <a:t>α</a:t>
            </a:r>
            <a:r>
              <a:rPr lang="zh-TW" altLang="en-US" dirty="0"/>
              <a:t> 的水準下，我們的檢定是顯著的，因而我們拒絕 </a:t>
            </a:r>
            <a:r>
              <a:rPr lang="en-US" altLang="zh-TW" i="1" dirty="0"/>
              <a:t>H</a:t>
            </a:r>
            <a:r>
              <a:rPr lang="en-US" altLang="zh-TW" baseline="-25000" dirty="0"/>
              <a:t>0</a:t>
            </a:r>
            <a:r>
              <a:rPr lang="zh-TW" altLang="en-US" dirty="0"/>
              <a:t> 並認同 </a:t>
            </a:r>
            <a:r>
              <a:rPr lang="en-US" altLang="zh-TW" i="1" dirty="0"/>
              <a:t>H</a:t>
            </a:r>
            <a:r>
              <a:rPr lang="en-US" altLang="zh-TW" baseline="-25000" dirty="0"/>
              <a:t>1</a:t>
            </a:r>
            <a:r>
              <a:rPr lang="zh-TW" altLang="en-US" dirty="0"/>
              <a:t>。</a:t>
            </a:r>
            <a:endParaRPr lang="en-US" altLang="zh-TW" dirty="0"/>
          </a:p>
          <a:p>
            <a:r>
              <a:rPr lang="zh-TW" altLang="en-US" dirty="0"/>
              <a:t>要在 </a:t>
            </a:r>
            <a:r>
              <a:rPr lang="el-GR" altLang="zh-TW" i="1" dirty="0"/>
              <a:t>α</a:t>
            </a:r>
            <a:r>
              <a:rPr lang="zh-TW" altLang="en-US" i="1" dirty="0"/>
              <a:t> </a:t>
            </a:r>
            <a:r>
              <a:rPr lang="zh-TW" altLang="en-US" dirty="0"/>
              <a:t>的顯著水準下檢定假說</a:t>
            </a:r>
            <a:br>
              <a:rPr lang="en-US" altLang="zh-TW" dirty="0"/>
            </a:br>
            <a:br>
              <a:rPr lang="en-US" altLang="zh-TW" dirty="0"/>
            </a:br>
            <a:br>
              <a:rPr lang="en-US" altLang="zh-TW" dirty="0"/>
            </a:br>
            <a:r>
              <a:rPr lang="zh-TW" altLang="en-US" dirty="0"/>
              <a:t>我們計算</a:t>
            </a:r>
            <a:br>
              <a:rPr lang="en-US" altLang="zh-TW" dirty="0"/>
            </a:br>
            <a:br>
              <a:rPr lang="en-US" altLang="zh-TW" dirty="0"/>
            </a:br>
            <a:br>
              <a:rPr lang="en-US" altLang="zh-TW" dirty="0"/>
            </a:br>
            <a:r>
              <a:rPr lang="zh-TW" altLang="en-US" dirty="0"/>
              <a:t>若此 </a:t>
            </a:r>
            <a:r>
              <a:rPr lang="en-US" altLang="zh-TW" i="1" dirty="0"/>
              <a:t>P </a:t>
            </a:r>
            <a:r>
              <a:rPr lang="zh-TW" altLang="en-US" dirty="0"/>
              <a:t>值小於或等於 </a:t>
            </a:r>
            <a:r>
              <a:rPr lang="el-GR" altLang="zh-TW" i="1" dirty="0"/>
              <a:t>α</a:t>
            </a:r>
            <a:r>
              <a:rPr lang="zh-TW" altLang="en-US" dirty="0"/>
              <a:t>，則拒絕 </a:t>
            </a:r>
            <a:r>
              <a:rPr lang="en-US" altLang="zh-TW" i="1" dirty="0"/>
              <a:t>H</a:t>
            </a:r>
            <a:r>
              <a:rPr lang="en-US" altLang="zh-TW" baseline="-25000" dirty="0"/>
              <a:t>0</a:t>
            </a:r>
            <a:r>
              <a:rPr lang="zh-TW" altLang="en-US" dirty="0"/>
              <a:t> 而認同 </a:t>
            </a:r>
            <a:r>
              <a:rPr lang="en-US" altLang="zh-TW" i="1" dirty="0"/>
              <a:t>H</a:t>
            </a:r>
            <a:r>
              <a:rPr lang="en-US" altLang="zh-TW" baseline="-25000" dirty="0"/>
              <a:t>1 </a:t>
            </a:r>
            <a:r>
              <a:rPr lang="zh-TW" altLang="en-US" dirty="0"/>
              <a:t>。</a:t>
            </a:r>
          </a:p>
          <a:p>
            <a:endParaRPr lang="zh-TW" altLang="en-US" dirty="0"/>
          </a:p>
        </p:txBody>
      </p:sp>
      <p:graphicFrame>
        <p:nvGraphicFramePr>
          <p:cNvPr id="92163" name="Object 3"/>
          <p:cNvGraphicFramePr>
            <a:graphicFrameLocks noChangeAspect="1"/>
          </p:cNvGraphicFramePr>
          <p:nvPr/>
        </p:nvGraphicFramePr>
        <p:xfrm>
          <a:off x="3822700" y="3382888"/>
          <a:ext cx="1498600" cy="838200"/>
        </p:xfrm>
        <a:graphic>
          <a:graphicData uri="http://schemas.openxmlformats.org/presentationml/2006/ole">
            <mc:AlternateContent xmlns:mc="http://schemas.openxmlformats.org/markup-compatibility/2006">
              <mc:Choice xmlns:v="urn:schemas-microsoft-com:vml" Requires="v">
                <p:oleObj spid="_x0000_s43010" name="方程式" r:id="rId3" imgW="1498320" imgH="838080" progId="Equation.3">
                  <p:embed/>
                </p:oleObj>
              </mc:Choice>
              <mc:Fallback>
                <p:oleObj name="方程式" r:id="rId3" imgW="1498320" imgH="838080" progId="Equation.3">
                  <p:embed/>
                  <p:pic>
                    <p:nvPicPr>
                      <p:cNvPr id="921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700" y="3382888"/>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4" name="Object 4"/>
          <p:cNvGraphicFramePr>
            <a:graphicFrameLocks noChangeAspect="1"/>
          </p:cNvGraphicFramePr>
          <p:nvPr/>
        </p:nvGraphicFramePr>
        <p:xfrm>
          <a:off x="2863850" y="4725144"/>
          <a:ext cx="3416300" cy="381000"/>
        </p:xfrm>
        <a:graphic>
          <a:graphicData uri="http://schemas.openxmlformats.org/presentationml/2006/ole">
            <mc:AlternateContent xmlns:mc="http://schemas.openxmlformats.org/markup-compatibility/2006">
              <mc:Choice xmlns:v="urn:schemas-microsoft-com:vml" Requires="v">
                <p:oleObj spid="_x0000_s43011" name="方程式" r:id="rId5" imgW="3416040" imgH="380880" progId="Equation.3">
                  <p:embed/>
                </p:oleObj>
              </mc:Choice>
              <mc:Fallback>
                <p:oleObj name="方程式" r:id="rId5" imgW="3416040" imgH="380880" progId="Equation.3">
                  <p:embed/>
                  <p:pic>
                    <p:nvPicPr>
                      <p:cNvPr id="9216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3850" y="4725144"/>
                        <a:ext cx="3416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96</a:t>
            </a:fld>
            <a:endParaRPr lang="zh-TW"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 </a:t>
            </a:r>
            <a:r>
              <a:rPr lang="el-GR" altLang="zh-TW" i="1" dirty="0"/>
              <a:t>α</a:t>
            </a:r>
            <a:r>
              <a:rPr lang="zh-TW" altLang="en-US" i="1" dirty="0"/>
              <a:t> </a:t>
            </a:r>
            <a:r>
              <a:rPr lang="zh-TW" altLang="en-US" dirty="0"/>
              <a:t>的顯著水準下檢定假說</a:t>
            </a:r>
            <a:br>
              <a:rPr lang="en-US" altLang="zh-TW" dirty="0"/>
            </a:br>
            <a:br>
              <a:rPr lang="en-US" altLang="zh-TW" dirty="0"/>
            </a:br>
            <a:br>
              <a:rPr lang="en-US" altLang="zh-TW" dirty="0"/>
            </a:br>
            <a:r>
              <a:rPr lang="zh-TW" altLang="en-US" dirty="0"/>
              <a:t>我們計算</a:t>
            </a:r>
            <a:br>
              <a:rPr lang="en-US" altLang="zh-TW" dirty="0"/>
            </a:br>
            <a:br>
              <a:rPr lang="en-US" altLang="zh-TW" dirty="0"/>
            </a:br>
            <a:br>
              <a:rPr lang="en-US" altLang="zh-TW" dirty="0"/>
            </a:br>
            <a:r>
              <a:rPr lang="zh-TW" altLang="en-US" dirty="0"/>
              <a:t>或</a:t>
            </a:r>
            <a:br>
              <a:rPr lang="en-US" altLang="zh-TW" dirty="0"/>
            </a:br>
            <a:br>
              <a:rPr lang="en-US" altLang="zh-TW" dirty="0"/>
            </a:br>
            <a:br>
              <a:rPr lang="en-US" altLang="zh-TW" dirty="0"/>
            </a:br>
            <a:r>
              <a:rPr lang="zh-TW" altLang="en-US" dirty="0"/>
              <a:t>若計算出的 </a:t>
            </a:r>
            <a:r>
              <a:rPr lang="en-US" altLang="zh-TW" i="1" dirty="0"/>
              <a:t>P </a:t>
            </a:r>
            <a:r>
              <a:rPr lang="zh-TW" altLang="en-US" dirty="0"/>
              <a:t>值小於或等於 </a:t>
            </a:r>
            <a:r>
              <a:rPr lang="el-GR" altLang="zh-TW" i="1" dirty="0"/>
              <a:t>α</a:t>
            </a:r>
            <a:r>
              <a:rPr lang="zh-TW" altLang="en-US" dirty="0"/>
              <a:t>，則拒絕 </a:t>
            </a:r>
            <a:r>
              <a:rPr lang="en-US" altLang="zh-TW" i="1" dirty="0"/>
              <a:t>H</a:t>
            </a:r>
            <a:r>
              <a:rPr lang="en-US" altLang="zh-TW" baseline="-25000" dirty="0"/>
              <a:t>0</a:t>
            </a:r>
            <a:r>
              <a:rPr lang="zh-TW" altLang="en-US" baseline="-25000" dirty="0"/>
              <a:t> </a:t>
            </a:r>
            <a:r>
              <a:rPr lang="zh-TW" altLang="en-US" dirty="0"/>
              <a:t>而認同 </a:t>
            </a:r>
            <a:r>
              <a:rPr lang="en-US" altLang="zh-TW" i="1" dirty="0"/>
              <a:t>H</a:t>
            </a:r>
            <a:r>
              <a:rPr lang="en-US" altLang="zh-TW" baseline="-25000" dirty="0"/>
              <a:t>1</a:t>
            </a:r>
            <a:r>
              <a:rPr lang="zh-TW" altLang="en-US" dirty="0"/>
              <a:t>。</a:t>
            </a:r>
          </a:p>
        </p:txBody>
      </p:sp>
      <p:graphicFrame>
        <p:nvGraphicFramePr>
          <p:cNvPr id="93186" name="Object 2"/>
          <p:cNvGraphicFramePr>
            <a:graphicFrameLocks noChangeAspect="1"/>
          </p:cNvGraphicFramePr>
          <p:nvPr/>
        </p:nvGraphicFramePr>
        <p:xfrm>
          <a:off x="3822700" y="1988840"/>
          <a:ext cx="1498600" cy="838200"/>
        </p:xfrm>
        <a:graphic>
          <a:graphicData uri="http://schemas.openxmlformats.org/presentationml/2006/ole">
            <mc:AlternateContent xmlns:mc="http://schemas.openxmlformats.org/markup-compatibility/2006">
              <mc:Choice xmlns:v="urn:schemas-microsoft-com:vml" Requires="v">
                <p:oleObj spid="_x0000_s44034" name="方程式" r:id="rId3" imgW="1498320" imgH="838080" progId="Equation.3">
                  <p:embed/>
                </p:oleObj>
              </mc:Choice>
              <mc:Fallback>
                <p:oleObj name="方程式" r:id="rId3" imgW="1498320" imgH="838080" progId="Equation.3">
                  <p:embed/>
                  <p:pic>
                    <p:nvPicPr>
                      <p:cNvPr id="931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700" y="1988840"/>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7" name="Object 3"/>
          <p:cNvGraphicFramePr>
            <a:graphicFrameLocks noChangeAspect="1"/>
          </p:cNvGraphicFramePr>
          <p:nvPr/>
        </p:nvGraphicFramePr>
        <p:xfrm>
          <a:off x="2152650" y="4653136"/>
          <a:ext cx="4838700" cy="381000"/>
        </p:xfrm>
        <a:graphic>
          <a:graphicData uri="http://schemas.openxmlformats.org/presentationml/2006/ole">
            <mc:AlternateContent xmlns:mc="http://schemas.openxmlformats.org/markup-compatibility/2006">
              <mc:Choice xmlns:v="urn:schemas-microsoft-com:vml" Requires="v">
                <p:oleObj spid="_x0000_s44035" name="方程式" r:id="rId5" imgW="4838400" imgH="380880" progId="Equation.3">
                  <p:embed/>
                </p:oleObj>
              </mc:Choice>
              <mc:Fallback>
                <p:oleObj name="方程式" r:id="rId5" imgW="4838400" imgH="380880" progId="Equation.3">
                  <p:embed/>
                  <p:pic>
                    <p:nvPicPr>
                      <p:cNvPr id="9318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2650" y="4653136"/>
                        <a:ext cx="48387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8" name="Object 4"/>
          <p:cNvGraphicFramePr>
            <a:graphicFrameLocks noChangeAspect="1"/>
          </p:cNvGraphicFramePr>
          <p:nvPr/>
        </p:nvGraphicFramePr>
        <p:xfrm>
          <a:off x="2159000" y="3480048"/>
          <a:ext cx="4826000" cy="381000"/>
        </p:xfrm>
        <a:graphic>
          <a:graphicData uri="http://schemas.openxmlformats.org/presentationml/2006/ole">
            <mc:AlternateContent xmlns:mc="http://schemas.openxmlformats.org/markup-compatibility/2006">
              <mc:Choice xmlns:v="urn:schemas-microsoft-com:vml" Requires="v">
                <p:oleObj spid="_x0000_s44036" name="方程式" r:id="rId7" imgW="4825800" imgH="380880" progId="Equation.3">
                  <p:embed/>
                </p:oleObj>
              </mc:Choice>
              <mc:Fallback>
                <p:oleObj name="方程式" r:id="rId7" imgW="4825800" imgH="380880" progId="Equation.3">
                  <p:embed/>
                  <p:pic>
                    <p:nvPicPr>
                      <p:cNvPr id="9318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9000" y="3480048"/>
                        <a:ext cx="4826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97</a:t>
            </a:fld>
            <a:endParaRPr lang="zh-TW"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pic>
        <p:nvPicPr>
          <p:cNvPr id="94210" name="Picture 2"/>
          <p:cNvPicPr>
            <a:picLocks noGrp="1" noChangeAspect="1" noChangeArrowheads="1"/>
          </p:cNvPicPr>
          <p:nvPr>
            <p:ph idx="1"/>
          </p:nvPr>
        </p:nvPicPr>
        <p:blipFill>
          <a:blip r:embed="rId2" cstate="print"/>
          <a:srcRect/>
          <a:stretch>
            <a:fillRect/>
          </a:stretch>
        </p:blipFill>
        <p:spPr bwMode="auto">
          <a:xfrm>
            <a:off x="539552" y="1412776"/>
            <a:ext cx="7992000" cy="278497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1560" y="4410882"/>
            <a:ext cx="7992000" cy="842668"/>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647710" y="5295795"/>
            <a:ext cx="7992000" cy="725493"/>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98</a:t>
            </a:fld>
            <a:endParaRPr lang="zh-TW"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6.7(</a:t>
            </a:r>
            <a:r>
              <a:rPr lang="zh-TW" altLang="en-US" dirty="0"/>
              <a:t>續</a:t>
            </a:r>
            <a:r>
              <a:rPr lang="en-US" altLang="zh-TW" dirty="0"/>
              <a:t>)</a:t>
            </a:r>
            <a:endParaRPr lang="zh-TW" altLang="en-US" dirty="0"/>
          </a:p>
        </p:txBody>
      </p:sp>
      <p:pic>
        <p:nvPicPr>
          <p:cNvPr id="95235" name="Picture 3"/>
          <p:cNvPicPr>
            <a:picLocks noGrp="1" noChangeAspect="1" noChangeArrowheads="1"/>
          </p:cNvPicPr>
          <p:nvPr>
            <p:ph idx="1"/>
          </p:nvPr>
        </p:nvPicPr>
        <p:blipFill>
          <a:blip r:embed="rId2" cstate="print"/>
          <a:srcRect/>
          <a:stretch>
            <a:fillRect/>
          </a:stretch>
        </p:blipFill>
        <p:spPr bwMode="auto">
          <a:xfrm>
            <a:off x="323850" y="1412776"/>
            <a:ext cx="8496300" cy="449539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99</a:t>
            </a:fld>
            <a:endParaRPr lang="zh-TW" altLang="en-US"/>
          </a:p>
        </p:txBody>
      </p:sp>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1554</TotalTime>
  <Words>7270</Words>
  <Application>Microsoft Office PowerPoint</Application>
  <PresentationFormat>如螢幕大小 (4:3)</PresentationFormat>
  <Paragraphs>630</Paragraphs>
  <Slides>137</Slides>
  <Notes>0</Notes>
  <HiddenSlides>0</HiddenSlides>
  <MMClips>0</MMClips>
  <ScaleCrop>false</ScaleCrop>
  <HeadingPairs>
    <vt:vector size="8" baseType="variant">
      <vt:variant>
        <vt:lpstr>使用字型</vt:lpstr>
      </vt:variant>
      <vt:variant>
        <vt:i4>6</vt:i4>
      </vt:variant>
      <vt:variant>
        <vt:lpstr>佈景主題</vt:lpstr>
      </vt:variant>
      <vt:variant>
        <vt:i4>1</vt:i4>
      </vt:variant>
      <vt:variant>
        <vt:lpstr>內嵌 OLE 伺服程式</vt:lpstr>
      </vt:variant>
      <vt:variant>
        <vt:i4>1</vt:i4>
      </vt:variant>
      <vt:variant>
        <vt:lpstr>投影片標題</vt:lpstr>
      </vt:variant>
      <vt:variant>
        <vt:i4>137</vt:i4>
      </vt:variant>
    </vt:vector>
  </HeadingPairs>
  <TitlesOfParts>
    <vt:vector size="145" baseType="lpstr">
      <vt:lpstr>CMBX10</vt:lpstr>
      <vt:lpstr>CMR10</vt:lpstr>
      <vt:lpstr>CMSSBX10</vt:lpstr>
      <vt:lpstr>Arial</vt:lpstr>
      <vt:lpstr>Calibri</vt:lpstr>
      <vt:lpstr>Times New Roman</vt:lpstr>
      <vt:lpstr>12010001B</vt:lpstr>
      <vt:lpstr>方程式</vt:lpstr>
      <vt:lpstr>第 6 章</vt:lpstr>
      <vt:lpstr>本章大綱</vt:lpstr>
      <vt:lpstr>6.1 統計學上的假說：一般概念</vt:lpstr>
      <vt:lpstr>機率在假說檢定上的角色</vt:lpstr>
      <vt:lpstr>PowerPoint 簡報</vt:lpstr>
      <vt:lpstr>PowerPoint 簡報</vt:lpstr>
      <vt:lpstr>PowerPoint 簡報</vt:lpstr>
      <vt:lpstr>PowerPoint 簡報</vt:lpstr>
      <vt:lpstr>PowerPoint 簡報</vt:lpstr>
      <vt:lpstr>虛無(Null)假說 v.s. 對立(Alternative)假說</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6.2 統計學上假說的檢定</vt:lpstr>
      <vt:lpstr>統計學上假說的檢定(續)</vt:lpstr>
      <vt:lpstr>檢定統計量</vt:lpstr>
      <vt:lpstr>第一類錯誤的機率</vt:lpstr>
      <vt:lpstr>第一類錯誤的機率(續)</vt:lpstr>
      <vt:lpstr>第二類錯誤的機率</vt:lpstr>
      <vt:lpstr>第二類錯誤的機率(續)</vt:lpstr>
      <vt:lpstr>α、β 和樣本大小的角色</vt:lpstr>
      <vt:lpstr>α、β 和樣本大小的角色(續)</vt:lpstr>
      <vt:lpstr>α、β 和樣本大小的角色(續)</vt:lpstr>
      <vt:lpstr>α、β 和樣本大小的角色(續)</vt:lpstr>
      <vt:lpstr>α、β 和樣本大小的角色(續)</vt:lpstr>
      <vt:lpstr>α、β 和樣本大小的角色(續)</vt:lpstr>
      <vt:lpstr>α、β 和樣本大小的角色(續)</vt:lpstr>
      <vt:lpstr>以連續隨機變數來說明</vt:lpstr>
      <vt:lpstr>以連續隨機變數來說明(續)</vt:lpstr>
      <vt:lpstr>以連續隨機變數來說明(續)</vt:lpstr>
      <vt:lpstr>以連續隨機變數來說明(續)</vt:lpstr>
      <vt:lpstr>以連續隨機變數來說明(續)</vt:lpstr>
      <vt:lpstr>以連續隨機變數來說明(續)</vt:lpstr>
      <vt:lpstr>以連續隨機變數來說明(續)</vt:lpstr>
      <vt:lpstr>以連續隨機變數來說明(續)</vt:lpstr>
      <vt:lpstr>以連續隨機變數來說明(續)</vt:lpstr>
      <vt:lpstr>單尾和雙尾檢定</vt:lpstr>
      <vt:lpstr>單尾和雙尾檢定(續)</vt:lpstr>
      <vt:lpstr>虛無和對立假說是如何選取的？</vt:lpstr>
      <vt:lpstr>範例6.1</vt:lpstr>
      <vt:lpstr>範例6.2</vt:lpstr>
      <vt:lpstr>6.3 用 P 值在檢定假說中做決策</vt:lpstr>
      <vt:lpstr>用 P 值在檢定假說中做決策(續)</vt:lpstr>
      <vt:lpstr>P 值的一個圖形展示(續)</vt:lpstr>
      <vt:lpstr>P 值的使用與經典的假說檢定之間有何差異？</vt:lpstr>
      <vt:lpstr>6.4 單一樣本：有關單一平均值的檢定</vt:lpstr>
      <vt:lpstr>     的標準化</vt:lpstr>
      <vt:lpstr>     的標準化(續)</vt:lpstr>
      <vt:lpstr>     的標準化(續)</vt:lpstr>
      <vt:lpstr>     的標準化(續)</vt:lpstr>
      <vt:lpstr>範例6.3</vt:lpstr>
      <vt:lpstr>範例6.3(續)</vt:lpstr>
      <vt:lpstr>範例6.4</vt:lpstr>
      <vt:lpstr>範例6.4(續)</vt:lpstr>
      <vt:lpstr>與信心區間估測的關係</vt:lpstr>
      <vt:lpstr>與信心區間估測的關係(續)</vt:lpstr>
      <vt:lpstr>對單一樣本的檢定 (變異數未知)</vt:lpstr>
      <vt:lpstr>對單一樣本的檢定 (變異數未知)(續)</vt:lpstr>
      <vt:lpstr>例題6.5</vt:lpstr>
      <vt:lpstr>例題6.5(續)</vt:lpstr>
      <vt:lpstr>單一樣本 t 檢定的評論</vt:lpstr>
      <vt:lpstr>單一樣本 t 檢定的評論(續)</vt:lpstr>
      <vt:lpstr>供單一樣本 t 檢定用的附註解電腦列印</vt:lpstr>
      <vt:lpstr>6.5 雙樣本：兩個平均值的檢定</vt:lpstr>
      <vt:lpstr>雙樣本：兩個平均值的檢定(續)</vt:lpstr>
      <vt:lpstr>未知但相等的變異數</vt:lpstr>
      <vt:lpstr>未知但相等的變異數(續)</vt:lpstr>
      <vt:lpstr>範例6.6</vt:lpstr>
      <vt:lpstr>範例6.6(續)</vt:lpstr>
      <vt:lpstr>未知但不相等的變異數</vt:lpstr>
      <vt:lpstr>成對觀察</vt:lpstr>
      <vt:lpstr>成對觀察(續)</vt:lpstr>
      <vt:lpstr>成對 t 檢定中的互動問題</vt:lpstr>
      <vt:lpstr>案例研究6.1</vt:lpstr>
      <vt:lpstr>案例研究6.1(續)</vt:lpstr>
      <vt:lpstr>案例研究6.1(續)</vt:lpstr>
      <vt:lpstr>案例研究6.1(續)</vt:lpstr>
      <vt:lpstr>供成對 t 檢定用的附註解電腦列印</vt:lpstr>
      <vt:lpstr>檢定程序的摘要</vt:lpstr>
      <vt:lpstr>表6.3(續)</vt:lpstr>
      <vt:lpstr>6.6 檢定平均值時樣本大小的選擇</vt:lpstr>
      <vt:lpstr>檢定平均值時樣本大小的選擇(續)</vt:lpstr>
      <vt:lpstr>檢定平均值時樣本大小的選擇(續)</vt:lpstr>
      <vt:lpstr>檢定平均值時樣本大小的選擇(續)</vt:lpstr>
      <vt:lpstr>6.7 比較平均值的圖形方法</vt:lpstr>
      <vt:lpstr>供雙樣本 t 檢定用的附註解電腦列印</vt:lpstr>
      <vt:lpstr>6.8 單一樣本：對單一比例的檢定</vt:lpstr>
      <vt:lpstr>單一樣本：對單一比例的檢定(續)</vt:lpstr>
      <vt:lpstr>單一樣本：對單一比例的檢定(續)</vt:lpstr>
      <vt:lpstr>單一樣本：對單一比例的檢定(續)</vt:lpstr>
      <vt:lpstr>單一樣本：對單一比例的檢定(續)</vt:lpstr>
      <vt:lpstr>範例6.7(續)</vt:lpstr>
      <vt:lpstr>單一樣本：對單一比例的檢定(續)</vt:lpstr>
      <vt:lpstr>6.9 雙樣本：對雙比例的檢定</vt:lpstr>
      <vt:lpstr>雙樣本：對雙比例的檢定(續)</vt:lpstr>
      <vt:lpstr>雙樣本：對雙比例的檢定(續)</vt:lpstr>
      <vt:lpstr>雙樣本：對雙比例的檢定(續)</vt:lpstr>
      <vt:lpstr>範例6.8</vt:lpstr>
      <vt:lpstr>範例6.8(續)</vt:lpstr>
      <vt:lpstr>6.10 適合度檢定</vt:lpstr>
      <vt:lpstr>適合度檢定(續)</vt:lpstr>
      <vt:lpstr>適合度檢定(續)</vt:lpstr>
      <vt:lpstr>適合度檢定(續)</vt:lpstr>
      <vt:lpstr>適合度檢定(續)</vt:lpstr>
      <vt:lpstr>適合度檢定(續)</vt:lpstr>
      <vt:lpstr>適合度檢定(續)</vt:lpstr>
      <vt:lpstr>適合度檢定(續)</vt:lpstr>
      <vt:lpstr>Geary 的檢定 (Geary’s test)</vt:lpstr>
      <vt:lpstr>Geary 的檢定 (Geary’s test)</vt:lpstr>
      <vt:lpstr>6.11 獨立性的檢定 (種類型資料)</vt:lpstr>
      <vt:lpstr>獨立性的檢定 (種類型資料)(續)</vt:lpstr>
      <vt:lpstr>獨立性的檢定 (種類型資料)(續)</vt:lpstr>
      <vt:lpstr>獨立性的檢定 (種類型資料)(續)</vt:lpstr>
      <vt:lpstr>獨立性的檢定 (種類型資料)(續)</vt:lpstr>
      <vt:lpstr>獨立性的檢定 (種類型資料)(續)</vt:lpstr>
      <vt:lpstr>獨立性的檢定 (種類型資料)(續)</vt:lpstr>
      <vt:lpstr>連續性的葉氏修正 (Yates’ correction for continuity)</vt:lpstr>
      <vt:lpstr>連續性的葉氏修正 (Yates’ correction for continuity)</vt:lpstr>
      <vt:lpstr>6.12 同值性檢定</vt:lpstr>
      <vt:lpstr>範例6.9</vt:lpstr>
      <vt:lpstr>範例6.9(續)</vt:lpstr>
      <vt:lpstr>幾個比例的檢定</vt:lpstr>
      <vt:lpstr>幾個比例的檢定(續)</vt:lpstr>
      <vt:lpstr>範例6.10</vt:lpstr>
      <vt:lpstr>範例6.10(續)</vt:lpstr>
      <vt:lpstr>範例6.10(續)</vt:lpstr>
      <vt:lpstr>6.13 雙樣本案例研究</vt:lpstr>
      <vt:lpstr>雙樣本案例研究(續)</vt:lpstr>
      <vt:lpstr>雙樣本案例研究(續)</vt:lpstr>
      <vt:lpstr>統計學上的顯著性以及工程或科學上的顯著性</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6 章</dc:title>
  <dc:creator>toc136</dc:creator>
  <cp:lastModifiedBy>Renyuan Lyu</cp:lastModifiedBy>
  <cp:revision>157</cp:revision>
  <dcterms:created xsi:type="dcterms:W3CDTF">2013-07-26T08:36:47Z</dcterms:created>
  <dcterms:modified xsi:type="dcterms:W3CDTF">2020-06-19T03:00:19Z</dcterms:modified>
</cp:coreProperties>
</file>